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9"/>
  </p:notesMasterIdLst>
  <p:sldIdLst>
    <p:sldId id="257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it-IT"/>
    </a:defPPr>
    <a:lvl1pPr marL="0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788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579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367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154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944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734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520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308" algn="l" defTabSz="91357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272D7-4FA0-40B8-B6F3-AF5DA5D876B3}" type="datetimeFigureOut">
              <a:rPr lang="it-IT" smtClean="0"/>
              <a:pPr/>
              <a:t>28/06/2016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871-481B-470E-9B5D-A1DE68687E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783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88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579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67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154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944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734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520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308" algn="l" defTabSz="9135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55116-DB82-491D-BAE8-CB97245FAF97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418" y="2130976"/>
            <a:ext cx="7773164" cy="147008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2226" y="3886157"/>
            <a:ext cx="6399548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05998" indent="0" algn="ctr">
              <a:buNone/>
              <a:defRPr/>
            </a:lvl2pPr>
            <a:lvl3pPr marL="811989" indent="0" algn="ctr">
              <a:buNone/>
              <a:defRPr/>
            </a:lvl3pPr>
            <a:lvl4pPr marL="1217981" indent="0" algn="ctr">
              <a:buNone/>
              <a:defRPr/>
            </a:lvl4pPr>
            <a:lvl5pPr marL="1623975" indent="0" algn="ctr">
              <a:buNone/>
              <a:defRPr/>
            </a:lvl5pPr>
            <a:lvl6pPr marL="2029970" indent="0" algn="ctr">
              <a:buNone/>
              <a:defRPr/>
            </a:lvl6pPr>
            <a:lvl7pPr marL="2435963" indent="0" algn="ctr">
              <a:buNone/>
              <a:defRPr/>
            </a:lvl7pPr>
            <a:lvl8pPr marL="2841960" indent="0" algn="ctr">
              <a:buNone/>
              <a:defRPr/>
            </a:lvl8pPr>
            <a:lvl9pPr marL="324795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C9F66-6919-490C-B134-E89268320D05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6C7B5-CB0F-4F7E-9932-AF30A04EA15F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6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0341" y="275014"/>
            <a:ext cx="2056252" cy="585154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412" y="275014"/>
            <a:ext cx="6039461" cy="585154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25437-A9C9-44FC-B6EA-7B394017D0D7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8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418" y="2130976"/>
            <a:ext cx="7773164" cy="147008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2226" y="3886157"/>
            <a:ext cx="6399548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06078" indent="0" algn="ctr">
              <a:buNone/>
              <a:defRPr/>
            </a:lvl2pPr>
            <a:lvl3pPr marL="812151" indent="0" algn="ctr">
              <a:buNone/>
              <a:defRPr/>
            </a:lvl3pPr>
            <a:lvl4pPr marL="1218225" indent="0" algn="ctr">
              <a:buNone/>
              <a:defRPr/>
            </a:lvl4pPr>
            <a:lvl5pPr marL="1624300" indent="0" algn="ctr">
              <a:buNone/>
              <a:defRPr/>
            </a:lvl5pPr>
            <a:lvl6pPr marL="2030376" indent="0" algn="ctr">
              <a:buNone/>
              <a:defRPr/>
            </a:lvl6pPr>
            <a:lvl7pPr marL="2436451" indent="0" algn="ctr">
              <a:buNone/>
              <a:defRPr/>
            </a:lvl7pPr>
            <a:lvl8pPr marL="2842528" indent="0" algn="ctr">
              <a:buNone/>
              <a:defRPr/>
            </a:lvl8pPr>
            <a:lvl9pPr marL="3248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C9F66-6919-490C-B134-E89268320D05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4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1E61-9ADB-4E66-BDED-24A8397BE5D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5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956" y="4407385"/>
            <a:ext cx="7771774" cy="136209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956" y="2907058"/>
            <a:ext cx="7771774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6078" indent="0">
              <a:buNone/>
              <a:defRPr sz="1600"/>
            </a:lvl2pPr>
            <a:lvl3pPr marL="812151" indent="0">
              <a:buNone/>
              <a:defRPr sz="1400"/>
            </a:lvl3pPr>
            <a:lvl4pPr marL="1218225" indent="0">
              <a:buNone/>
              <a:defRPr sz="1200"/>
            </a:lvl4pPr>
            <a:lvl5pPr marL="1624300" indent="0">
              <a:buNone/>
              <a:defRPr sz="1200"/>
            </a:lvl5pPr>
            <a:lvl6pPr marL="2030376" indent="0">
              <a:buNone/>
              <a:defRPr sz="1200"/>
            </a:lvl6pPr>
            <a:lvl7pPr marL="2436451" indent="0">
              <a:buNone/>
              <a:defRPr sz="1200"/>
            </a:lvl7pPr>
            <a:lvl8pPr marL="2842528" indent="0">
              <a:buNone/>
              <a:defRPr sz="1200"/>
            </a:lvl8pPr>
            <a:lvl9pPr marL="3248600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5AAC-1E60-4F55-9765-562FE8B623EC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81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409" y="1599673"/>
            <a:ext cx="4047161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8039" y="1599673"/>
            <a:ext cx="4048552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FF074-181D-4E66-A486-B6AAEA781CC0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81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410" y="1534880"/>
            <a:ext cx="404021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078" indent="0">
              <a:buNone/>
              <a:defRPr sz="1800" b="1"/>
            </a:lvl2pPr>
            <a:lvl3pPr marL="812151" indent="0">
              <a:buNone/>
              <a:defRPr sz="1600" b="1"/>
            </a:lvl3pPr>
            <a:lvl4pPr marL="1218225" indent="0">
              <a:buNone/>
              <a:defRPr sz="1400" b="1"/>
            </a:lvl4pPr>
            <a:lvl5pPr marL="1624300" indent="0">
              <a:buNone/>
              <a:defRPr sz="1400" b="1"/>
            </a:lvl5pPr>
            <a:lvl6pPr marL="2030376" indent="0">
              <a:buNone/>
              <a:defRPr sz="1400" b="1"/>
            </a:lvl6pPr>
            <a:lvl7pPr marL="2436451" indent="0">
              <a:buNone/>
              <a:defRPr sz="1400" b="1"/>
            </a:lvl7pPr>
            <a:lvl8pPr marL="2842528" indent="0">
              <a:buNone/>
              <a:defRPr sz="1400" b="1"/>
            </a:lvl8pPr>
            <a:lvl9pPr marL="3248600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410" y="2174174"/>
            <a:ext cx="404021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991" y="1534880"/>
            <a:ext cx="404160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078" indent="0">
              <a:buNone/>
              <a:defRPr sz="1800" b="1"/>
            </a:lvl2pPr>
            <a:lvl3pPr marL="812151" indent="0">
              <a:buNone/>
              <a:defRPr sz="1600" b="1"/>
            </a:lvl3pPr>
            <a:lvl4pPr marL="1218225" indent="0">
              <a:buNone/>
              <a:defRPr sz="1400" b="1"/>
            </a:lvl4pPr>
            <a:lvl5pPr marL="1624300" indent="0">
              <a:buNone/>
              <a:defRPr sz="1400" b="1"/>
            </a:lvl5pPr>
            <a:lvl6pPr marL="2030376" indent="0">
              <a:buNone/>
              <a:defRPr sz="1400" b="1"/>
            </a:lvl6pPr>
            <a:lvl7pPr marL="2436451" indent="0">
              <a:buNone/>
              <a:defRPr sz="1400" b="1"/>
            </a:lvl7pPr>
            <a:lvl8pPr marL="2842528" indent="0">
              <a:buNone/>
              <a:defRPr sz="1400" b="1"/>
            </a:lvl8pPr>
            <a:lvl9pPr marL="3248600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4991" y="2174174"/>
            <a:ext cx="404160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0E397-88AD-4D81-BD5B-3D7D602C2881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45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924D7-85DF-4589-A7BA-342C72011E12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839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AEDEB-D625-4E92-931B-D34EE711EDD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764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409" y="273576"/>
            <a:ext cx="3008608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4468" y="273571"/>
            <a:ext cx="511213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409" y="1435537"/>
            <a:ext cx="3008608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6078" indent="0">
              <a:buNone/>
              <a:defRPr sz="1100"/>
            </a:lvl2pPr>
            <a:lvl3pPr marL="812151" indent="0">
              <a:buNone/>
              <a:defRPr sz="900"/>
            </a:lvl3pPr>
            <a:lvl4pPr marL="1218225" indent="0">
              <a:buNone/>
              <a:defRPr sz="800"/>
            </a:lvl4pPr>
            <a:lvl5pPr marL="1624300" indent="0">
              <a:buNone/>
              <a:defRPr sz="800"/>
            </a:lvl5pPr>
            <a:lvl6pPr marL="2030376" indent="0">
              <a:buNone/>
              <a:defRPr sz="800"/>
            </a:lvl6pPr>
            <a:lvl7pPr marL="2436451" indent="0">
              <a:buNone/>
              <a:defRPr sz="800"/>
            </a:lvl7pPr>
            <a:lvl8pPr marL="2842528" indent="0">
              <a:buNone/>
              <a:defRPr sz="800"/>
            </a:lvl8pPr>
            <a:lvl9pPr marL="3248600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9C0D0-8D58-45CB-8961-5462778B6CB8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5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1E61-9ADB-4E66-BDED-24A8397BE5D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157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098" y="4800456"/>
            <a:ext cx="5486122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098" y="613376"/>
            <a:ext cx="5486122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6078" indent="0">
              <a:buNone/>
              <a:defRPr sz="2500"/>
            </a:lvl2pPr>
            <a:lvl3pPr marL="812151" indent="0">
              <a:buNone/>
              <a:defRPr sz="2100"/>
            </a:lvl3pPr>
            <a:lvl4pPr marL="1218225" indent="0">
              <a:buNone/>
              <a:defRPr sz="1800"/>
            </a:lvl4pPr>
            <a:lvl5pPr marL="1624300" indent="0">
              <a:buNone/>
              <a:defRPr sz="1800"/>
            </a:lvl5pPr>
            <a:lvl6pPr marL="2030376" indent="0">
              <a:buNone/>
              <a:defRPr sz="1800"/>
            </a:lvl6pPr>
            <a:lvl7pPr marL="2436451" indent="0">
              <a:buNone/>
              <a:defRPr sz="1800"/>
            </a:lvl7pPr>
            <a:lvl8pPr marL="2842528" indent="0">
              <a:buNone/>
              <a:defRPr sz="1800"/>
            </a:lvl8pPr>
            <a:lvl9pPr marL="3248600" indent="0">
              <a:buNone/>
              <a:defRPr sz="1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098" y="5367757"/>
            <a:ext cx="5486122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6078" indent="0">
              <a:buNone/>
              <a:defRPr sz="1100"/>
            </a:lvl2pPr>
            <a:lvl3pPr marL="812151" indent="0">
              <a:buNone/>
              <a:defRPr sz="900"/>
            </a:lvl3pPr>
            <a:lvl4pPr marL="1218225" indent="0">
              <a:buNone/>
              <a:defRPr sz="800"/>
            </a:lvl4pPr>
            <a:lvl5pPr marL="1624300" indent="0">
              <a:buNone/>
              <a:defRPr sz="800"/>
            </a:lvl5pPr>
            <a:lvl6pPr marL="2030376" indent="0">
              <a:buNone/>
              <a:defRPr sz="800"/>
            </a:lvl6pPr>
            <a:lvl7pPr marL="2436451" indent="0">
              <a:buNone/>
              <a:defRPr sz="800"/>
            </a:lvl7pPr>
            <a:lvl8pPr marL="2842528" indent="0">
              <a:buNone/>
              <a:defRPr sz="800"/>
            </a:lvl8pPr>
            <a:lvl9pPr marL="3248600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22DB3-1ED9-4CF7-A5E5-D2370E6332E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65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6C7B5-CB0F-4F7E-9932-AF30A04EA15F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121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0341" y="275014"/>
            <a:ext cx="2056252" cy="585154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412" y="275014"/>
            <a:ext cx="6039461" cy="585154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25437-A9C9-44FC-B6EA-7B394017D0D7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240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418" y="2130976"/>
            <a:ext cx="7773164" cy="147008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2226" y="3886157"/>
            <a:ext cx="6399548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06198" indent="0" algn="ctr">
              <a:buNone/>
              <a:defRPr/>
            </a:lvl2pPr>
            <a:lvl3pPr marL="812395" indent="0" algn="ctr">
              <a:buNone/>
              <a:defRPr/>
            </a:lvl3pPr>
            <a:lvl4pPr marL="1218591" indent="0" algn="ctr">
              <a:buNone/>
              <a:defRPr/>
            </a:lvl4pPr>
            <a:lvl5pPr marL="1624787" indent="0" algn="ctr">
              <a:buNone/>
              <a:defRPr/>
            </a:lvl5pPr>
            <a:lvl6pPr marL="2030985" indent="0" algn="ctr">
              <a:buNone/>
              <a:defRPr/>
            </a:lvl6pPr>
            <a:lvl7pPr marL="2437182" indent="0" algn="ctr">
              <a:buNone/>
              <a:defRPr/>
            </a:lvl7pPr>
            <a:lvl8pPr marL="2843380" indent="0" algn="ctr">
              <a:buNone/>
              <a:defRPr/>
            </a:lvl8pPr>
            <a:lvl9pPr marL="3249575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C9F66-6919-490C-B134-E89268320D05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78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1E61-9ADB-4E66-BDED-24A8397BE5D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41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956" y="4407382"/>
            <a:ext cx="7771774" cy="136209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956" y="2907058"/>
            <a:ext cx="7771774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6198" indent="0">
              <a:buNone/>
              <a:defRPr sz="1600"/>
            </a:lvl2pPr>
            <a:lvl3pPr marL="812395" indent="0">
              <a:buNone/>
              <a:defRPr sz="1400"/>
            </a:lvl3pPr>
            <a:lvl4pPr marL="1218591" indent="0">
              <a:buNone/>
              <a:defRPr sz="1200"/>
            </a:lvl4pPr>
            <a:lvl5pPr marL="1624787" indent="0">
              <a:buNone/>
              <a:defRPr sz="1200"/>
            </a:lvl5pPr>
            <a:lvl6pPr marL="2030985" indent="0">
              <a:buNone/>
              <a:defRPr sz="1200"/>
            </a:lvl6pPr>
            <a:lvl7pPr marL="2437182" indent="0">
              <a:buNone/>
              <a:defRPr sz="1200"/>
            </a:lvl7pPr>
            <a:lvl8pPr marL="2843380" indent="0">
              <a:buNone/>
              <a:defRPr sz="1200"/>
            </a:lvl8pPr>
            <a:lvl9pPr marL="3249575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5AAC-1E60-4F55-9765-562FE8B623EC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88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409" y="1599673"/>
            <a:ext cx="4047161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8039" y="1599673"/>
            <a:ext cx="4048552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FF074-181D-4E66-A486-B6AAEA781CC0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28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410" y="1534880"/>
            <a:ext cx="404021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198" indent="0">
              <a:buNone/>
              <a:defRPr sz="1800" b="1"/>
            </a:lvl2pPr>
            <a:lvl3pPr marL="812395" indent="0">
              <a:buNone/>
              <a:defRPr sz="1600" b="1"/>
            </a:lvl3pPr>
            <a:lvl4pPr marL="1218591" indent="0">
              <a:buNone/>
              <a:defRPr sz="1400" b="1"/>
            </a:lvl4pPr>
            <a:lvl5pPr marL="1624787" indent="0">
              <a:buNone/>
              <a:defRPr sz="1400" b="1"/>
            </a:lvl5pPr>
            <a:lvl6pPr marL="2030985" indent="0">
              <a:buNone/>
              <a:defRPr sz="1400" b="1"/>
            </a:lvl6pPr>
            <a:lvl7pPr marL="2437182" indent="0">
              <a:buNone/>
              <a:defRPr sz="1400" b="1"/>
            </a:lvl7pPr>
            <a:lvl8pPr marL="2843380" indent="0">
              <a:buNone/>
              <a:defRPr sz="1400" b="1"/>
            </a:lvl8pPr>
            <a:lvl9pPr marL="3249575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410" y="2174174"/>
            <a:ext cx="404021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991" y="1534880"/>
            <a:ext cx="404160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198" indent="0">
              <a:buNone/>
              <a:defRPr sz="1800" b="1"/>
            </a:lvl2pPr>
            <a:lvl3pPr marL="812395" indent="0">
              <a:buNone/>
              <a:defRPr sz="1600" b="1"/>
            </a:lvl3pPr>
            <a:lvl4pPr marL="1218591" indent="0">
              <a:buNone/>
              <a:defRPr sz="1400" b="1"/>
            </a:lvl4pPr>
            <a:lvl5pPr marL="1624787" indent="0">
              <a:buNone/>
              <a:defRPr sz="1400" b="1"/>
            </a:lvl5pPr>
            <a:lvl6pPr marL="2030985" indent="0">
              <a:buNone/>
              <a:defRPr sz="1400" b="1"/>
            </a:lvl6pPr>
            <a:lvl7pPr marL="2437182" indent="0">
              <a:buNone/>
              <a:defRPr sz="1400" b="1"/>
            </a:lvl7pPr>
            <a:lvl8pPr marL="2843380" indent="0">
              <a:buNone/>
              <a:defRPr sz="1400" b="1"/>
            </a:lvl8pPr>
            <a:lvl9pPr marL="3249575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4991" y="2174174"/>
            <a:ext cx="404160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0E397-88AD-4D81-BD5B-3D7D602C2881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9957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924D7-85DF-4589-A7BA-342C72011E12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7324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AEDEB-D625-4E92-931B-D34EE711EDD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29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956" y="4407387"/>
            <a:ext cx="7771774" cy="136209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956" y="2907058"/>
            <a:ext cx="7771774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5998" indent="0">
              <a:buNone/>
              <a:defRPr sz="1600"/>
            </a:lvl2pPr>
            <a:lvl3pPr marL="811989" indent="0">
              <a:buNone/>
              <a:defRPr sz="1400"/>
            </a:lvl3pPr>
            <a:lvl4pPr marL="1217981" indent="0">
              <a:buNone/>
              <a:defRPr sz="1200"/>
            </a:lvl4pPr>
            <a:lvl5pPr marL="1623975" indent="0">
              <a:buNone/>
              <a:defRPr sz="1200"/>
            </a:lvl5pPr>
            <a:lvl6pPr marL="2029970" indent="0">
              <a:buNone/>
              <a:defRPr sz="1200"/>
            </a:lvl6pPr>
            <a:lvl7pPr marL="2435963" indent="0">
              <a:buNone/>
              <a:defRPr sz="1200"/>
            </a:lvl7pPr>
            <a:lvl8pPr marL="2841960" indent="0">
              <a:buNone/>
              <a:defRPr sz="1200"/>
            </a:lvl8pPr>
            <a:lvl9pPr marL="3247950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5AAC-1E60-4F55-9765-562FE8B623EC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66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409" y="273576"/>
            <a:ext cx="3008608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4465" y="273571"/>
            <a:ext cx="511213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409" y="1435534"/>
            <a:ext cx="3008608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6198" indent="0">
              <a:buNone/>
              <a:defRPr sz="1100"/>
            </a:lvl2pPr>
            <a:lvl3pPr marL="812395" indent="0">
              <a:buNone/>
              <a:defRPr sz="900"/>
            </a:lvl3pPr>
            <a:lvl4pPr marL="1218591" indent="0">
              <a:buNone/>
              <a:defRPr sz="800"/>
            </a:lvl4pPr>
            <a:lvl5pPr marL="1624787" indent="0">
              <a:buNone/>
              <a:defRPr sz="800"/>
            </a:lvl5pPr>
            <a:lvl6pPr marL="2030985" indent="0">
              <a:buNone/>
              <a:defRPr sz="800"/>
            </a:lvl6pPr>
            <a:lvl7pPr marL="2437182" indent="0">
              <a:buNone/>
              <a:defRPr sz="800"/>
            </a:lvl7pPr>
            <a:lvl8pPr marL="2843380" indent="0">
              <a:buNone/>
              <a:defRPr sz="800"/>
            </a:lvl8pPr>
            <a:lvl9pPr marL="324957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9C0D0-8D58-45CB-8961-5462778B6CB8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2001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098" y="4800456"/>
            <a:ext cx="5486122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098" y="613376"/>
            <a:ext cx="5486122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6198" indent="0">
              <a:buNone/>
              <a:defRPr sz="2500"/>
            </a:lvl2pPr>
            <a:lvl3pPr marL="812395" indent="0">
              <a:buNone/>
              <a:defRPr sz="2100"/>
            </a:lvl3pPr>
            <a:lvl4pPr marL="1218591" indent="0">
              <a:buNone/>
              <a:defRPr sz="1800"/>
            </a:lvl4pPr>
            <a:lvl5pPr marL="1624787" indent="0">
              <a:buNone/>
              <a:defRPr sz="1800"/>
            </a:lvl5pPr>
            <a:lvl6pPr marL="2030985" indent="0">
              <a:buNone/>
              <a:defRPr sz="1800"/>
            </a:lvl6pPr>
            <a:lvl7pPr marL="2437182" indent="0">
              <a:buNone/>
              <a:defRPr sz="1800"/>
            </a:lvl7pPr>
            <a:lvl8pPr marL="2843380" indent="0">
              <a:buNone/>
              <a:defRPr sz="1800"/>
            </a:lvl8pPr>
            <a:lvl9pPr marL="3249575" indent="0">
              <a:buNone/>
              <a:defRPr sz="1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098" y="5367757"/>
            <a:ext cx="5486122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6198" indent="0">
              <a:buNone/>
              <a:defRPr sz="1100"/>
            </a:lvl2pPr>
            <a:lvl3pPr marL="812395" indent="0">
              <a:buNone/>
              <a:defRPr sz="900"/>
            </a:lvl3pPr>
            <a:lvl4pPr marL="1218591" indent="0">
              <a:buNone/>
              <a:defRPr sz="800"/>
            </a:lvl4pPr>
            <a:lvl5pPr marL="1624787" indent="0">
              <a:buNone/>
              <a:defRPr sz="800"/>
            </a:lvl5pPr>
            <a:lvl6pPr marL="2030985" indent="0">
              <a:buNone/>
              <a:defRPr sz="800"/>
            </a:lvl6pPr>
            <a:lvl7pPr marL="2437182" indent="0">
              <a:buNone/>
              <a:defRPr sz="800"/>
            </a:lvl7pPr>
            <a:lvl8pPr marL="2843380" indent="0">
              <a:buNone/>
              <a:defRPr sz="800"/>
            </a:lvl8pPr>
            <a:lvl9pPr marL="324957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22DB3-1ED9-4CF7-A5E5-D2370E6332E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90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6C7B5-CB0F-4F7E-9932-AF30A04EA15F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71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0341" y="275014"/>
            <a:ext cx="2056252" cy="585154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412" y="275014"/>
            <a:ext cx="6039461" cy="585154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25437-A9C9-44FC-B6EA-7B394017D0D7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940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418" y="2130976"/>
            <a:ext cx="7773164" cy="147008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2226" y="3886153"/>
            <a:ext cx="6399548" cy="1752295"/>
          </a:xfrm>
        </p:spPr>
        <p:txBody>
          <a:bodyPr/>
          <a:lstStyle>
            <a:lvl1pPr marL="0" indent="0" algn="ctr">
              <a:buNone/>
              <a:defRPr/>
            </a:lvl1pPr>
            <a:lvl2pPr marL="406359" indent="0" algn="ctr">
              <a:buNone/>
              <a:defRPr/>
            </a:lvl2pPr>
            <a:lvl3pPr marL="812719" indent="0" algn="ctr">
              <a:buNone/>
              <a:defRPr/>
            </a:lvl3pPr>
            <a:lvl4pPr marL="1219078" indent="0" algn="ctr">
              <a:buNone/>
              <a:defRPr/>
            </a:lvl4pPr>
            <a:lvl5pPr marL="1625437" indent="0" algn="ctr">
              <a:buNone/>
              <a:defRPr/>
            </a:lvl5pPr>
            <a:lvl6pPr marL="2031797" indent="0" algn="ctr">
              <a:buNone/>
              <a:defRPr/>
            </a:lvl6pPr>
            <a:lvl7pPr marL="2438156" indent="0" algn="ctr">
              <a:buNone/>
              <a:defRPr/>
            </a:lvl7pPr>
            <a:lvl8pPr marL="2844516" indent="0" algn="ctr">
              <a:buNone/>
              <a:defRPr/>
            </a:lvl8pPr>
            <a:lvl9pPr marL="3250875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C9F66-6919-490C-B134-E89268320D05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2323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1E61-9ADB-4E66-BDED-24A8397BE5D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357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956" y="4407378"/>
            <a:ext cx="7771774" cy="136209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956" y="2907056"/>
            <a:ext cx="7771774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6359" indent="0">
              <a:buNone/>
              <a:defRPr sz="1600"/>
            </a:lvl2pPr>
            <a:lvl3pPr marL="812719" indent="0">
              <a:buNone/>
              <a:defRPr sz="1400"/>
            </a:lvl3pPr>
            <a:lvl4pPr marL="1219078" indent="0">
              <a:buNone/>
              <a:defRPr sz="1200"/>
            </a:lvl4pPr>
            <a:lvl5pPr marL="1625437" indent="0">
              <a:buNone/>
              <a:defRPr sz="1200"/>
            </a:lvl5pPr>
            <a:lvl6pPr marL="2031797" indent="0">
              <a:buNone/>
              <a:defRPr sz="1200"/>
            </a:lvl6pPr>
            <a:lvl7pPr marL="2438156" indent="0">
              <a:buNone/>
              <a:defRPr sz="1200"/>
            </a:lvl7pPr>
            <a:lvl8pPr marL="2844516" indent="0">
              <a:buNone/>
              <a:defRPr sz="1200"/>
            </a:lvl8pPr>
            <a:lvl9pPr marL="3250875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5AAC-1E60-4F55-9765-562FE8B623EC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483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409" y="1599673"/>
            <a:ext cx="4047161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8039" y="1599673"/>
            <a:ext cx="4048552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FF074-181D-4E66-A486-B6AAEA781CC0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44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410" y="1534879"/>
            <a:ext cx="404021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359" indent="0">
              <a:buNone/>
              <a:defRPr sz="1800" b="1"/>
            </a:lvl2pPr>
            <a:lvl3pPr marL="812719" indent="0">
              <a:buNone/>
              <a:defRPr sz="1600" b="1"/>
            </a:lvl3pPr>
            <a:lvl4pPr marL="1219078" indent="0">
              <a:buNone/>
              <a:defRPr sz="1400" b="1"/>
            </a:lvl4pPr>
            <a:lvl5pPr marL="1625437" indent="0">
              <a:buNone/>
              <a:defRPr sz="1400" b="1"/>
            </a:lvl5pPr>
            <a:lvl6pPr marL="2031797" indent="0">
              <a:buNone/>
              <a:defRPr sz="1400" b="1"/>
            </a:lvl6pPr>
            <a:lvl7pPr marL="2438156" indent="0">
              <a:buNone/>
              <a:defRPr sz="1400" b="1"/>
            </a:lvl7pPr>
            <a:lvl8pPr marL="2844516" indent="0">
              <a:buNone/>
              <a:defRPr sz="1400" b="1"/>
            </a:lvl8pPr>
            <a:lvl9pPr marL="3250875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410" y="2174172"/>
            <a:ext cx="404021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991" y="1534879"/>
            <a:ext cx="404160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359" indent="0">
              <a:buNone/>
              <a:defRPr sz="1800" b="1"/>
            </a:lvl2pPr>
            <a:lvl3pPr marL="812719" indent="0">
              <a:buNone/>
              <a:defRPr sz="1600" b="1"/>
            </a:lvl3pPr>
            <a:lvl4pPr marL="1219078" indent="0">
              <a:buNone/>
              <a:defRPr sz="1400" b="1"/>
            </a:lvl4pPr>
            <a:lvl5pPr marL="1625437" indent="0">
              <a:buNone/>
              <a:defRPr sz="1400" b="1"/>
            </a:lvl5pPr>
            <a:lvl6pPr marL="2031797" indent="0">
              <a:buNone/>
              <a:defRPr sz="1400" b="1"/>
            </a:lvl6pPr>
            <a:lvl7pPr marL="2438156" indent="0">
              <a:buNone/>
              <a:defRPr sz="1400" b="1"/>
            </a:lvl7pPr>
            <a:lvl8pPr marL="2844516" indent="0">
              <a:buNone/>
              <a:defRPr sz="1400" b="1"/>
            </a:lvl8pPr>
            <a:lvl9pPr marL="3250875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4991" y="2174172"/>
            <a:ext cx="404160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0E397-88AD-4D81-BD5B-3D7D602C2881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2998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924D7-85DF-4589-A7BA-342C72011E12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2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409" y="1599673"/>
            <a:ext cx="4047161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8039" y="1599673"/>
            <a:ext cx="4048552" cy="45268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FF074-181D-4E66-A486-B6AAEA781CC0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9492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AEDEB-D625-4E92-931B-D34EE711EDD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588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409" y="273572"/>
            <a:ext cx="3008608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4461" y="273571"/>
            <a:ext cx="511213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409" y="1435530"/>
            <a:ext cx="3008608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6359" indent="0">
              <a:buNone/>
              <a:defRPr sz="1100"/>
            </a:lvl2pPr>
            <a:lvl3pPr marL="812719" indent="0">
              <a:buNone/>
              <a:defRPr sz="900"/>
            </a:lvl3pPr>
            <a:lvl4pPr marL="1219078" indent="0">
              <a:buNone/>
              <a:defRPr sz="800"/>
            </a:lvl4pPr>
            <a:lvl5pPr marL="1625437" indent="0">
              <a:buNone/>
              <a:defRPr sz="800"/>
            </a:lvl5pPr>
            <a:lvl6pPr marL="2031797" indent="0">
              <a:buNone/>
              <a:defRPr sz="800"/>
            </a:lvl6pPr>
            <a:lvl7pPr marL="2438156" indent="0">
              <a:buNone/>
              <a:defRPr sz="800"/>
            </a:lvl7pPr>
            <a:lvl8pPr marL="2844516" indent="0">
              <a:buNone/>
              <a:defRPr sz="800"/>
            </a:lvl8pPr>
            <a:lvl9pPr marL="325087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9C0D0-8D58-45CB-8961-5462778B6CB8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605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097" y="4800456"/>
            <a:ext cx="5486122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097" y="613376"/>
            <a:ext cx="5486122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6359" indent="0">
              <a:buNone/>
              <a:defRPr sz="2500"/>
            </a:lvl2pPr>
            <a:lvl3pPr marL="812719" indent="0">
              <a:buNone/>
              <a:defRPr sz="2100"/>
            </a:lvl3pPr>
            <a:lvl4pPr marL="1219078" indent="0">
              <a:buNone/>
              <a:defRPr sz="1800"/>
            </a:lvl4pPr>
            <a:lvl5pPr marL="1625437" indent="0">
              <a:buNone/>
              <a:defRPr sz="1800"/>
            </a:lvl5pPr>
            <a:lvl6pPr marL="2031797" indent="0">
              <a:buNone/>
              <a:defRPr sz="1800"/>
            </a:lvl6pPr>
            <a:lvl7pPr marL="2438156" indent="0">
              <a:buNone/>
              <a:defRPr sz="1800"/>
            </a:lvl7pPr>
            <a:lvl8pPr marL="2844516" indent="0">
              <a:buNone/>
              <a:defRPr sz="1800"/>
            </a:lvl8pPr>
            <a:lvl9pPr marL="3250875" indent="0">
              <a:buNone/>
              <a:defRPr sz="1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097" y="5367757"/>
            <a:ext cx="5486122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6359" indent="0">
              <a:buNone/>
              <a:defRPr sz="1100"/>
            </a:lvl2pPr>
            <a:lvl3pPr marL="812719" indent="0">
              <a:buNone/>
              <a:defRPr sz="900"/>
            </a:lvl3pPr>
            <a:lvl4pPr marL="1219078" indent="0">
              <a:buNone/>
              <a:defRPr sz="800"/>
            </a:lvl4pPr>
            <a:lvl5pPr marL="1625437" indent="0">
              <a:buNone/>
              <a:defRPr sz="800"/>
            </a:lvl5pPr>
            <a:lvl6pPr marL="2031797" indent="0">
              <a:buNone/>
              <a:defRPr sz="800"/>
            </a:lvl6pPr>
            <a:lvl7pPr marL="2438156" indent="0">
              <a:buNone/>
              <a:defRPr sz="800"/>
            </a:lvl7pPr>
            <a:lvl8pPr marL="2844516" indent="0">
              <a:buNone/>
              <a:defRPr sz="800"/>
            </a:lvl8pPr>
            <a:lvl9pPr marL="3250875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22DB3-1ED9-4CF7-A5E5-D2370E6332E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0109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6C7B5-CB0F-4F7E-9932-AF30A04EA15F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646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0339" y="275012"/>
            <a:ext cx="2056252" cy="585154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409" y="275012"/>
            <a:ext cx="6039461" cy="585154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25437-A9C9-44FC-B6EA-7B394017D0D7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6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410" y="1534880"/>
            <a:ext cx="404021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998" indent="0">
              <a:buNone/>
              <a:defRPr sz="1800" b="1"/>
            </a:lvl2pPr>
            <a:lvl3pPr marL="811989" indent="0">
              <a:buNone/>
              <a:defRPr sz="1600" b="1"/>
            </a:lvl3pPr>
            <a:lvl4pPr marL="1217981" indent="0">
              <a:buNone/>
              <a:defRPr sz="1400" b="1"/>
            </a:lvl4pPr>
            <a:lvl5pPr marL="1623975" indent="0">
              <a:buNone/>
              <a:defRPr sz="1400" b="1"/>
            </a:lvl5pPr>
            <a:lvl6pPr marL="2029970" indent="0">
              <a:buNone/>
              <a:defRPr sz="1400" b="1"/>
            </a:lvl6pPr>
            <a:lvl7pPr marL="2435963" indent="0">
              <a:buNone/>
              <a:defRPr sz="1400" b="1"/>
            </a:lvl7pPr>
            <a:lvl8pPr marL="2841960" indent="0">
              <a:buNone/>
              <a:defRPr sz="1400" b="1"/>
            </a:lvl8pPr>
            <a:lvl9pPr marL="3247950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410" y="2174174"/>
            <a:ext cx="404021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991" y="1534880"/>
            <a:ext cx="4041600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998" indent="0">
              <a:buNone/>
              <a:defRPr sz="1800" b="1"/>
            </a:lvl2pPr>
            <a:lvl3pPr marL="811989" indent="0">
              <a:buNone/>
              <a:defRPr sz="1600" b="1"/>
            </a:lvl3pPr>
            <a:lvl4pPr marL="1217981" indent="0">
              <a:buNone/>
              <a:defRPr sz="1400" b="1"/>
            </a:lvl4pPr>
            <a:lvl5pPr marL="1623975" indent="0">
              <a:buNone/>
              <a:defRPr sz="1400" b="1"/>
            </a:lvl5pPr>
            <a:lvl6pPr marL="2029970" indent="0">
              <a:buNone/>
              <a:defRPr sz="1400" b="1"/>
            </a:lvl6pPr>
            <a:lvl7pPr marL="2435963" indent="0">
              <a:buNone/>
              <a:defRPr sz="1400" b="1"/>
            </a:lvl7pPr>
            <a:lvl8pPr marL="2841960" indent="0">
              <a:buNone/>
              <a:defRPr sz="1400" b="1"/>
            </a:lvl8pPr>
            <a:lvl9pPr marL="3247950" indent="0">
              <a:buNone/>
              <a:defRPr sz="14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4991" y="2174174"/>
            <a:ext cx="4041600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0E397-88AD-4D81-BD5B-3D7D602C2881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8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924D7-85DF-4589-A7BA-342C72011E12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97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AEDEB-D625-4E92-931B-D34EE711EDD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32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409" y="273576"/>
            <a:ext cx="3008608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4470" y="273571"/>
            <a:ext cx="511213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409" y="1435539"/>
            <a:ext cx="3008608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5998" indent="0">
              <a:buNone/>
              <a:defRPr sz="1100"/>
            </a:lvl2pPr>
            <a:lvl3pPr marL="811989" indent="0">
              <a:buNone/>
              <a:defRPr sz="900"/>
            </a:lvl3pPr>
            <a:lvl4pPr marL="1217981" indent="0">
              <a:buNone/>
              <a:defRPr sz="800"/>
            </a:lvl4pPr>
            <a:lvl5pPr marL="1623975" indent="0">
              <a:buNone/>
              <a:defRPr sz="800"/>
            </a:lvl5pPr>
            <a:lvl6pPr marL="2029970" indent="0">
              <a:buNone/>
              <a:defRPr sz="800"/>
            </a:lvl6pPr>
            <a:lvl7pPr marL="2435963" indent="0">
              <a:buNone/>
              <a:defRPr sz="800"/>
            </a:lvl7pPr>
            <a:lvl8pPr marL="2841960" indent="0">
              <a:buNone/>
              <a:defRPr sz="800"/>
            </a:lvl8pPr>
            <a:lvl9pPr marL="3247950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9C0D0-8D58-45CB-8961-5462778B6CB8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1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098" y="4800456"/>
            <a:ext cx="5486122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098" y="613376"/>
            <a:ext cx="5486122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5998" indent="0">
              <a:buNone/>
              <a:defRPr sz="2500"/>
            </a:lvl2pPr>
            <a:lvl3pPr marL="811989" indent="0">
              <a:buNone/>
              <a:defRPr sz="2100"/>
            </a:lvl3pPr>
            <a:lvl4pPr marL="1217981" indent="0">
              <a:buNone/>
              <a:defRPr sz="1800"/>
            </a:lvl4pPr>
            <a:lvl5pPr marL="1623975" indent="0">
              <a:buNone/>
              <a:defRPr sz="1800"/>
            </a:lvl5pPr>
            <a:lvl6pPr marL="2029970" indent="0">
              <a:buNone/>
              <a:defRPr sz="1800"/>
            </a:lvl6pPr>
            <a:lvl7pPr marL="2435963" indent="0">
              <a:buNone/>
              <a:defRPr sz="1800"/>
            </a:lvl7pPr>
            <a:lvl8pPr marL="2841960" indent="0">
              <a:buNone/>
              <a:defRPr sz="1800"/>
            </a:lvl8pPr>
            <a:lvl9pPr marL="3247950" indent="0">
              <a:buNone/>
              <a:defRPr sz="18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098" y="5367757"/>
            <a:ext cx="5486122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5998" indent="0">
              <a:buNone/>
              <a:defRPr sz="1100"/>
            </a:lvl2pPr>
            <a:lvl3pPr marL="811989" indent="0">
              <a:buNone/>
              <a:defRPr sz="900"/>
            </a:lvl3pPr>
            <a:lvl4pPr marL="1217981" indent="0">
              <a:buNone/>
              <a:defRPr sz="800"/>
            </a:lvl4pPr>
            <a:lvl5pPr marL="1623975" indent="0">
              <a:buNone/>
              <a:defRPr sz="800"/>
            </a:lvl5pPr>
            <a:lvl6pPr marL="2029970" indent="0">
              <a:buNone/>
              <a:defRPr sz="800"/>
            </a:lvl6pPr>
            <a:lvl7pPr marL="2435963" indent="0">
              <a:buNone/>
              <a:defRPr sz="800"/>
            </a:lvl7pPr>
            <a:lvl8pPr marL="2841960" indent="0">
              <a:buNone/>
              <a:defRPr sz="800"/>
            </a:lvl8pPr>
            <a:lvl9pPr marL="3247950" indent="0">
              <a:buNone/>
              <a:defRPr sz="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22DB3-1ED9-4CF7-A5E5-D2370E6332E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71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09" y="275017"/>
            <a:ext cx="8229182" cy="11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4" rIns="91350" bIns="456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09" y="1599673"/>
            <a:ext cx="8229182" cy="452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4" rIns="91350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19" y="6244634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4" rIns="91350" bIns="45674" numCol="1" anchor="t" anchorCtr="0" compatLnSpc="1">
            <a:prstTxWarp prst="textNoShape">
              <a:avLst/>
            </a:prstTxWarp>
          </a:bodyPr>
          <a:lstStyle>
            <a:lvl1pPr defTabSz="913487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004" y="6244634"/>
            <a:ext cx="2895993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4" rIns="91350" bIns="45674" numCol="1" anchor="t" anchorCtr="0" compatLnSpc="1">
            <a:prstTxWarp prst="textNoShape">
              <a:avLst/>
            </a:prstTxWarp>
          </a:bodyPr>
          <a:lstStyle>
            <a:lvl1pPr algn="ctr" defTabSz="913487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881" y="6244634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4" rIns="91350" bIns="45674" numCol="1" anchor="t" anchorCtr="0" compatLnSpc="1">
            <a:prstTxWarp prst="textNoShape">
              <a:avLst/>
            </a:prstTxWarp>
          </a:bodyPr>
          <a:lstStyle>
            <a:lvl1pPr algn="r" defTabSz="913487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42D889-A4B8-4D62-BE7D-94B88B5B7E6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51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05998"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811989"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217981"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623975" algn="ctr" defTabSz="913487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558" indent="-342558" algn="l" defTabSz="913487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14" indent="-286170" algn="l" defTabSz="913487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860" indent="-228371" algn="l" defTabSz="913487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00" indent="-228371" algn="l" defTabSz="913487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343" indent="-228371" algn="l" defTabSz="913487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1338" indent="-228371" algn="l" defTabSz="913487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67331" indent="-228371" algn="l" defTabSz="913487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73322" indent="-228371" algn="l" defTabSz="913487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79320" indent="-228371" algn="l" defTabSz="913487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998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1989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5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9970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3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1960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7950" algn="l" defTabSz="8119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09" y="275017"/>
            <a:ext cx="8229182" cy="11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09" y="1599673"/>
            <a:ext cx="8229182" cy="452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17" y="6244632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t" anchorCtr="0" compatLnSpc="1">
            <a:prstTxWarp prst="textNoShape">
              <a:avLst/>
            </a:prstTxWarp>
          </a:bodyPr>
          <a:lstStyle>
            <a:lvl1pPr defTabSz="91367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004" y="6244632"/>
            <a:ext cx="2895993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t" anchorCtr="0" compatLnSpc="1">
            <a:prstTxWarp prst="textNoShape">
              <a:avLst/>
            </a:prstTxWarp>
          </a:bodyPr>
          <a:lstStyle>
            <a:lvl1pPr algn="ctr" defTabSz="91367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879" y="6244632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t" anchorCtr="0" compatLnSpc="1">
            <a:prstTxWarp prst="textNoShape">
              <a:avLst/>
            </a:prstTxWarp>
          </a:bodyPr>
          <a:lstStyle>
            <a:lvl1pPr algn="r" defTabSz="91367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42D889-A4B8-4D62-BE7D-94B88B5B7E6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2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06078"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812151"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218225"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624300" algn="ctr" defTabSz="91367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626" indent="-342626" algn="l" defTabSz="913670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3062" indent="-286227" algn="l" defTabSz="913670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088" indent="-228417" algn="l" defTabSz="913670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920" indent="-228417" algn="l" defTabSz="913670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754" indent="-228417" algn="l" defTabSz="9136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1830" indent="-228417" algn="l" defTabSz="9136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67905" indent="-228417" algn="l" defTabSz="9136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73977" indent="-228417" algn="l" defTabSz="9136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80056" indent="-228417" algn="l" defTabSz="91367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078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151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225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4300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0376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6451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2528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8600" algn="l" defTabSz="81215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09" y="275016"/>
            <a:ext cx="8229182" cy="11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7" rIns="91395" bIns="456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09" y="1599673"/>
            <a:ext cx="8229182" cy="452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7" rIns="91395" bIns="456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14" y="6244629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7" rIns="91395" bIns="45697" numCol="1" anchor="t" anchorCtr="0" compatLnSpc="1">
            <a:prstTxWarp prst="textNoShape">
              <a:avLst/>
            </a:prstTxWarp>
          </a:bodyPr>
          <a:lstStyle>
            <a:lvl1pPr defTabSz="913943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004" y="6244629"/>
            <a:ext cx="2895993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7" rIns="91395" bIns="45697" numCol="1" anchor="t" anchorCtr="0" compatLnSpc="1">
            <a:prstTxWarp prst="textNoShape">
              <a:avLst/>
            </a:prstTxWarp>
          </a:bodyPr>
          <a:lstStyle>
            <a:lvl1pPr algn="ctr" defTabSz="913943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876" y="6244629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5" tIns="45697" rIns="91395" bIns="45697" numCol="1" anchor="t" anchorCtr="0" compatLnSpc="1">
            <a:prstTxWarp prst="textNoShape">
              <a:avLst/>
            </a:prstTxWarp>
          </a:bodyPr>
          <a:lstStyle>
            <a:lvl1pPr algn="r" defTabSz="913943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42D889-A4B8-4D62-BE7D-94B88B5B7E6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98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06198"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812395"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218591"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624787" algn="ctr" defTabSz="91394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728" indent="-342728" algn="l" defTabSz="91394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3285" indent="-286313" algn="l" defTabSz="913943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430" indent="-228486" algn="l" defTabSz="913943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400" indent="-228486" algn="l" defTabSz="91394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6371" indent="-228486" algn="l" defTabSz="91394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2568" indent="-228486" algn="l" defTabSz="91394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68766" indent="-228486" algn="l" defTabSz="91394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74960" indent="-228486" algn="l" defTabSz="91394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81160" indent="-228486" algn="l" defTabSz="91394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198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395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591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4787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0985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7182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3380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9575" algn="l" defTabSz="81239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09" y="275012"/>
            <a:ext cx="8229182" cy="114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09" y="1599673"/>
            <a:ext cx="8229182" cy="452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10" y="6244625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defTabSz="914309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004" y="6244625"/>
            <a:ext cx="2895993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ctr" defTabSz="914309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872" y="6244625"/>
            <a:ext cx="2132719" cy="47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309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42D889-A4B8-4D62-BE7D-94B88B5B7E64}" type="slidenum">
              <a:rPr lang="it-IT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06359"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812719"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219078"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625437" algn="ctr" defTabSz="914309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866" indent="-342866" algn="l" defTabSz="914309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3582" indent="-286427" algn="l" defTabSz="914309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886" indent="-228577" algn="l" defTabSz="914309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040" indent="-228577" algn="l" defTabSz="914309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194" indent="-228577" algn="l" defTabSz="91430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3554" indent="-228577" algn="l" defTabSz="91430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869913" indent="-228577" algn="l" defTabSz="91430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276272" indent="-228577" algn="l" defTabSz="91430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682632" indent="-228577" algn="l" defTabSz="914309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359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719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078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437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1797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156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516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0875" algn="l" defTabSz="81271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13442" y="2586682"/>
            <a:ext cx="3875468" cy="1619841"/>
          </a:xfrm>
        </p:spPr>
        <p:txBody>
          <a:bodyPr/>
          <a:lstStyle/>
          <a:p>
            <a:r>
              <a:rPr lang="it-IT" sz="3900" dirty="0">
                <a:solidFill>
                  <a:sysClr val="windowText" lastClr="000000"/>
                </a:solidFill>
                <a:latin typeface="Forte" pitchFamily="66" charset="0"/>
                <a:cs typeface="Aparajita" pitchFamily="34" charset="0"/>
              </a:rPr>
              <a:t>Presto andrò </a:t>
            </a:r>
          </a:p>
          <a:p>
            <a:r>
              <a:rPr lang="it-IT" sz="3900" dirty="0">
                <a:solidFill>
                  <a:sysClr val="windowText" lastClr="000000"/>
                </a:solidFill>
                <a:latin typeface="Forte" pitchFamily="66" charset="0"/>
                <a:cs typeface="Aparajita" pitchFamily="34" charset="0"/>
              </a:rPr>
              <a:t>a </a:t>
            </a:r>
            <a:r>
              <a:rPr lang="it-IT" sz="3900" dirty="0" err="1">
                <a:solidFill>
                  <a:sysClr val="windowText" lastClr="000000"/>
                </a:solidFill>
                <a:latin typeface="Forte" pitchFamily="66" charset="0"/>
                <a:cs typeface="Aparajita" pitchFamily="34" charset="0"/>
              </a:rPr>
              <a:t>scuola…</a:t>
            </a:r>
            <a:endParaRPr lang="it-IT" sz="3900" dirty="0">
              <a:solidFill>
                <a:sysClr val="windowText" lastClr="000000"/>
              </a:solidFill>
              <a:latin typeface="Forte" pitchFamily="66" charset="0"/>
              <a:cs typeface="Aparajita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" y="2552544"/>
            <a:ext cx="184531" cy="369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41" tIns="45669" rIns="91341" bIns="45669" anchor="ctr">
            <a:spAutoFit/>
          </a:bodyPr>
          <a:lstStyle/>
          <a:p>
            <a:pPr defTabSz="913396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000000"/>
              </a:solidFill>
            </a:endParaRPr>
          </a:p>
        </p:txBody>
      </p:sp>
      <p:pic>
        <p:nvPicPr>
          <p:cNvPr id="2052" name="Immagine 2" descr="dandel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1592" y="228936"/>
            <a:ext cx="1557847" cy="167277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707180" y="947422"/>
            <a:ext cx="3121222" cy="176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41" tIns="45669" rIns="91341" bIns="45669" anchor="ctr">
            <a:spAutoFit/>
          </a:bodyPr>
          <a:lstStyle/>
          <a:p>
            <a:pPr algn="ctr" defTabSz="913396" fontAlgn="base">
              <a:spcBef>
                <a:spcPct val="0"/>
              </a:spcBef>
              <a:spcAft>
                <a:spcPct val="0"/>
              </a:spcAft>
            </a:pPr>
            <a:r>
              <a:rPr lang="it-IT" sz="1400" i="1" dirty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Scuola dell’Infanzia Statale</a:t>
            </a:r>
            <a:endParaRPr lang="it-IT" sz="1400" dirty="0">
              <a:solidFill>
                <a:sysClr val="windowText" lastClr="000000"/>
              </a:solidFill>
              <a:ea typeface="Calibri" pitchFamily="34" charset="0"/>
              <a:cs typeface="Arial" pitchFamily="34" charset="0"/>
            </a:endParaRPr>
          </a:p>
          <a:p>
            <a:pPr algn="ctr" defTabSz="9133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3200" b="1" i="1" dirty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“</a:t>
            </a:r>
            <a:r>
              <a:rPr lang="it-IT" sz="3200" b="1" i="1" dirty="0" err="1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Dandelion</a:t>
            </a:r>
            <a:r>
              <a:rPr lang="it-IT" sz="3200" b="1" i="1" dirty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”</a:t>
            </a:r>
            <a:endParaRPr lang="it-IT" sz="3200" dirty="0">
              <a:solidFill>
                <a:sysClr val="windowText" lastClr="000000"/>
              </a:solidFill>
              <a:ea typeface="Calibri" pitchFamily="34" charset="0"/>
              <a:cs typeface="Arial" pitchFamily="34" charset="0"/>
            </a:endParaRPr>
          </a:p>
          <a:p>
            <a:pPr algn="ctr" defTabSz="9133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i="1" dirty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Via S. Quasimodo, 1</a:t>
            </a:r>
          </a:p>
          <a:p>
            <a:pPr algn="ctr" defTabSz="9133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i="1" dirty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Bagnolo in Piano (RE)  tel.0522-952034</a:t>
            </a:r>
          </a:p>
          <a:p>
            <a:pPr algn="ctr" defTabSz="91339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i="1" dirty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A.S. </a:t>
            </a:r>
            <a:r>
              <a:rPr lang="it-IT" b="1" i="1" dirty="0" smtClean="0">
                <a:solidFill>
                  <a:sysClr val="windowText" lastClr="000000"/>
                </a:solidFill>
                <a:latin typeface="Eras Light ITC" pitchFamily="34" charset="0"/>
                <a:ea typeface="Calibri" pitchFamily="34" charset="0"/>
                <a:cs typeface="Arial" pitchFamily="34" charset="0"/>
              </a:rPr>
              <a:t>2016/ ’17</a:t>
            </a:r>
            <a:endParaRPr lang="it-IT" b="1" dirty="0">
              <a:solidFill>
                <a:sysClr val="windowText" lastClr="000000"/>
              </a:solidFill>
              <a:ea typeface="Calibri" pitchFamily="34" charset="0"/>
              <a:cs typeface="Arial" pitchFamily="34" charset="0"/>
            </a:endParaRPr>
          </a:p>
          <a:p>
            <a:pPr algn="ctr" defTabSz="913396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400" dirty="0">
              <a:solidFill>
                <a:srgbClr val="000066"/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30475" y="448492"/>
            <a:ext cx="3315887" cy="298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192" tIns="40596" rIns="81192" bIns="40596">
            <a:prstTxWarp prst="textWave2">
              <a:avLst/>
            </a:prstTxWarp>
            <a:spAutoFit/>
          </a:bodyPr>
          <a:lstStyle/>
          <a:p>
            <a:pPr algn="ctr" defTabSz="913396" fontAlgn="base">
              <a:spcBef>
                <a:spcPct val="50000"/>
              </a:spcBef>
              <a:spcAft>
                <a:spcPct val="0"/>
              </a:spcAft>
            </a:pPr>
            <a:r>
              <a:rPr lang="it-IT" sz="2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oper Black" pitchFamily="18" charset="0"/>
                <a:cs typeface="MV Boli" pitchFamily="2" charset="0"/>
              </a:rPr>
              <a:t>Ti aspettiamo</a:t>
            </a:r>
          </a:p>
          <a:p>
            <a:pPr algn="ctr" defTabSz="913396" fontAlgn="base">
              <a:spcBef>
                <a:spcPct val="50000"/>
              </a:spcBef>
              <a:spcAft>
                <a:spcPct val="0"/>
              </a:spcAft>
            </a:pPr>
            <a:r>
              <a:rPr lang="it-IT" sz="2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oper Black" pitchFamily="18" charset="0"/>
                <a:cs typeface="MV Boli" pitchFamily="2" charset="0"/>
              </a:rPr>
              <a:t>a </a:t>
            </a:r>
            <a:r>
              <a:rPr lang="it-IT" sz="2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C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oper Black" pitchFamily="18" charset="0"/>
                <a:cs typeface="MV Boli" pitchFamily="2" charset="0"/>
              </a:rPr>
              <a:t>settembre</a:t>
            </a:r>
            <a:r>
              <a:rPr lang="it-IT" sz="2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oper Black" pitchFamily="18" charset="0"/>
                <a:cs typeface="MV Boli" pitchFamily="2" charset="0"/>
              </a:rPr>
              <a:t>!</a:t>
            </a:r>
          </a:p>
          <a:p>
            <a:pPr algn="ctr" defTabSz="913396" fontAlgn="base">
              <a:spcBef>
                <a:spcPct val="50000"/>
              </a:spcBef>
              <a:spcAft>
                <a:spcPct val="0"/>
              </a:spcAft>
            </a:pPr>
            <a:r>
              <a:rPr lang="it-IT" sz="2800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oper Black" pitchFamily="18" charset="0"/>
                <a:cs typeface="MV Boli" pitchFamily="2" charset="0"/>
              </a:rPr>
              <a:t>Ciao!!!</a:t>
            </a:r>
          </a:p>
        </p:txBody>
      </p:sp>
      <p:pic>
        <p:nvPicPr>
          <p:cNvPr id="2062" name="Picture 14" descr="MOBILES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 bwMode="auto">
          <a:xfrm>
            <a:off x="5517950" y="4408663"/>
            <a:ext cx="2964314" cy="2012213"/>
          </a:xfrm>
          <a:prstGeom prst="rect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Immagine 11" descr="P1050490.JPG"/>
          <p:cNvPicPr>
            <a:picLocks noChangeAspect="1"/>
          </p:cNvPicPr>
          <p:nvPr/>
        </p:nvPicPr>
        <p:blipFill>
          <a:blip r:embed="rId4" cstate="print">
            <a:grayscl/>
          </a:blip>
          <a:srcRect r="29025"/>
          <a:stretch>
            <a:fillRect/>
          </a:stretch>
        </p:blipFill>
        <p:spPr>
          <a:xfrm>
            <a:off x="693037" y="3624931"/>
            <a:ext cx="2940504" cy="2794638"/>
          </a:xfrm>
          <a:prstGeom prst="cloud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16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Copia di ACQUERELLI (1) pastore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472899" y="4931144"/>
            <a:ext cx="3382598" cy="15766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7" name="Picture 5" descr="angolo MESSAGGI (1)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tretch>
            <a:fillRect/>
          </a:stretch>
        </p:blipFill>
        <p:spPr bwMode="auto">
          <a:xfrm rot="470741">
            <a:off x="2275715" y="944073"/>
            <a:ext cx="1662930" cy="2296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Immagine 10" descr="IMG_3828.JP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tretch>
            <a:fillRect/>
          </a:stretch>
        </p:blipFill>
        <p:spPr>
          <a:xfrm rot="21154436">
            <a:off x="413418" y="599700"/>
            <a:ext cx="1783071" cy="218234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535961" y="2579961"/>
            <a:ext cx="3378451" cy="2417506"/>
          </a:xfrm>
          <a:prstGeom prst="rect">
            <a:avLst/>
          </a:prstGeom>
        </p:spPr>
        <p:txBody>
          <a:bodyPr wrap="none" lIns="81208" tIns="40604" rIns="81208" bIns="40604" fromWordArt="1">
            <a:prstTxWarp prst="textWave2">
              <a:avLst/>
            </a:prstTxWarp>
          </a:bodyPr>
          <a:lstStyle/>
          <a:p>
            <a:pPr algn="ctr" defTabSz="812151" fontAlgn="base">
              <a:spcBef>
                <a:spcPct val="0"/>
              </a:spcBef>
              <a:spcAft>
                <a:spcPct val="0"/>
              </a:spcAft>
            </a:pPr>
            <a:r>
              <a:rPr lang="it-IT" b="1" kern="10" dirty="0">
                <a:ln w="127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askerville Old Face" pitchFamily="18" charset="0"/>
              </a:rPr>
              <a:t>Mandare il proprio </a:t>
            </a:r>
          </a:p>
          <a:p>
            <a:pPr algn="ctr" defTabSz="812151" fontAlgn="base">
              <a:spcBef>
                <a:spcPct val="0"/>
              </a:spcBef>
              <a:spcAft>
                <a:spcPct val="0"/>
              </a:spcAft>
            </a:pPr>
            <a:r>
              <a:rPr lang="it-IT" b="1" kern="10" dirty="0">
                <a:ln w="127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askerville Old Face" pitchFamily="18" charset="0"/>
              </a:rPr>
              <a:t>bambino a scuola </a:t>
            </a:r>
          </a:p>
          <a:p>
            <a:pPr algn="ctr" defTabSz="812151" fontAlgn="base">
              <a:spcBef>
                <a:spcPct val="0"/>
              </a:spcBef>
              <a:spcAft>
                <a:spcPct val="0"/>
              </a:spcAft>
            </a:pPr>
            <a:r>
              <a:rPr lang="it-IT" b="1" kern="10" dirty="0">
                <a:ln w="127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askerville Old Face" pitchFamily="18" charset="0"/>
              </a:rPr>
              <a:t>deve essere una scelta </a:t>
            </a:r>
          </a:p>
          <a:p>
            <a:pPr algn="ctr" defTabSz="812151" fontAlgn="base">
              <a:spcBef>
                <a:spcPct val="0"/>
              </a:spcBef>
              <a:spcAft>
                <a:spcPct val="0"/>
              </a:spcAft>
            </a:pPr>
            <a:r>
              <a:rPr lang="it-IT" b="1" kern="10" dirty="0">
                <a:ln w="127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askerville Old Face" pitchFamily="18" charset="0"/>
              </a:rPr>
              <a:t>seria e consapevole </a:t>
            </a:r>
          </a:p>
          <a:p>
            <a:pPr algn="ctr" defTabSz="812151" fontAlgn="base">
              <a:spcBef>
                <a:spcPct val="0"/>
              </a:spcBef>
              <a:spcAft>
                <a:spcPct val="0"/>
              </a:spcAft>
            </a:pPr>
            <a:r>
              <a:rPr lang="it-IT" b="1" kern="10" dirty="0">
                <a:ln w="127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askerville Old Face" pitchFamily="18" charset="0"/>
              </a:rPr>
              <a:t>dei genitori</a:t>
            </a:r>
          </a:p>
        </p:txBody>
      </p:sp>
      <p:sp>
        <p:nvSpPr>
          <p:cNvPr id="12" name="Text Box 6" descr="Marmo bianco"/>
          <p:cNvSpPr txBox="1">
            <a:spLocks noChangeArrowheads="1"/>
          </p:cNvSpPr>
          <p:nvPr/>
        </p:nvSpPr>
        <p:spPr bwMode="auto">
          <a:xfrm>
            <a:off x="5013420" y="228935"/>
            <a:ext cx="3845568" cy="912998"/>
          </a:xfrm>
          <a:prstGeom prst="rect">
            <a:avLst/>
          </a:prstGeom>
          <a:blipFill dpi="0" rotWithShape="0">
            <a:blip r:embed="rId5" cstate="print">
              <a:grayscl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lIns="81208" tIns="40604" rIns="81208" bIns="40604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dirty="0">
                <a:solidFill>
                  <a:sysClr val="windowText" lastClr="000000"/>
                </a:solidFill>
                <a:latin typeface="Elephant" pitchFamily="18" charset="0"/>
              </a:rPr>
              <a:t>COSA </a:t>
            </a:r>
            <a:r>
              <a:rPr lang="it-IT" dirty="0" err="1">
                <a:solidFill>
                  <a:sysClr val="windowText" lastClr="000000"/>
                </a:solidFill>
                <a:latin typeface="Elephant" pitchFamily="18" charset="0"/>
              </a:rPr>
              <a:t>MI</a:t>
            </a:r>
            <a:r>
              <a:rPr lang="it-IT" dirty="0">
                <a:solidFill>
                  <a:sysClr val="windowText" lastClr="000000"/>
                </a:solidFill>
                <a:latin typeface="Elephant" pitchFamily="18" charset="0"/>
              </a:rPr>
              <a:t> OCCORRE PER FREQUENTARE LA SCUOLA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950379" y="1210983"/>
            <a:ext cx="3909522" cy="507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1208" tIns="40604" rIns="81208" bIns="40604">
            <a:spAutoFit/>
          </a:bodyPr>
          <a:lstStyle/>
          <a:p>
            <a:pPr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100" b="1" u="sng" dirty="0">
                <a:solidFill>
                  <a:sysClr val="windowText" lastClr="000000"/>
                </a:solidFill>
                <a:latin typeface="Candara" pitchFamily="34" charset="0"/>
              </a:rPr>
              <a:t>Per le attività giornaliere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: 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n°4 foto-tessere recenti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</a:t>
            </a:r>
            <a:r>
              <a:rPr lang="it-IT" sz="1100" dirty="0" smtClean="0">
                <a:solidFill>
                  <a:sysClr val="windowText" lastClr="000000"/>
                </a:solidFill>
                <a:latin typeface="Candara" pitchFamily="34" charset="0"/>
              </a:rPr>
              <a:t>confezione da 12 da 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pz. di </a:t>
            </a:r>
            <a:r>
              <a:rPr lang="it-IT" sz="1100" dirty="0" smtClean="0">
                <a:solidFill>
                  <a:sysClr val="windowText" lastClr="000000"/>
                </a:solidFill>
                <a:latin typeface="Candara" pitchFamily="34" charset="0"/>
              </a:rPr>
              <a:t>matite colorate 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Giotto punta grossa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 smtClean="0">
                <a:solidFill>
                  <a:sysClr val="windowText" lastClr="000000"/>
                </a:solidFill>
                <a:latin typeface="Candara" pitchFamily="34" charset="0"/>
              </a:rPr>
              <a:t>n°2 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colle </a:t>
            </a:r>
            <a:r>
              <a:rPr lang="it-IT" sz="1100" dirty="0" err="1">
                <a:solidFill>
                  <a:sysClr val="windowText" lastClr="000000"/>
                </a:solidFill>
                <a:latin typeface="Candara" pitchFamily="34" charset="0"/>
              </a:rPr>
              <a:t>stick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“</a:t>
            </a:r>
            <a:r>
              <a:rPr lang="it-IT" sz="1100" dirty="0" err="1">
                <a:solidFill>
                  <a:sysClr val="windowText" lastClr="000000"/>
                </a:solidFill>
                <a:latin typeface="Candara" pitchFamily="34" charset="0"/>
              </a:rPr>
              <a:t>Pritt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” da 40 gr.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</a:t>
            </a:r>
            <a:r>
              <a:rPr lang="it-IT" sz="1100" dirty="0" err="1">
                <a:solidFill>
                  <a:sysClr val="windowText" lastClr="000000"/>
                </a:solidFill>
                <a:latin typeface="Candara" pitchFamily="34" charset="0"/>
              </a:rPr>
              <a:t>quadernone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a fogli bianchi </a:t>
            </a:r>
          </a:p>
          <a:p>
            <a:pPr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endParaRPr lang="it-IT" sz="700" b="1" dirty="0">
              <a:solidFill>
                <a:sysClr val="windowText" lastClr="000000"/>
              </a:solidFill>
              <a:latin typeface="Candara" pitchFamily="34" charset="0"/>
            </a:endParaRPr>
          </a:p>
          <a:p>
            <a:pPr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</a:t>
            </a:r>
            <a:r>
              <a:rPr lang="it-IT" sz="1100" b="1" u="sng" dirty="0">
                <a:solidFill>
                  <a:sysClr val="windowText" lastClr="000000"/>
                </a:solidFill>
                <a:latin typeface="Candara" pitchFamily="34" charset="0"/>
              </a:rPr>
              <a:t>Per stare comodi e puliti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: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sacchetto di stoffa (con nome e cognome ben visibili) contenente un cambio completo da lasciare nel bagno scolastico e da adeguare a seconda della stagione.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n°3 confezioni grandi di fazzoletti da naso di carta.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n°2 confezioni di salviettine umidificate per l’igiene intima.</a:t>
            </a:r>
          </a:p>
          <a:p>
            <a:pPr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endParaRPr lang="it-IT" sz="400" dirty="0">
              <a:solidFill>
                <a:sysClr val="windowText" lastClr="000000"/>
              </a:solidFill>
              <a:latin typeface="Candara" pitchFamily="34" charset="0"/>
            </a:endParaRPr>
          </a:p>
          <a:p>
            <a:pPr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</a:t>
            </a:r>
            <a:r>
              <a:rPr lang="it-IT" sz="1100" b="1" u="sng" dirty="0">
                <a:solidFill>
                  <a:sysClr val="windowText" lastClr="000000"/>
                </a:solidFill>
                <a:latin typeface="Candara" pitchFamily="34" charset="0"/>
              </a:rPr>
              <a:t>Per pranzo e merenda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: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tovagliolo di stoffa con elastico (con nome) da portare a casa ogni venerdì.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busta portatovagliolo (con nome).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</a:t>
            </a:r>
            <a:r>
              <a:rPr lang="it-IT" sz="1100" dirty="0" smtClean="0">
                <a:solidFill>
                  <a:sysClr val="windowText" lastClr="000000"/>
                </a:solidFill>
                <a:latin typeface="Candara" pitchFamily="34" charset="0"/>
              </a:rPr>
              <a:t>n°1 rotolone di carta multiuso</a:t>
            </a:r>
            <a:endParaRPr lang="it-IT" sz="1100" dirty="0">
              <a:solidFill>
                <a:sysClr val="windowText" lastClr="000000"/>
              </a:solidFill>
              <a:latin typeface="Candara" pitchFamily="34" charset="0"/>
            </a:endParaRP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n°2 confezioni di bicchieri di plastica (da 100 pezzi cad.)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000" dirty="0">
                <a:latin typeface="Candara" pitchFamily="34" charset="0"/>
              </a:rPr>
              <a:t> </a:t>
            </a:r>
            <a:r>
              <a:rPr lang="it-IT" sz="1100" dirty="0" smtClean="0">
                <a:latin typeface="Candara" pitchFamily="34" charset="0"/>
              </a:rPr>
              <a:t>n°1 confezione piatti piani di plastica  (pacco da 50 p)</a:t>
            </a:r>
            <a:endParaRPr lang="it-IT" sz="1100" dirty="0">
              <a:latin typeface="Candara" pitchFamily="34" charset="0"/>
            </a:endParaRP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panno leggero e piccolo (</a:t>
            </a:r>
            <a:r>
              <a:rPr lang="it-IT" sz="1100" dirty="0" smtClean="0">
                <a:solidFill>
                  <a:sysClr val="windowText" lastClr="000000"/>
                </a:solidFill>
                <a:latin typeface="Candara" pitchFamily="34" charset="0"/>
              </a:rPr>
              <a:t>con </a:t>
            </a: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nome)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cuscino antisoffoco, basso e con federa (con nome)</a:t>
            </a:r>
          </a:p>
          <a:p>
            <a:pPr algn="just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100" dirty="0">
                <a:solidFill>
                  <a:sysClr val="windowText" lastClr="000000"/>
                </a:solidFill>
                <a:latin typeface="Candara" pitchFamily="34" charset="0"/>
              </a:rPr>
              <a:t> n°1 sacco di stoffa grande, che contenga il necessario sopra indicato per il sonno (con nome).</a:t>
            </a:r>
          </a:p>
          <a:p>
            <a:pPr algn="just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100" b="1" u="sng" dirty="0">
                <a:solidFill>
                  <a:sysClr val="windowText" lastClr="000000"/>
                </a:solidFill>
                <a:latin typeface="Segoe Print" pitchFamily="2" charset="0"/>
              </a:rPr>
              <a:t>RICORDATE</a:t>
            </a:r>
            <a:r>
              <a:rPr lang="it-IT" sz="1100" b="1" dirty="0">
                <a:solidFill>
                  <a:sysClr val="windowText" lastClr="000000"/>
                </a:solidFill>
                <a:latin typeface="Segoe Print" pitchFamily="2" charset="0"/>
              </a:rPr>
              <a:t>: un abbigliamento semplice e comodo permette al bambino di essere più autonomo e di poter sperimentare senza inibizioni i colori e i materiali </a:t>
            </a:r>
            <a:r>
              <a:rPr lang="it-IT" sz="1100" b="1" dirty="0" smtClean="0">
                <a:solidFill>
                  <a:sysClr val="windowText" lastClr="000000"/>
                </a:solidFill>
                <a:latin typeface="Segoe Print" pitchFamily="2" charset="0"/>
              </a:rPr>
              <a:t>che </a:t>
            </a:r>
            <a:r>
              <a:rPr lang="it-IT" sz="1100" b="1" dirty="0">
                <a:solidFill>
                  <a:sysClr val="windowText" lastClr="000000"/>
                </a:solidFill>
                <a:latin typeface="Segoe Print" pitchFamily="2" charset="0"/>
              </a:rPr>
              <a:t>gli vengono proposti.</a:t>
            </a:r>
          </a:p>
        </p:txBody>
      </p:sp>
    </p:spTree>
    <p:extLst>
      <p:ext uri="{BB962C8B-B14F-4D97-AF65-F5344CB8AC3E}">
        <p14:creationId xmlns:p14="http://schemas.microsoft.com/office/powerpoint/2010/main" val="65050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 descr="Marmo bianco"/>
          <p:cNvSpPr txBox="1">
            <a:spLocks noChangeArrowheads="1"/>
          </p:cNvSpPr>
          <p:nvPr/>
        </p:nvSpPr>
        <p:spPr bwMode="auto">
          <a:xfrm>
            <a:off x="5013445" y="4931144"/>
            <a:ext cx="3656488" cy="642046"/>
          </a:xfrm>
          <a:prstGeom prst="rect">
            <a:avLst/>
          </a:prstGeom>
          <a:blipFill dpi="0" rotWithShape="0">
            <a:blip r:embed="rId3" cstate="print">
              <a:grayscl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lIns="81232" tIns="40616" rIns="81232" bIns="40616">
            <a:spAutoFit/>
          </a:bodyPr>
          <a:lstStyle/>
          <a:p>
            <a:pPr algn="ctr" defTabSz="913852" fontAlgn="base">
              <a:spcBef>
                <a:spcPct val="50000"/>
              </a:spcBef>
              <a:spcAft>
                <a:spcPct val="0"/>
              </a:spcAft>
            </a:pP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COLLOQUIO</a:t>
            </a:r>
          </a:p>
          <a:p>
            <a:pPr algn="ctr" defTabSz="913852" fontAlgn="base">
              <a:spcBef>
                <a:spcPct val="50000"/>
              </a:spcBef>
              <a:spcAft>
                <a:spcPct val="0"/>
              </a:spcAft>
            </a:pP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GENITORI-INSEGNANTI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91174" y="5649565"/>
            <a:ext cx="2901555" cy="820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232" tIns="40616" rIns="81232" bIns="40616">
            <a:spAutoFit/>
          </a:bodyPr>
          <a:lstStyle/>
          <a:p>
            <a:pPr algn="ctr" defTabSz="913852" fontAlgn="base">
              <a:spcAft>
                <a:spcPct val="0"/>
              </a:spcAft>
            </a:pPr>
            <a:r>
              <a:rPr lang="it-IT" sz="1200" dirty="0">
                <a:solidFill>
                  <a:sysClr val="windowText" lastClr="000000"/>
                </a:solidFill>
                <a:latin typeface="Segoe Print" pitchFamily="2" charset="0"/>
              </a:rPr>
              <a:t>All’inizio dell’anno scolastico </a:t>
            </a:r>
          </a:p>
          <a:p>
            <a:pPr algn="ctr" defTabSz="913852" fontAlgn="base">
              <a:spcAft>
                <a:spcPct val="0"/>
              </a:spcAft>
            </a:pPr>
            <a:r>
              <a:rPr lang="it-IT" sz="1200" dirty="0">
                <a:solidFill>
                  <a:sysClr val="windowText" lastClr="000000"/>
                </a:solidFill>
                <a:latin typeface="Segoe Print" pitchFamily="2" charset="0"/>
              </a:rPr>
              <a:t>le insegnanti di sezione comunicheranno le date in cui si svolgeranno i colloqui individuali.</a:t>
            </a:r>
          </a:p>
        </p:txBody>
      </p:sp>
      <p:sp>
        <p:nvSpPr>
          <p:cNvPr id="8" name="Text Box 5" descr="Marmo bianco"/>
          <p:cNvSpPr txBox="1">
            <a:spLocks noChangeArrowheads="1"/>
          </p:cNvSpPr>
          <p:nvPr/>
        </p:nvSpPr>
        <p:spPr bwMode="auto">
          <a:xfrm>
            <a:off x="5013445" y="294094"/>
            <a:ext cx="3656488" cy="307066"/>
          </a:xfrm>
          <a:prstGeom prst="rect">
            <a:avLst/>
          </a:prstGeom>
          <a:blipFill dpi="0" rotWithShape="0">
            <a:blip r:embed="rId3" cstate="print">
              <a:grayscl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lIns="81232" tIns="40616" rIns="81232" bIns="40616">
            <a:spAutoFit/>
          </a:bodyPr>
          <a:lstStyle/>
          <a:p>
            <a:pPr algn="ctr" defTabSz="913852" fontAlgn="base">
              <a:spcBef>
                <a:spcPct val="50000"/>
              </a:spcBef>
              <a:spcAft>
                <a:spcPct val="0"/>
              </a:spcAft>
            </a:pP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LA SCUOLA DELL’INFANZIA E’…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887315" y="751269"/>
            <a:ext cx="3816399" cy="4421675"/>
          </a:xfrm>
          <a:prstGeom prst="rect">
            <a:avLst/>
          </a:prstGeom>
        </p:spPr>
        <p:txBody>
          <a:bodyPr wrap="square" lIns="81232" tIns="40616" rIns="81232" bIns="40616">
            <a:spAutoFit/>
          </a:bodyPr>
          <a:lstStyle/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La scuola dell’Infanzia è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l’ambiente più idoneo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in cui far crescere un bambino autonomo, sicuro di sé e consapevole delle proprie capacità.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I genitori che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collaborano dando fiducia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alle insegnanti e alla scuola favoriscono la crescita dei propri figli.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La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partecipazione alle riunioni ed agli incontri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indetti dall’Istituto è fondamentale per un sereno e attivo inserimento nella vita scolastica sia dell’adulto che del bambino.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La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frequenza quotidiana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e non frammentaria della scuola è fondamentale presupposto al raggiungimento degli obiettivi che la Scuola dell’Infanzia si  prefigge, attraverso le attività didattiche che vengono proposte ai bambini.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Nella Scuola dell’Infanzia vengono applicate le normative riguardanti la sicurezza degli ambienti e la tutela della salute previste dalla legge, pertanto si raccomanda il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rispetto delle norme AUSL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e di quelle previste dal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Regolamento d’Istituto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, a tutela del singolo e dell’intera comunità scolastica.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it-IT" sz="1200" dirty="0">
              <a:solidFill>
                <a:sysClr val="windowText" lastClr="000000"/>
              </a:solidFill>
              <a:latin typeface="Candara" pitchFamily="34" charset="0"/>
            </a:endParaRPr>
          </a:p>
        </p:txBody>
      </p:sp>
      <p:sp>
        <p:nvSpPr>
          <p:cNvPr id="9" name="Text Box 4" descr="Marmo bianco"/>
          <p:cNvSpPr txBox="1">
            <a:spLocks noChangeArrowheads="1"/>
          </p:cNvSpPr>
          <p:nvPr/>
        </p:nvSpPr>
        <p:spPr bwMode="auto">
          <a:xfrm>
            <a:off x="221060" y="228938"/>
            <a:ext cx="3845568" cy="642046"/>
          </a:xfrm>
          <a:prstGeom prst="rect">
            <a:avLst/>
          </a:prstGeom>
          <a:blipFill dpi="0" rotWithShape="0">
            <a:blip r:embed="rId3" cstate="print">
              <a:grayscl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lIns="81232" tIns="40616" rIns="81232" bIns="40616">
            <a:spAutoFit/>
          </a:bodyPr>
          <a:lstStyle/>
          <a:p>
            <a:pPr algn="ctr" defTabSz="913852" fontAlgn="base">
              <a:spcBef>
                <a:spcPct val="50000"/>
              </a:spcBef>
              <a:spcAft>
                <a:spcPct val="0"/>
              </a:spcAft>
            </a:pP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COSA DEVONO RICORDARE</a:t>
            </a:r>
          </a:p>
          <a:p>
            <a:pPr algn="ctr" defTabSz="913852" fontAlgn="base">
              <a:spcBef>
                <a:spcPct val="50000"/>
              </a:spcBef>
              <a:spcAft>
                <a:spcPct val="0"/>
              </a:spcAft>
            </a:pP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 MAMMA E PAPA’…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79512" y="980728"/>
            <a:ext cx="3909522" cy="543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1232" tIns="40616" rIns="81232" bIns="40616">
            <a:spAutoFit/>
          </a:bodyPr>
          <a:lstStyle/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Nel corso dell’estate, consultare e leggere il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Regolamento d’Istituto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, all’indirizzo: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www.icbagnoloinpiano.gov.it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 Il rispetto degli orari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di entrata (</a:t>
            </a:r>
            <a:r>
              <a:rPr lang="it-IT" sz="1200" i="1" dirty="0">
                <a:solidFill>
                  <a:sysClr val="windowText" lastClr="000000"/>
                </a:solidFill>
                <a:latin typeface="Candara" pitchFamily="34" charset="0"/>
              </a:rPr>
              <a:t>dalle ore 8.00 alle ore 9.00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) ed uscita (</a:t>
            </a:r>
            <a:r>
              <a:rPr lang="it-IT" sz="1200" i="1" dirty="0">
                <a:solidFill>
                  <a:sysClr val="windowText" lastClr="000000"/>
                </a:solidFill>
                <a:latin typeface="Candara" pitchFamily="34" charset="0"/>
              </a:rPr>
              <a:t>dalle ore 15.30 ed entro e non oltre le ore 16.00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) della mia scuola  è indice di buona educazione e di rispetto  per me, per i miei compagni e per tutte le figure che operano all’interno della scuola.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Non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è possibile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 sostare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all’interno dei locali scolastici e del cortile recintato se non il tempo necessario per l’affidamento e il ritiro del proprio bambino. Dopo le ore 16.00 non è consentito trattenersi né all’interno della scuola, né in giardino.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Onde evitare inutili e spiacevoli situazioni, ricordarsi di comunicare ogni giorno alle insegnanti chi, delle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quattro persone delegate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(che saranno già state indicate del modulo-delega)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mi ritirerà da scuola.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 Controllare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quotidianamente le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buste trasparenti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appese all’esterno della sezione che contengono le comunicazioni scuola-famiglia.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Ricordarsi di scrivere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il mio nome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in stampato maiuscolo su ogni indumento portato a scuola. In caso contrario, le insegnati non saranno responsabili di  eventuali smarrimenti (giacche, cappelli, </a:t>
            </a:r>
            <a:r>
              <a:rPr lang="it-IT" sz="1200" dirty="0" err="1">
                <a:solidFill>
                  <a:sysClr val="windowText" lastClr="000000"/>
                </a:solidFill>
                <a:latin typeface="Candara" pitchFamily="34" charset="0"/>
              </a:rPr>
              <a:t>felpe…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).</a:t>
            </a:r>
          </a:p>
          <a:p>
            <a:pPr algn="just" defTabSz="913852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Le insegnanti non sono altresì responsabili di oggetti preziosi quali catenine, bracciali, orecchini rotti o smarriti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.</a:t>
            </a:r>
            <a:endParaRPr lang="it-IT" sz="1200" dirty="0">
              <a:solidFill>
                <a:sysClr val="windowText" lastClr="000000"/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5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09835" y="685954"/>
            <a:ext cx="3909522" cy="5545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1264" tIns="40632" rIns="81264" bIns="40632">
            <a:spAutoFit/>
          </a:bodyPr>
          <a:lstStyle/>
          <a:p>
            <a:pPr algn="just" defTabSz="914218" fontAlgn="base">
              <a:spcAft>
                <a:spcPct val="0"/>
              </a:spcAft>
            </a:pP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 PRIMA SETTIMANA</a:t>
            </a:r>
          </a:p>
          <a:p>
            <a:pPr algn="just" defTabSz="914218" fontAlgn="base">
              <a:spcAft>
                <a:spcPct val="0"/>
              </a:spcAft>
              <a:buFontTx/>
              <a:buChar char="•"/>
            </a:pP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Giovedì  </a:t>
            </a: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15 settembre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: dalle ore 09.00 alle 11.00 aspettiamo a scuola bambini e genitori. Esploro la scuola con mamma e/o papà. Piccola merenda. Uscita ore 11.00.</a:t>
            </a:r>
          </a:p>
          <a:p>
            <a:pPr algn="just" defTabSz="914218" fontAlgn="base">
              <a:spcAft>
                <a:spcPct val="0"/>
              </a:spcAft>
              <a:buFontTx/>
              <a:buChar char="•"/>
            </a:pP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Venerdì </a:t>
            </a: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16 settembre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: dalle ore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08.30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alle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09.00 ingresso e accoglienza. Dalle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ore 09.00 alle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11.00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i bambini rimarranno con le sole insegnanti. Ritiro bambini ore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11.00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.</a:t>
            </a:r>
          </a:p>
          <a:p>
            <a:pPr algn="just" defTabSz="914218" fontAlgn="base">
              <a:spcAft>
                <a:spcPct val="0"/>
              </a:spcAft>
            </a:pPr>
            <a:endParaRPr lang="it-IT" sz="700" dirty="0">
              <a:solidFill>
                <a:sysClr val="windowText" lastClr="000000"/>
              </a:solidFill>
              <a:latin typeface="Candara" pitchFamily="34" charset="0"/>
            </a:endParaRPr>
          </a:p>
          <a:p>
            <a:pPr algn="just" defTabSz="914218" fontAlgn="base">
              <a:spcAft>
                <a:spcPct val="0"/>
              </a:spcAft>
            </a:pP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SECONDA SETTIMANA</a:t>
            </a:r>
          </a:p>
          <a:p>
            <a:pPr lvl="0" algn="just" defTabSz="1028700" fontAlgn="base">
              <a:spcAft>
                <a:spcPct val="0"/>
              </a:spcAft>
              <a:buFontTx/>
              <a:buChar char="•"/>
            </a:pP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Lunedì </a:t>
            </a: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19 </a:t>
            </a: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settembre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: dalle ore 08.00 alle 09.00 accoglieremo metà gruppo dei bambini con i genitori. Dalle ore 09.00 alle 11.30 i bambini rimarranno con le sole insegnanti. Ritiro bambini ore 11.30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.</a:t>
            </a:r>
          </a:p>
          <a:p>
            <a:pPr lvl="0" algn="just" defTabSz="1028700" fontAlgn="base">
              <a:spcAft>
                <a:spcPct val="0"/>
              </a:spcAft>
              <a:buFontTx/>
              <a:buChar char="•"/>
            </a:pP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M</a:t>
            </a: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artedì 20 </a:t>
            </a: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settembre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: dalle ore 08.00 alle 09.00 accoglieremo l’altra metà del gruppo sezione. </a:t>
            </a:r>
            <a:r>
              <a:rPr lang="it-IT" sz="1200" u="sng" dirty="0">
                <a:solidFill>
                  <a:sysClr val="windowText" lastClr="000000"/>
                </a:solidFill>
                <a:latin typeface="Candara" pitchFamily="34" charset="0"/>
              </a:rPr>
              <a:t>Il gruppo accolto il giorno prima rimane a casa.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 Dalle ore 09.00 alle 11.30 i bambini rimarranno con le sole insegnanti. Ritiro bambini ore 11.30.</a:t>
            </a:r>
            <a:endParaRPr lang="it-IT" sz="1200" b="1" dirty="0">
              <a:solidFill>
                <a:sysClr val="windowText" lastClr="000000"/>
              </a:solidFill>
              <a:latin typeface="Candara" pitchFamily="34" charset="0"/>
            </a:endParaRPr>
          </a:p>
          <a:p>
            <a:pPr lvl="0" algn="just" defTabSz="914218" fontAlgn="base">
              <a:spcAft>
                <a:spcPct val="0"/>
              </a:spcAft>
              <a:buFontTx/>
              <a:buChar char="•"/>
            </a:pP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Mercoledì 21 settembre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: ore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8.00 alle ore 9.00 ingresso e accoglienza per tutto il gruppo sezione. Dalle ore 9.00 alle ore 11.30 i bambini rimarranno con le sole insegnanti. Merenda del mattino e ritiro alle ore 11.30. Le insegnanti comunicheranno ai genitori i nominativi dei bambini che saranno già in grado di affrontare il momento del pranzo da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giovedì 22 settembre.</a:t>
            </a:r>
            <a:endParaRPr lang="it-IT" sz="1200" b="1" u="sng" dirty="0">
              <a:solidFill>
                <a:sysClr val="windowText" lastClr="000000"/>
              </a:solidFill>
              <a:latin typeface="Candara" pitchFamily="34" charset="0"/>
            </a:endParaRPr>
          </a:p>
          <a:p>
            <a:pPr algn="just" defTabSz="914218" fontAlgn="base">
              <a:spcAft>
                <a:spcPct val="0"/>
              </a:spcAft>
              <a:buFontTx/>
              <a:buChar char="•"/>
            </a:pP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Da </a:t>
            </a: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giovedì 22 settembre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: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dalle ore 08.00 alle 09.00 ingresso e accoglienza. Dalle ore 09.00 alle 12.30 i bambini rimarranno con le sole insegnanti, effettueranno la merenda e il pranzo. Per i bambini che non pranzano: uscita ore </a:t>
            </a:r>
            <a:r>
              <a:rPr lang="it-IT" sz="1200" dirty="0" smtClean="0">
                <a:solidFill>
                  <a:sysClr val="windowText" lastClr="000000"/>
                </a:solidFill>
                <a:latin typeface="Candara" pitchFamily="34" charset="0"/>
              </a:rPr>
              <a:t>11.15; 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per quelli che pranzano: uscita ore 12.30. </a:t>
            </a:r>
            <a:endParaRPr lang="it-IT" sz="1200" dirty="0">
              <a:solidFill>
                <a:sysClr val="windowText" lastClr="000000"/>
              </a:solidFill>
            </a:endParaRPr>
          </a:p>
        </p:txBody>
      </p:sp>
      <p:sp>
        <p:nvSpPr>
          <p:cNvPr id="7" name="Text Box 7" descr="Marmo bianco"/>
          <p:cNvSpPr txBox="1">
            <a:spLocks noChangeArrowheads="1"/>
          </p:cNvSpPr>
          <p:nvPr/>
        </p:nvSpPr>
        <p:spPr bwMode="auto">
          <a:xfrm>
            <a:off x="535961" y="294090"/>
            <a:ext cx="3656488" cy="307066"/>
          </a:xfrm>
          <a:prstGeom prst="rect">
            <a:avLst/>
          </a:prstGeom>
          <a:blipFill dpi="0" rotWithShape="1">
            <a:blip r:embed="rId2" cstate="print">
              <a:grayscl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square" lIns="81264" tIns="40632" rIns="81264" bIns="40632">
            <a:spAutoFit/>
          </a:bodyPr>
          <a:lstStyle/>
          <a:p>
            <a:pPr algn="ctr" defTabSz="914218" fontAlgn="base">
              <a:spcBef>
                <a:spcPct val="50000"/>
              </a:spcBef>
              <a:spcAft>
                <a:spcPct val="0"/>
              </a:spcAft>
            </a:pP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CALENDARIO</a:t>
            </a:r>
            <a:r>
              <a:rPr lang="it-IT" sz="1400" dirty="0">
                <a:solidFill>
                  <a:srgbClr val="000066"/>
                </a:solidFill>
                <a:latin typeface="Elephant" pitchFamily="18" charset="0"/>
              </a:rPr>
              <a:t> </a:t>
            </a:r>
            <a:r>
              <a:rPr lang="it-IT" sz="1400" dirty="0">
                <a:solidFill>
                  <a:sysClr val="windowText" lastClr="000000"/>
                </a:solidFill>
                <a:latin typeface="Elephant" pitchFamily="18" charset="0"/>
              </a:rPr>
              <a:t>INSERIMENTO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572000" y="409620"/>
            <a:ext cx="4225228" cy="2482715"/>
          </a:xfrm>
          <a:prstGeom prst="rect">
            <a:avLst/>
          </a:prstGeom>
          <a:noFill/>
        </p:spPr>
        <p:txBody>
          <a:bodyPr wrap="square" lIns="81264" tIns="40632" rIns="81264" bIns="40632" rtlCol="0">
            <a:spAutoFit/>
          </a:bodyPr>
          <a:lstStyle/>
          <a:p>
            <a:pPr algn="just" defTabSz="914218" fontAlgn="base">
              <a:spcAft>
                <a:spcPct val="0"/>
              </a:spcAft>
            </a:pPr>
            <a:r>
              <a:rPr lang="it-IT" sz="1200" b="1" dirty="0" smtClean="0">
                <a:solidFill>
                  <a:sysClr val="windowText" lastClr="000000"/>
                </a:solidFill>
                <a:latin typeface="Candara" pitchFamily="34" charset="0"/>
              </a:rPr>
              <a:t> </a:t>
            </a:r>
            <a:r>
              <a:rPr lang="it-IT" sz="1200" b="1" dirty="0">
                <a:solidFill>
                  <a:sysClr val="windowText" lastClr="000000"/>
                </a:solidFill>
                <a:latin typeface="Candara" pitchFamily="34" charset="0"/>
              </a:rPr>
              <a:t>TERZA SETTIMANA</a:t>
            </a:r>
          </a:p>
          <a:p>
            <a:pPr lvl="0" algn="just" defTabSz="914218" fontAlgn="base">
              <a:spcAft>
                <a:spcPct val="0"/>
              </a:spcAft>
              <a:buFontTx/>
              <a:buChar char="•"/>
            </a:pPr>
            <a:r>
              <a:rPr lang="it-IT" sz="1200" b="1" u="sng" dirty="0">
                <a:solidFill>
                  <a:sysClr val="windowText" lastClr="000000"/>
                </a:solidFill>
                <a:latin typeface="Candara" pitchFamily="34" charset="0"/>
              </a:rPr>
              <a:t>Da Lunedì’ </a:t>
            </a: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26 a venerdì 30 settembre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: dalle ore 08.00 alle 09.00 ingresso e accoglienza. Dalle ore 09.00 alle 12.30 i bambini rimarranno con le sole  insegnanti, effettueranno la merenda e il pranzo. Per i bambini che non pranzano: uscita ore 11.15; per quelli che pranzano: uscita ore 12.30. </a:t>
            </a:r>
            <a:endParaRPr lang="it-IT" sz="1200" dirty="0" smtClean="0">
              <a:solidFill>
                <a:sysClr val="windowText" lastClr="000000"/>
              </a:solidFill>
              <a:latin typeface="Candara" pitchFamily="34" charset="0"/>
            </a:endParaRPr>
          </a:p>
          <a:p>
            <a:pPr lvl="0" algn="just" defTabSz="914218" fontAlgn="base">
              <a:spcAft>
                <a:spcPct val="0"/>
              </a:spcAft>
            </a:pPr>
            <a:endParaRPr lang="it-IT" sz="700" dirty="0" smtClean="0">
              <a:solidFill>
                <a:sysClr val="windowText" lastClr="000000"/>
              </a:solidFill>
              <a:latin typeface="Candara" pitchFamily="34" charset="0"/>
            </a:endParaRPr>
          </a:p>
          <a:p>
            <a:pPr lvl="0" algn="just" defTabSz="914218" fontAlgn="base">
              <a:spcAft>
                <a:spcPct val="0"/>
              </a:spcAft>
            </a:pPr>
            <a:r>
              <a:rPr lang="it-IT" sz="1200" b="1" dirty="0" smtClean="0">
                <a:solidFill>
                  <a:sysClr val="windowText" lastClr="000000"/>
                </a:solidFill>
                <a:latin typeface="Candara" pitchFamily="34" charset="0"/>
              </a:rPr>
              <a:t>QUARTA SETTIMANA</a:t>
            </a:r>
            <a:endParaRPr lang="it-IT" sz="1200" dirty="0" smtClean="0">
              <a:solidFill>
                <a:sysClr val="windowText" lastClr="000000"/>
              </a:solidFill>
            </a:endParaRPr>
          </a:p>
          <a:p>
            <a:pPr algn="just" defTabSz="914218" fontAlgn="base">
              <a:spcAft>
                <a:spcPct val="0"/>
              </a:spcAft>
              <a:buFontTx/>
              <a:buChar char="•"/>
            </a:pPr>
            <a:r>
              <a:rPr lang="it-IT" sz="1200" b="1" u="sng" dirty="0" smtClean="0">
                <a:solidFill>
                  <a:sysClr val="windowText" lastClr="000000"/>
                </a:solidFill>
                <a:latin typeface="Candara" pitchFamily="34" charset="0"/>
              </a:rPr>
              <a:t>Da lunedì  3 ottobre</a:t>
            </a:r>
            <a:r>
              <a:rPr lang="it-IT" sz="1200" dirty="0">
                <a:solidFill>
                  <a:sysClr val="windowText" lastClr="000000"/>
                </a:solidFill>
                <a:latin typeface="Candara" pitchFamily="34" charset="0"/>
              </a:rPr>
              <a:t>: i bambini e le bambine che vivranno serenamente il tempo-scuola potranno affrontare la giornata completa a scuola, compreso il riposo pomeridiano. Uscita per chi non fa il riposo: ore 12.30; per chi fa il riposo: dalle ore 15.30 alle ore 16.00. Chiusura scuola ore 16.00.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12425" y="4924148"/>
            <a:ext cx="4036039" cy="1313164"/>
          </a:xfrm>
          <a:prstGeom prst="rect">
            <a:avLst/>
          </a:prstGeom>
          <a:noFill/>
        </p:spPr>
        <p:txBody>
          <a:bodyPr wrap="square" lIns="81264" tIns="40632" rIns="81264" bIns="40632" rtlCol="0">
            <a:spAutoFit/>
          </a:bodyPr>
          <a:lstStyle/>
          <a:p>
            <a:pPr algn="just" defTabSz="914218" fontAlgn="base">
              <a:spcAft>
                <a:spcPct val="0"/>
              </a:spcAft>
            </a:pPr>
            <a:r>
              <a:rPr lang="it-IT" sz="1600" b="1" dirty="0">
                <a:solidFill>
                  <a:sysClr val="windowText" lastClr="000000"/>
                </a:solidFill>
                <a:latin typeface="Bradley Hand ITC" pitchFamily="66" charset="0"/>
              </a:rPr>
              <a:t>N.B. Gli orari di ingresso e di uscita </a:t>
            </a:r>
            <a:r>
              <a:rPr lang="it-IT" sz="1600" b="1" u="sng" dirty="0">
                <a:solidFill>
                  <a:sysClr val="windowText" lastClr="000000"/>
                </a:solidFill>
                <a:latin typeface="Bradley Hand ITC" pitchFamily="66" charset="0"/>
              </a:rPr>
              <a:t>non sono indicativi</a:t>
            </a:r>
            <a:r>
              <a:rPr lang="it-IT" sz="1600" b="1" dirty="0">
                <a:solidFill>
                  <a:sysClr val="windowText" lastClr="000000"/>
                </a:solidFill>
                <a:latin typeface="Bradley Hand ITC" pitchFamily="66" charset="0"/>
              </a:rPr>
              <a:t>! </a:t>
            </a:r>
          </a:p>
          <a:p>
            <a:pPr algn="just" defTabSz="914218" fontAlgn="base">
              <a:spcAft>
                <a:spcPct val="0"/>
              </a:spcAft>
            </a:pPr>
            <a:r>
              <a:rPr lang="it-IT" sz="1600" b="1" dirty="0">
                <a:solidFill>
                  <a:sysClr val="windowText" lastClr="000000"/>
                </a:solidFill>
                <a:latin typeface="Bradley Hand ITC" pitchFamily="66" charset="0"/>
              </a:rPr>
              <a:t>Devono essere </a:t>
            </a:r>
            <a:r>
              <a:rPr lang="it-IT" sz="1600" b="1" u="sng" dirty="0">
                <a:solidFill>
                  <a:sysClr val="windowText" lastClr="000000"/>
                </a:solidFill>
                <a:latin typeface="Bradley Hand ITC" pitchFamily="66" charset="0"/>
              </a:rPr>
              <a:t>RIGOROSAMENTE</a:t>
            </a:r>
            <a:r>
              <a:rPr lang="it-IT" sz="1600" b="1" dirty="0">
                <a:solidFill>
                  <a:sysClr val="windowText" lastClr="000000"/>
                </a:solidFill>
                <a:latin typeface="Bradley Hand ITC" pitchFamily="66" charset="0"/>
              </a:rPr>
              <a:t> rispettati per permettere ai bambini ed alle bambine un percorso di inserimento sereno ed efficace.</a:t>
            </a:r>
            <a:endParaRPr lang="it-IT" sz="1600" dirty="0">
              <a:solidFill>
                <a:sysClr val="windowText" lastClr="000000"/>
              </a:solidFill>
            </a:endParaRPr>
          </a:p>
        </p:txBody>
      </p:sp>
      <p:pic>
        <p:nvPicPr>
          <p:cNvPr id="10" name="Immagine 9" descr="P1070162.JPG"/>
          <p:cNvPicPr/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5580112" y="2939700"/>
            <a:ext cx="2533040" cy="1785444"/>
          </a:xfrm>
          <a:prstGeom prst="rect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8228026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287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1115</Words>
  <Application>Microsoft Office PowerPoint</Application>
  <PresentationFormat>Presentazione su schermo (4:3)</PresentationFormat>
  <Paragraphs>74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Struttura predefinita</vt:lpstr>
      <vt:lpstr>1_Struttura predefinita</vt:lpstr>
      <vt:lpstr>2_Struttura predefinita</vt:lpstr>
      <vt:lpstr>3_Struttura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Monica</dc:creator>
  <cp:lastModifiedBy>Roberta Ferrari</cp:lastModifiedBy>
  <cp:revision>12</cp:revision>
  <dcterms:created xsi:type="dcterms:W3CDTF">2016-06-13T12:28:22Z</dcterms:created>
  <dcterms:modified xsi:type="dcterms:W3CDTF">2016-06-28T10:53:38Z</dcterms:modified>
</cp:coreProperties>
</file>