
<file path=[Content_Types].xml><?xml version="1.0" encoding="utf-8"?>
<Types xmlns="http://schemas.openxmlformats.org/package/2006/content-types">
  <Default ContentType="image/jpeg" Extension="JPG"/>
  <Default ContentType="image/x-wmf" Extension="wmf"/>
  <Default ContentType="image/svg+xml" Extension="svg"/>
  <Default ContentType="image/gif" Extension="gif"/>
  <Default ContentType="application/vnd.openxmlformats-officedocument.oleObject" Extension="bin"/>
  <Default ContentType="application/xml" Extension="xml"/>
  <Default ContentType="image/png" Extension="png"/>
  <Default ContentType="image/jpeg" Extension="jpeg"/>
  <Default ContentType="audio/wav" Extension="wav"/>
  <Default ContentType="application/vnd.openxmlformats-package.relationships+xml" Extension="rels"/>
  <Default ContentType="image/x-emf" Extension="emf"/>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222.xml"/>
  <Override ContentType="application/vnd.openxmlformats-officedocument.presentationml.notesSlide+xml" PartName="/ppt/notesSlides/notesSlide257.xml"/>
  <Override ContentType="application/vnd.openxmlformats-officedocument.presentationml.notesSlide+xml" PartName="/ppt/notesSlides/notesSlide265.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49.xml"/>
  <Override ContentType="application/vnd.openxmlformats-officedocument.presentationml.notesSlide+xml" PartName="/ppt/notesSlides/notesSlide273.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250.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13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261.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70.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253.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225.xml"/>
  <Override ContentType="application/vnd.openxmlformats-officedocument.presentationml.notesSlide+xml" PartName="/ppt/notesSlides/notesSlide242.xml"/>
  <Override ContentType="application/vnd.openxmlformats-officedocument.presentationml.notesSlide+xml" PartName="/ppt/notesSlides/notesSlide268.xml"/>
  <Override ContentType="application/vnd.openxmlformats-officedocument.presentationml.notesSlide+xml" PartName="/ppt/notesSlides/notesSlide274.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56.xml"/>
  <Override ContentType="application/vnd.openxmlformats-officedocument.presentationml.notesSlide+xml" PartName="/ppt/notesSlides/notesSlide213.xml"/>
  <Override ContentType="application/vnd.openxmlformats-officedocument.presentationml.notesSlide+xml" PartName="/ppt/notesSlides/notesSlide223.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266.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13.xml"/>
  <Override ContentType="application/vnd.openxmlformats-officedocument.presentationml.notesSlide+xml" PartName="/ppt/notesSlides/notesSlide24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51.xml"/>
  <Override ContentType="application/vnd.openxmlformats-officedocument.presentationml.notesSlide+xml" PartName="/ppt/notesSlides/notesSlide149.xml"/>
  <Override ContentType="application/vnd.openxmlformats-officedocument.presentationml.notesSlide+xml" PartName="/ppt/notesSlides/notesSlide252.xml"/>
  <Override ContentType="application/vnd.openxmlformats-officedocument.presentationml.notesSlide+xml" PartName="/ppt/notesSlides/notesSlide62.xml"/>
  <Override ContentType="application/vnd.openxmlformats-officedocument.presentationml.notesSlide+xml" PartName="/ppt/notesSlides/notesSlide235.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245.xml"/>
  <Override ContentType="application/vnd.openxmlformats-officedocument.presentationml.notesSlide+xml" PartName="/ppt/notesSlides/notesSlide199.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8.xml"/>
  <Override ContentType="application/vnd.openxmlformats-officedocument.presentationml.notesSlide+xml" PartName="/ppt/notesSlides/notesSlide190.xml"/>
  <Override ContentType="application/vnd.openxmlformats-officedocument.presentationml.notesSlide+xml" PartName="/ppt/notesSlides/notesSlide262.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128.xml"/>
  <Override ContentType="application/vnd.openxmlformats-officedocument.presentationml.notesSlide+xml" PartName="/ppt/notesSlides/notesSlide267.xml"/>
  <Override ContentType="application/vnd.openxmlformats-officedocument.presentationml.notesSlide+xml" PartName="/ppt/notesSlides/notesSlide224.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24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23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263.xml"/>
  <Override ContentType="application/vnd.openxmlformats-officedocument.presentationml.notesSlide+xml" PartName="/ppt/notesSlides/notesSlide25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22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247.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22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236.xml"/>
  <Override ContentType="application/vnd.openxmlformats-officedocument.presentationml.notesSlide+xml" PartName="/ppt/notesSlides/notesSlide244.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272.xml"/>
  <Override ContentType="application/vnd.openxmlformats-officedocument.presentationml.notesSlide+xml" PartName="/ppt/notesSlides/notesSlide255.xml"/>
  <Override ContentType="application/vnd.openxmlformats-officedocument.presentationml.notesSlide+xml" PartName="/ppt/notesSlides/notesSlide212.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248.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21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258.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233.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264.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260.xml"/>
  <Override ContentType="application/vnd.openxmlformats-officedocument.presentationml.notesSlide+xml" PartName="/ppt/notesSlides/notesSlide70.xml"/>
  <Override ContentType="application/vnd.openxmlformats-officedocument.presentationml.notesSlide+xml" PartName="/ppt/notesSlides/notesSlide243.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69.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71.xml"/>
  <Override ContentType="application/vnd.openxmlformats-officedocument.presentationml.notesSlide+xml" PartName="/ppt/notesSlides/notesSlide237.xml"/>
  <Override ContentType="application/vnd.openxmlformats-officedocument.presentationml.notesSlide+xml" PartName="/ppt/notesSlides/notesSlide211.xml"/>
  <Override ContentType="application/vnd.openxmlformats-officedocument.presentationml.notesSlide+xml" PartName="/ppt/notesSlides/notesSlide254.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tableStyles+xml" PartName="/ppt/tableStyles1.xml"/>
  <Override ContentType="application/vnd.openxmlformats-officedocument.presentationml.slideMaster+xml" PartName="/ppt/slideMasters/slideMaster1.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xml" PartName="/ppt/slides/slide121.xml"/>
  <Override ContentType="application/vnd.openxmlformats-officedocument.presentationml.slide+xml" PartName="/ppt/slides/slide296.xml"/>
  <Override ContentType="application/vnd.openxmlformats-officedocument.presentationml.slide+xml" PartName="/ppt/slides/slide164.xml"/>
  <Override ContentType="application/vnd.openxmlformats-officedocument.presentationml.slide+xml" PartName="/ppt/slides/slide253.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350.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334.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26.xml"/>
  <Override ContentType="application/vnd.openxmlformats-officedocument.presentationml.slide+xml" PartName="/ppt/slides/slide5.xml"/>
  <Override ContentType="application/vnd.openxmlformats-officedocument.presentationml.slide+xml" PartName="/ppt/slides/slide237.xml"/>
  <Override ContentType="application/vnd.openxmlformats-officedocument.presentationml.slide+xml" PartName="/ppt/slides/slide261.xml"/>
  <Override ContentType="application/vnd.openxmlformats-officedocument.presentationml.slide+xml" PartName="/ppt/slides/slide51.xml"/>
  <Override ContentType="application/vnd.openxmlformats-officedocument.presentationml.slide+xml" PartName="/ppt/slides/slide245.xml"/>
  <Override ContentType="application/vnd.openxmlformats-officedocument.presentationml.slide+xml" PartName="/ppt/slides/slide113.xml"/>
  <Override ContentType="application/vnd.openxmlformats-officedocument.presentationml.slide+xml" PartName="/ppt/slides/slide288.xml"/>
  <Override ContentType="application/vnd.openxmlformats-officedocument.presentationml.slide+xml" PartName="/ppt/slides/slide342.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217.xml"/>
  <Override ContentType="application/vnd.openxmlformats-officedocument.presentationml.slide+xml" PartName="/ppt/slides/slide281.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276.xml"/>
  <Override ContentType="application/vnd.openxmlformats-officedocument.presentationml.slide+xml" PartName="/ppt/slides/slide233.xml"/>
  <Override ContentType="application/vnd.openxmlformats-officedocument.presentationml.slide+xml" PartName="/ppt/slides/slide66.xml"/>
  <Override ContentType="application/vnd.openxmlformats-officedocument.presentationml.slide+xml" PartName="/ppt/slides/slide362.xml"/>
  <Override ContentType="application/vnd.openxmlformats-officedocument.presentationml.slide+xml" PartName="/ppt/slides/slide265.xml"/>
  <Override ContentType="application/vnd.openxmlformats-officedocument.presentationml.slide+xml" PartName="/ppt/slides/slide23.xml"/>
  <Override ContentType="application/vnd.openxmlformats-officedocument.presentationml.slide+xml" PartName="/ppt/slides/slide229.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357.xml"/>
  <Override ContentType="application/vnd.openxmlformats-officedocument.presentationml.slide+xml" PartName="/ppt/slides/slide141.xml"/>
  <Override ContentType="application/vnd.openxmlformats-officedocument.presentationml.slide+xml" PartName="/ppt/slides/slide314.xml"/>
  <Override ContentType="application/vnd.openxmlformats-officedocument.presentationml.slide+xml" PartName="/ppt/slides/slide338.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57.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214.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249.xml"/>
  <Override ContentType="application/vnd.openxmlformats-officedocument.presentationml.slide+xml" PartName="/ppt/slides/slide195.xml"/>
  <Override ContentType="application/vnd.openxmlformats-officedocument.presentationml.slide+xml" PartName="/ppt/slides/slide306.xml"/>
  <Override ContentType="application/vnd.openxmlformats-officedocument.presentationml.slide+xml" PartName="/ppt/slides/slide272.xml"/>
  <Override ContentType="application/vnd.openxmlformats-officedocument.presentationml.slide+xml" PartName="/ppt/slides/slide59.xml"/>
  <Override ContentType="application/vnd.openxmlformats-officedocument.presentationml.slide+xml" PartName="/ppt/slides/slide285.xml"/>
  <Override ContentType="application/vnd.openxmlformats-officedocument.presentationml.slide+xml" PartName="/ppt/slides/slide89.xml"/>
  <Override ContentType="application/vnd.openxmlformats-officedocument.presentationml.slide+xml" PartName="/ppt/slides/slide323.xml"/>
  <Override ContentType="application/vnd.openxmlformats-officedocument.presentationml.slide+xml" PartName="/ppt/slides/slide242.xml"/>
  <Override ContentType="application/vnd.openxmlformats-officedocument.presentationml.slide+xml" PartName="/ppt/slides/slide349.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68.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225.xml"/>
  <Override ContentType="application/vnd.openxmlformats-officedocument.presentationml.slide+xml" PartName="/ppt/slides/slide310.xml"/>
  <Override ContentType="application/vnd.openxmlformats-officedocument.presentationml.slide+xml" PartName="/ppt/slides/slide366.xml"/>
  <Override ContentType="application/vnd.openxmlformats-officedocument.presentationml.slide+xml" PartName="/ppt/slides/slide180.xml"/>
  <Override ContentType="application/vnd.openxmlformats-officedocument.presentationml.slide+xml" PartName="/ppt/slides/slide353.xml"/>
  <Override ContentType="application/vnd.openxmlformats-officedocument.presentationml.slide+xml" PartName="/ppt/slides/slide18.xml"/>
  <Override ContentType="application/vnd.openxmlformats-officedocument.presentationml.slide+xml" PartName="/ppt/slides/slide333.xml"/>
  <Override ContentType="application/vnd.openxmlformats-officedocument.presentationml.slide+xml" PartName="/ppt/slides/slide201.xml"/>
  <Override ContentType="application/vnd.openxmlformats-officedocument.presentationml.slide+xml" PartName="/ppt/slides/slide309.xml"/>
  <Override ContentType="application/vnd.openxmlformats-officedocument.presentationml.slide+xml" PartName="/ppt/slides/slide244.xml"/>
  <Override ContentType="application/vnd.openxmlformats-officedocument.presentationml.slide+xml" PartName="/ppt/slides/slide52.xml"/>
  <Override ContentType="application/vnd.openxmlformats-officedocument.presentationml.slide+xml" PartName="/ppt/slides/slide287.xml"/>
  <Override ContentType="application/vnd.openxmlformats-officedocument.presentationml.slide+xml" PartName="/ppt/slides/slide270.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343.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297.xml"/>
  <Override ContentType="application/vnd.openxmlformats-officedocument.presentationml.slide+xml" PartName="/ppt/slides/slide34.xml"/>
  <Override ContentType="application/vnd.openxmlformats-officedocument.presentationml.slide+xml" PartName="/ppt/slides/slide25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279.xml"/>
  <Override ContentType="application/vnd.openxmlformats-officedocument.presentationml.slide+xml" PartName="/ppt/slides/slide23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361.xml"/>
  <Override ContentType="application/vnd.openxmlformats-officedocument.presentationml.slide+xml" PartName="/ppt/slides/slide293.xml"/>
  <Override ContentType="application/vnd.openxmlformats-officedocument.presentationml.slide+xml" PartName="/ppt/slides/slide358.xml"/>
  <Override ContentType="application/vnd.openxmlformats-officedocument.presentationml.slide+xml" PartName="/ppt/slides/slide250.xml"/>
  <Override ContentType="application/vnd.openxmlformats-officedocument.presentationml.slide+xml" PartName="/ppt/slides/slide153.xml"/>
  <Override ContentType="application/vnd.openxmlformats-officedocument.presentationml.slide+xml" PartName="/ppt/slides/slide248.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300.xml"/>
  <Override ContentType="application/vnd.openxmlformats-officedocument.presentationml.slide+xml" PartName="/ppt/slides/slide315.xml"/>
  <Override ContentType="application/vnd.openxmlformats-officedocument.presentationml.slide+xml" PartName="/ppt/slides/slide171.xml"/>
  <Override ContentType="application/vnd.openxmlformats-officedocument.presentationml.slide+xml" PartName="/ppt/slides/slide259.xml"/>
  <Override ContentType="application/vnd.openxmlformats-officedocument.presentationml.slide+xml" PartName="/ppt/slides/slide282.xml"/>
  <Override ContentType="application/vnd.openxmlformats-officedocument.presentationml.slide+xml" PartName="/ppt/slides/slide49.xml"/>
  <Override ContentType="application/vnd.openxmlformats-officedocument.presentationml.slide+xml" PartName="/ppt/slides/slide216.xml"/>
  <Override ContentType="application/vnd.openxmlformats-officedocument.presentationml.slide+xml" PartName="/ppt/slides/slide327.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264.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258.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311.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22.xml"/>
  <Override ContentType="application/vnd.openxmlformats-officedocument.presentationml.slide+xml" PartName="/ppt/slides/slide354.xml"/>
  <Override ContentType="application/vnd.openxmlformats-officedocument.presentationml.slide+xml" PartName="/ppt/slides/slide337.xml"/>
  <Override ContentType="application/vnd.openxmlformats-officedocument.presentationml.slide+xml" PartName="/ppt/slides/slide205.xml"/>
  <Override ContentType="application/vnd.openxmlformats-officedocument.presentationml.slide+xml" PartName="/ppt/slides/slide292.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275.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269.xml"/>
  <Override ContentType="application/vnd.openxmlformats-officedocument.presentationml.slide+xml" PartName="/ppt/slides/slide322.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365.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305.xml"/>
  <Override ContentType="application/vnd.openxmlformats-officedocument.presentationml.slide+xml" PartName="/ppt/slides/slide200.xml"/>
  <Override ContentType="application/vnd.openxmlformats-officedocument.presentationml.slide+xml" PartName="/ppt/slides/slide243.xml"/>
  <Override ContentType="application/vnd.openxmlformats-officedocument.presentationml.slide+xml" PartName="/ppt/slides/slide348.xml"/>
  <Override ContentType="application/vnd.openxmlformats-officedocument.presentationml.slide+xml" PartName="/ppt/slides/slide88.xml"/>
  <Override ContentType="application/vnd.openxmlformats-officedocument.presentationml.slide+xml" PartName="/ppt/slides/slide286.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260.xml"/>
  <Override ContentType="application/vnd.openxmlformats-officedocument.presentationml.slide+xml" PartName="/ppt/slides/slide308.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367.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71.xml"/>
  <Override ContentType="application/vnd.openxmlformats-officedocument.presentationml.slide+xml" PartName="/ppt/slides/slide324.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360.xml"/>
  <Override ContentType="application/vnd.openxmlformats-officedocument.presentationml.slide+xml" PartName="/ppt/slides/slide33.xml"/>
  <Override ContentType="application/vnd.openxmlformats-officedocument.presentationml.slide+xml" PartName="/ppt/slides/slide219.xml"/>
  <Override ContentType="application/vnd.openxmlformats-officedocument.presentationml.slide+xml" PartName="/ppt/slides/slide359.xml"/>
  <Override ContentType="application/vnd.openxmlformats-officedocument.presentationml.slide+xml" PartName="/ppt/slides/slide316.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247.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44.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94.xml"/>
  <Override ContentType="application/vnd.openxmlformats-officedocument.presentationml.slide+xml" PartName="/ppt/slides/slide220.xml"/>
  <Override ContentType="application/vnd.openxmlformats-officedocument.presentationml.slide+xml" PartName="/ppt/slides/slide263.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328.xml"/>
  <Override ContentType="application/vnd.openxmlformats-officedocument.presentationml.slide+xml" PartName="/ppt/slides/slide7.xml"/>
  <Override ContentType="application/vnd.openxmlformats-officedocument.presentationml.slide+xml" PartName="/ppt/slides/slide235.xml"/>
  <Override ContentType="application/vnd.openxmlformats-officedocument.presentationml.slide+xml" PartName="/ppt/slides/slide278.xml"/>
  <Override ContentType="application/vnd.openxmlformats-officedocument.presentationml.slide+xml" PartName="/ppt/slides/slide332.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25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301.xml"/>
  <Override ContentType="application/vnd.openxmlformats-officedocument.presentationml.slide+xml" PartName="/ppt/slides/slide48.xml"/>
  <Override ContentType="application/vnd.openxmlformats-officedocument.presentationml.slide+xml" PartName="/ppt/slides/slide355.xml"/>
  <Override ContentType="application/vnd.openxmlformats-officedocument.presentationml.slide+xml" PartName="/ppt/slides/slide223.xml"/>
  <Override ContentType="application/vnd.openxmlformats-officedocument.presentationml.slide+xml" PartName="/ppt/slides/slide266.xml"/>
  <Override ContentType="application/vnd.openxmlformats-officedocument.presentationml.slide+xml" PartName="/ppt/slides/slide283.xml"/>
  <Override ContentType="application/vnd.openxmlformats-officedocument.presentationml.slide+xml" PartName="/ppt/slides/slide291.xml"/>
  <Override ContentType="application/vnd.openxmlformats-officedocument.presentationml.slide+xml" PartName="/ppt/slides/slide312.xml"/>
  <Override ContentType="application/vnd.openxmlformats-officedocument.presentationml.slide+xml" PartName="/ppt/slides/slide240.xml"/>
  <Override ContentType="application/vnd.openxmlformats-officedocument.presentationml.slide+xml" PartName="/ppt/slides/slide347.xml"/>
  <Override ContentType="application/vnd.openxmlformats-officedocument.presentationml.slide+xml" PartName="/ppt/slides/slide22.xml"/>
  <Override ContentType="application/vnd.openxmlformats-officedocument.presentationml.slide+xml" PartName="/ppt/slides/slide304.xml"/>
  <Override ContentType="application/vnd.openxmlformats-officedocument.presentationml.slide+xml" PartName="/ppt/slides/slide185.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274.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321.xml"/>
  <Override ContentType="application/vnd.openxmlformats-officedocument.presentationml.slide+xml" PartName="/ppt/slides/slide178.xml"/>
  <Override ContentType="application/vnd.openxmlformats-officedocument.presentationml.slide+xml" PartName="/ppt/slides/slide364.xml"/>
  <Override ContentType="application/vnd.openxmlformats-officedocument.presentationml.slide+xml" PartName="/ppt/slides/slide29.xml"/>
  <Override ContentType="application/vnd.openxmlformats-officedocument.presentationml.slide+xml" PartName="/ppt/slides/slide319.xml"/>
  <Override ContentType="application/vnd.openxmlformats-officedocument.presentationml.slide+xml" PartName="/ppt/slides/slide212.xml"/>
  <Override ContentType="application/vnd.openxmlformats-officedocument.presentationml.slide+xml" PartName="/ppt/slides/slide336.xml"/>
  <Override ContentType="application/vnd.openxmlformats-officedocument.presentationml.slide+xml" PartName="/ppt/slides/slide255.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29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340.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139.xml"/>
  <Override ContentType="application/vnd.openxmlformats-officedocument.presentationml.slide+xml" PartName="/ppt/slides/slide325.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317.xml"/>
  <Override ContentType="application/vnd.openxmlformats-officedocument.presentationml.slide+xml" PartName="/ppt/slides/slide155.xml"/>
  <Override ContentType="application/vnd.openxmlformats-officedocument.presentationml.slide+xml" PartName="/ppt/slides/slide341.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307.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351.xml"/>
  <Override ContentType="application/vnd.openxmlformats-officedocument.presentationml.slide+xml" PartName="/ppt/slides/slide262.xml"/>
  <Override ContentType="application/vnd.openxmlformats-officedocument.presentationml.slide+xml" PartName="/ppt/slides/slide97.xml"/>
  <Override ContentType="application/vnd.openxmlformats-officedocument.presentationml.slide+xml" PartName="/ppt/slides/slide331.xml"/>
  <Override ContentType="application/vnd.openxmlformats-officedocument.presentationml.slide+xml" PartName="/ppt/slides/slide140.xml"/>
  <Override ContentType="application/vnd.openxmlformats-officedocument.presentationml.slide+xml" PartName="/ppt/slides/slide277.xml"/>
  <Override ContentType="application/vnd.openxmlformats-officedocument.presentationml.slide+xml" PartName="/ppt/slides/slide11.xml"/>
  <Override ContentType="application/vnd.openxmlformats-officedocument.presentationml.slide+xml" PartName="/ppt/slides/slide280.xml"/>
  <Override ContentType="application/vnd.openxmlformats-officedocument.presentationml.slide+xml" PartName="/ppt/slides/slide345.xml"/>
  <Override ContentType="application/vnd.openxmlformats-officedocument.presentationml.slide+xml" PartName="/ppt/slides/slide302.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289.xml"/>
  <Override ContentType="application/vnd.openxmlformats-officedocument.presentationml.slide+xml" PartName="/ppt/slides/slide36.xml"/>
  <Override ContentType="application/vnd.openxmlformats-officedocument.presentationml.slide+xml" PartName="/ppt/slides/slide313.xml"/>
  <Override ContentType="application/vnd.openxmlformats-officedocument.presentationml.slide+xml" PartName="/ppt/slides/slide79.xml"/>
  <Override ContentType="application/vnd.openxmlformats-officedocument.presentationml.slide+xml" PartName="/ppt/slides/slide246.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252.xml"/>
  <Override ContentType="application/vnd.openxmlformats-officedocument.presentationml.slide+xml" PartName="/ppt/slides/slide295.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234.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363.xml"/>
  <Override ContentType="application/vnd.openxmlformats-officedocument.presentationml.slide+xml" PartName="/ppt/slides/slide134.xml"/>
  <Override ContentType="application/vnd.openxmlformats-officedocument.presentationml.slide+xml" PartName="/ppt/slides/slide320.xml"/>
  <Override ContentType="application/vnd.openxmlformats-officedocument.presentationml.slide+xml" PartName="/ppt/slides/slide207.xml"/>
  <Override ContentType="application/vnd.openxmlformats-officedocument.presentationml.slide+xml" PartName="/ppt/slides/slide339.xml"/>
  <Override ContentType="application/vnd.openxmlformats-officedocument.presentationml.slide+xml" PartName="/ppt/slides/slide224.xml"/>
  <Override ContentType="application/vnd.openxmlformats-officedocument.presentationml.slide+xml" PartName="/ppt/slides/slide356.xml"/>
  <Override ContentType="application/vnd.openxmlformats-officedocument.presentationml.slide+xml" PartName="/ppt/slides/slide284.xml"/>
  <Override ContentType="application/vnd.openxmlformats-officedocument.presentationml.slide+xml" PartName="/ppt/slides/slide330.xml"/>
  <Override ContentType="application/vnd.openxmlformats-officedocument.presentationml.slide+xml" PartName="/ppt/slides/slide47.xml"/>
  <Override ContentType="application/vnd.openxmlformats-officedocument.presentationml.slide+xml" PartName="/ppt/slides/slide267.xml"/>
  <Override ContentType="application/vnd.openxmlformats-officedocument.presentationml.slide+xml" PartName="/ppt/slides/slide241.xml"/>
  <Override ContentType="application/vnd.openxmlformats-officedocument.presentationml.slide+xml" PartName="/ppt/slides/slide21.xml"/>
  <Override ContentType="application/vnd.openxmlformats-officedocument.presentationml.slide+xml" PartName="/ppt/slides/slide346.xml"/>
  <Override ContentType="application/vnd.openxmlformats-officedocument.presentationml.slide+xml" PartName="/ppt/slides/slide303.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9.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352.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318.xml"/>
  <Override ContentType="application/vnd.openxmlformats-officedocument.presentationml.slide+xml" PartName="/ppt/slides/slide230.xml"/>
  <Override ContentType="application/vnd.openxmlformats-officedocument.presentationml.slide+xml" PartName="/ppt/slides/slide290.xml"/>
  <Override ContentType="application/vnd.openxmlformats-officedocument.presentationml.slide+xml" PartName="/ppt/slides/slide335.xml"/>
  <Override ContentType="application/vnd.openxmlformats-officedocument.presentationml.slide+xml" PartName="/ppt/slides/slide256.xml"/>
  <Override ContentType="application/vnd.openxmlformats-officedocument.presentationml.slide+xml" PartName="/ppt/slides/slide299.xml"/>
  <Override ContentType="application/vnd.openxmlformats-officedocument.presentationml.slide+xml" PartName="/ppt/slides/slide128.xml"/>
  <Override ContentType="application/vnd.openxmlformats-officedocument.presentationml.slide+xml" PartName="/ppt/slides/slide273.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1.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1.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62" r:id="rId213"/>
    <p:sldId id="463" r:id="rId214"/>
    <p:sldId id="464" r:id="rId215"/>
    <p:sldId id="465" r:id="rId216"/>
    <p:sldId id="466" r:id="rId217"/>
    <p:sldId id="467" r:id="rId218"/>
    <p:sldId id="468" r:id="rId219"/>
    <p:sldId id="469" r:id="rId220"/>
    <p:sldId id="470" r:id="rId221"/>
    <p:sldId id="471" r:id="rId222"/>
    <p:sldId id="472" r:id="rId223"/>
    <p:sldId id="473" r:id="rId224"/>
    <p:sldId id="474" r:id="rId225"/>
    <p:sldId id="475" r:id="rId226"/>
    <p:sldId id="476" r:id="rId227"/>
    <p:sldId id="477" r:id="rId228"/>
    <p:sldId id="478" r:id="rId229"/>
    <p:sldId id="479" r:id="rId230"/>
    <p:sldId id="480" r:id="rId231"/>
    <p:sldId id="481" r:id="rId232"/>
    <p:sldId id="482" r:id="rId233"/>
    <p:sldId id="483" r:id="rId234"/>
    <p:sldId id="484" r:id="rId235"/>
    <p:sldId id="485" r:id="rId236"/>
    <p:sldId id="486" r:id="rId237"/>
    <p:sldId id="487" r:id="rId238"/>
    <p:sldId id="488" r:id="rId239"/>
    <p:sldId id="489" r:id="rId240"/>
    <p:sldId id="490" r:id="rId241"/>
    <p:sldId id="491" r:id="rId242"/>
    <p:sldId id="492" r:id="rId243"/>
    <p:sldId id="493" r:id="rId244"/>
    <p:sldId id="494" r:id="rId245"/>
    <p:sldId id="495" r:id="rId246"/>
    <p:sldId id="496" r:id="rId247"/>
    <p:sldId id="497" r:id="rId248"/>
    <p:sldId id="498" r:id="rId249"/>
    <p:sldId id="499" r:id="rId250"/>
    <p:sldId id="500" r:id="rId251"/>
    <p:sldId id="501" r:id="rId252"/>
    <p:sldId id="502" r:id="rId253"/>
    <p:sldId id="503" r:id="rId254"/>
    <p:sldId id="504" r:id="rId255"/>
    <p:sldId id="505" r:id="rId256"/>
    <p:sldId id="506" r:id="rId257"/>
    <p:sldId id="507" r:id="rId258"/>
    <p:sldId id="508" r:id="rId259"/>
    <p:sldId id="509" r:id="rId260"/>
    <p:sldId id="510" r:id="rId261"/>
    <p:sldId id="511" r:id="rId262"/>
    <p:sldId id="512" r:id="rId263"/>
    <p:sldId id="513" r:id="rId264"/>
    <p:sldId id="514" r:id="rId265"/>
    <p:sldId id="515" r:id="rId266"/>
    <p:sldId id="516" r:id="rId267"/>
    <p:sldId id="517" r:id="rId268"/>
    <p:sldId id="518" r:id="rId269"/>
    <p:sldId id="519" r:id="rId270"/>
    <p:sldId id="520" r:id="rId271"/>
    <p:sldId id="521" r:id="rId272"/>
    <p:sldId id="522" r:id="rId273"/>
    <p:sldId id="523" r:id="rId274"/>
    <p:sldId id="524" r:id="rId275"/>
    <p:sldId id="525" r:id="rId276"/>
    <p:sldId id="526" r:id="rId277"/>
    <p:sldId id="527" r:id="rId278"/>
    <p:sldId id="528" r:id="rId279"/>
    <p:sldId id="529" r:id="rId280"/>
    <p:sldId id="530" r:id="rId281"/>
    <p:sldId id="531" r:id="rId282"/>
    <p:sldId id="532" r:id="rId283"/>
    <p:sldId id="533" r:id="rId284"/>
    <p:sldId id="534" r:id="rId285"/>
    <p:sldId id="535" r:id="rId286"/>
    <p:sldId id="536" r:id="rId287"/>
    <p:sldId id="537" r:id="rId288"/>
    <p:sldId id="538" r:id="rId289"/>
    <p:sldId id="539" r:id="rId290"/>
    <p:sldId id="540" r:id="rId291"/>
    <p:sldId id="541" r:id="rId292"/>
    <p:sldId id="542" r:id="rId293"/>
    <p:sldId id="543" r:id="rId294"/>
    <p:sldId id="544" r:id="rId295"/>
    <p:sldId id="545" r:id="rId296"/>
    <p:sldId id="546" r:id="rId297"/>
    <p:sldId id="547" r:id="rId298"/>
    <p:sldId id="548" r:id="rId299"/>
    <p:sldId id="549" r:id="rId300"/>
    <p:sldId id="550" r:id="rId301"/>
    <p:sldId id="551" r:id="rId302"/>
    <p:sldId id="552" r:id="rId303"/>
    <p:sldId id="553" r:id="rId304"/>
    <p:sldId id="554" r:id="rId305"/>
    <p:sldId id="555" r:id="rId306"/>
    <p:sldId id="556" r:id="rId307"/>
    <p:sldId id="557" r:id="rId308"/>
    <p:sldId id="558" r:id="rId309"/>
    <p:sldId id="559" r:id="rId310"/>
    <p:sldId id="560" r:id="rId311"/>
    <p:sldId id="561" r:id="rId312"/>
    <p:sldId id="562" r:id="rId313"/>
    <p:sldId id="563" r:id="rId314"/>
    <p:sldId id="564" r:id="rId315"/>
    <p:sldId id="565" r:id="rId316"/>
    <p:sldId id="566" r:id="rId317"/>
    <p:sldId id="567" r:id="rId318"/>
    <p:sldId id="568" r:id="rId319"/>
    <p:sldId id="569" r:id="rId320"/>
    <p:sldId id="570" r:id="rId321"/>
    <p:sldId id="571" r:id="rId322"/>
    <p:sldId id="572" r:id="rId323"/>
    <p:sldId id="573" r:id="rId324"/>
    <p:sldId id="574" r:id="rId325"/>
    <p:sldId id="575" r:id="rId326"/>
    <p:sldId id="576" r:id="rId327"/>
    <p:sldId id="577" r:id="rId328"/>
    <p:sldId id="578" r:id="rId329"/>
    <p:sldId id="579" r:id="rId330"/>
    <p:sldId id="580" r:id="rId331"/>
    <p:sldId id="581" r:id="rId332"/>
    <p:sldId id="582" r:id="rId333"/>
    <p:sldId id="583" r:id="rId334"/>
    <p:sldId id="584" r:id="rId335"/>
    <p:sldId id="585" r:id="rId336"/>
    <p:sldId id="586" r:id="rId337"/>
    <p:sldId id="587" r:id="rId338"/>
    <p:sldId id="588" r:id="rId339"/>
    <p:sldId id="589" r:id="rId340"/>
    <p:sldId id="590" r:id="rId341"/>
    <p:sldId id="591" r:id="rId342"/>
    <p:sldId id="592" r:id="rId343"/>
    <p:sldId id="593" r:id="rId344"/>
    <p:sldId id="594" r:id="rId345"/>
    <p:sldId id="595" r:id="rId346"/>
    <p:sldId id="596" r:id="rId347"/>
    <p:sldId id="597" r:id="rId348"/>
    <p:sldId id="598" r:id="rId349"/>
    <p:sldId id="599" r:id="rId350"/>
    <p:sldId id="600" r:id="rId351"/>
    <p:sldId id="601" r:id="rId352"/>
    <p:sldId id="602" r:id="rId353"/>
    <p:sldId id="603" r:id="rId354"/>
    <p:sldId id="604" r:id="rId355"/>
    <p:sldId id="605" r:id="rId356"/>
    <p:sldId id="606" r:id="rId357"/>
    <p:sldId id="607" r:id="rId358"/>
    <p:sldId id="608" r:id="rId359"/>
    <p:sldId id="609" r:id="rId360"/>
    <p:sldId id="610" r:id="rId361"/>
    <p:sldId id="611" r:id="rId362"/>
    <p:sldId id="612" r:id="rId363"/>
    <p:sldId id="613" r:id="rId364"/>
    <p:sldId id="614" r:id="rId365"/>
    <p:sldId id="615" r:id="rId366"/>
    <p:sldId id="616" r:id="rId367"/>
    <p:sldId id="617" r:id="rId368"/>
    <p:sldId id="618" r:id="rId369"/>
    <p:sldId id="619" r:id="rId370"/>
    <p:sldId id="620" r:id="rId371"/>
    <p:sldId id="621" r:id="rId372"/>
    <p:sldId id="622" r:id="rId373"/>
  </p:sldIdLst>
  <p:sldSz cy="9753600" cx="13003200"/>
  <p:notesSz cx="9737725" cy="6858000"/>
  <p:defaultTextStyle>
    <a:defPPr lvl="0">
      <a:defRPr lang="it-IT"/>
    </a:defPPr>
    <a:lvl1pPr lvl="0" rtl="0" algn="ctr" fontAlgn="base">
      <a:spcBef>
        <a:spcPct val="20000"/>
      </a:spcBef>
      <a:spcAft>
        <a:spcPct val="0"/>
      </a:spcAft>
      <a:defRPr b="1" kern="1200" sz="2800">
        <a:solidFill>
          <a:schemeClr val="tx1"/>
        </a:solidFill>
        <a:latin typeface="Arial" pitchFamily="34" charset="0"/>
        <a:ea typeface="+mn-ea"/>
        <a:cs typeface="+mn-cs"/>
      </a:defRPr>
    </a:lvl1pPr>
    <a:lvl2pPr lvl="1" marL="457200" rtl="0" algn="ctr" fontAlgn="base">
      <a:spcBef>
        <a:spcPct val="20000"/>
      </a:spcBef>
      <a:spcAft>
        <a:spcPct val="0"/>
      </a:spcAft>
      <a:defRPr b="1" kern="1200" sz="2800">
        <a:solidFill>
          <a:schemeClr val="tx1"/>
        </a:solidFill>
        <a:latin typeface="Arial" pitchFamily="34" charset="0"/>
        <a:ea typeface="+mn-ea"/>
        <a:cs typeface="+mn-cs"/>
      </a:defRPr>
    </a:lvl2pPr>
    <a:lvl3pPr lvl="2" marL="914400" rtl="0" algn="ctr" fontAlgn="base">
      <a:spcBef>
        <a:spcPct val="20000"/>
      </a:spcBef>
      <a:spcAft>
        <a:spcPct val="0"/>
      </a:spcAft>
      <a:defRPr b="1" kern="1200" sz="2800">
        <a:solidFill>
          <a:schemeClr val="tx1"/>
        </a:solidFill>
        <a:latin typeface="Arial" pitchFamily="34" charset="0"/>
        <a:ea typeface="+mn-ea"/>
        <a:cs typeface="+mn-cs"/>
      </a:defRPr>
    </a:lvl3pPr>
    <a:lvl4pPr lvl="3" marL="1371600" rtl="0" algn="ctr" fontAlgn="base">
      <a:spcBef>
        <a:spcPct val="20000"/>
      </a:spcBef>
      <a:spcAft>
        <a:spcPct val="0"/>
      </a:spcAft>
      <a:defRPr b="1" kern="1200" sz="2800">
        <a:solidFill>
          <a:schemeClr val="tx1"/>
        </a:solidFill>
        <a:latin typeface="Arial" pitchFamily="34" charset="0"/>
        <a:ea typeface="+mn-ea"/>
        <a:cs typeface="+mn-cs"/>
      </a:defRPr>
    </a:lvl4pPr>
    <a:lvl5pPr lvl="4" marL="1828800" rtl="0" algn="ctr" fontAlgn="base">
      <a:spcBef>
        <a:spcPct val="20000"/>
      </a:spcBef>
      <a:spcAft>
        <a:spcPct val="0"/>
      </a:spcAft>
      <a:defRPr b="1" kern="1200" sz="2800">
        <a:solidFill>
          <a:schemeClr val="tx1"/>
        </a:solidFill>
        <a:latin typeface="Arial" pitchFamily="34" charset="0"/>
        <a:ea typeface="+mn-ea"/>
        <a:cs typeface="+mn-cs"/>
      </a:defRPr>
    </a:lvl5pPr>
    <a:lvl6pPr defTabSz="914400" eaLnBrk="1" hangingPunct="1" latinLnBrk="0" lvl="5" marL="2286000" rtl="0" algn="l">
      <a:defRPr b="1" kern="1200" sz="2800">
        <a:solidFill>
          <a:schemeClr val="tx1"/>
        </a:solidFill>
        <a:latin typeface="Arial" pitchFamily="34" charset="0"/>
        <a:ea typeface="+mn-ea"/>
        <a:cs typeface="+mn-cs"/>
      </a:defRPr>
    </a:lvl6pPr>
    <a:lvl7pPr defTabSz="914400" eaLnBrk="1" hangingPunct="1" latinLnBrk="0" lvl="6" marL="2743200" rtl="0" algn="l">
      <a:defRPr b="1" kern="1200" sz="2800">
        <a:solidFill>
          <a:schemeClr val="tx1"/>
        </a:solidFill>
        <a:latin typeface="Arial" pitchFamily="34" charset="0"/>
        <a:ea typeface="+mn-ea"/>
        <a:cs typeface="+mn-cs"/>
      </a:defRPr>
    </a:lvl7pPr>
    <a:lvl8pPr defTabSz="914400" eaLnBrk="1" hangingPunct="1" latinLnBrk="0" lvl="7" marL="3200400" rtl="0" algn="l">
      <a:defRPr b="1" kern="1200" sz="2800">
        <a:solidFill>
          <a:schemeClr val="tx1"/>
        </a:solidFill>
        <a:latin typeface="Arial" pitchFamily="34" charset="0"/>
        <a:ea typeface="+mn-ea"/>
        <a:cs typeface="+mn-cs"/>
      </a:defRPr>
    </a:lvl8pPr>
    <a:lvl9pPr defTabSz="914400" eaLnBrk="1" hangingPunct="1" latinLnBrk="0" lvl="8" marL="3657600" rtl="0" algn="l">
      <a:defRPr b="1" kern="1200" sz="2800">
        <a:solidFill>
          <a:schemeClr val="tx1"/>
        </a:solidFill>
        <a:latin typeface="Arial" pitchFamily="34" charset="0"/>
        <a:ea typeface="+mn-ea"/>
        <a:cs typeface="+mn-cs"/>
      </a:defRPr>
    </a:lvl9pPr>
  </p:defaultTextStyle>
  <p:extLst>
    <p:ext uri="{EFAFB233-063F-42B5-8137-9DF3F51BA10A}">
      <p15:sldGuideLst>
        <p15:guide id="1" orient="horz" pos="3072">
          <p15:clr>
            <a:srgbClr val="A4A3A4"/>
          </p15:clr>
        </p15:guide>
        <p15:guide id="2" pos="4096">
          <p15:clr>
            <a:srgbClr val="A4A3A4"/>
          </p15:clr>
        </p15:guide>
      </p15:sldGuideLst>
    </p:ext>
    <p:ext uri="{2D200454-40CA-4A62-9FC3-DE9A4176ACB9}">
      <p15:notesGuideLst>
        <p15:guide id="1" orient="horz" pos="2160">
          <p15:clr>
            <a:srgbClr val="A4A3A4"/>
          </p15:clr>
        </p15:guide>
        <p15:guide id="2" pos="3067">
          <p15:clr>
            <a:srgbClr val="A4A3A4"/>
          </p15:clr>
        </p15:guide>
      </p15:notesGuideLst>
    </p:ext>
  </p:extLst>
</p:presentation>
</file>

<file path=ppt/presProps1.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1.xml><?xml version="1.0" encoding="utf-8"?>
<a:tblStyleLst xmlns:a="http://schemas.openxmlformats.org/drawingml/2006/main" xmlns:r="http://schemas.openxmlformats.org/officeDocument/2006/relationships" def="{90651C3A-4460-11DB-9652-00E08161165F}">
  <a:tblStyle styleId="{B301B821-A1FF-4177-AEE7-76D212191A09}" styleName="Stile medio 1 - Colore 1">
    <a:wholeTbl>
      <a:tcTxStyle>
        <a:fontRef idx="minor">
          <a:scrgbClr b="0" g="0" r="0"/>
        </a:fontRef>
        <a:schemeClr val="dk1"/>
      </a:tcTxStyle>
      <a:tcStyle>
        <a:tcBdr>
          <a:left>
            <a:ln cmpd="sng" w="12700">
              <a:solidFill>
                <a:schemeClr val="accent1"/>
              </a:solidFill>
            </a:ln>
          </a:left>
          <a:right>
            <a:ln cmpd="sng" w="12700">
              <a:solidFill>
                <a:schemeClr val="accent1"/>
              </a:solidFill>
            </a:ln>
          </a:right>
          <a:top>
            <a:ln cmpd="sng" w="12700">
              <a:solidFill>
                <a:schemeClr val="accent1"/>
              </a:solidFill>
            </a:ln>
          </a:top>
          <a:bottom>
            <a:ln cmpd="sng" w="12700">
              <a:solidFill>
                <a:schemeClr val="accent1"/>
              </a:solidFill>
            </a:ln>
          </a:bottom>
          <a:insideH>
            <a:ln cmpd="sng" w="12700">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cmpd="dbl" w="50800">
              <a:solidFill>
                <a:schemeClr val="accent1"/>
              </a:solidFill>
            </a:ln>
          </a:top>
        </a:tcBdr>
        <a:fill>
          <a:solidFill>
            <a:schemeClr val="lt1"/>
          </a:solidFill>
        </a:fill>
      </a:tcStyle>
    </a:lastRow>
    <a:firstRow>
      <a:tcTxStyle b="on">
        <a:fontRef idx="minor">
          <a:scrgbClr b="0" g="0" r="0"/>
        </a:fontRef>
        <a:schemeClr val="lt1"/>
      </a:tcTxStyle>
      <a:tcStyle>
        <a:tcBdr/>
        <a:fill>
          <a:solidFill>
            <a:schemeClr val="accent1"/>
          </a:solidFill>
        </a:fill>
      </a:tcStyle>
    </a:firstRow>
  </a:tblStyle>
</a:tblStyleLst>
</file>

<file path=ppt/viewProps1.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072" orient="horz"/>
        <p:guide pos="4096"/>
      </p:guideLst>
    </p:cSldViewPr>
  </p:slideViewPr>
  <p:notesViewPr>
    <p:cSldViewPr snapToGrid="0">
      <p:cViewPr varScale="1">
        <p:scale>
          <a:sx n="100" d="100"/>
          <a:sy n="100" d="100"/>
        </p:scale>
        <p:origin x="0" y="0"/>
      </p:cViewPr>
      <p:guideLst>
        <p:guide pos="2160" orient="horz"/>
        <p:guide pos="3067"/>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190" Type="http://schemas.openxmlformats.org/officeDocument/2006/relationships/slide" Target="slides/slide18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194" Type="http://schemas.openxmlformats.org/officeDocument/2006/relationships/slide" Target="slides/slide188.xml"/><Relationship Id="rId43" Type="http://schemas.openxmlformats.org/officeDocument/2006/relationships/slide" Target="slides/slide37.xml"/><Relationship Id="rId193" Type="http://schemas.openxmlformats.org/officeDocument/2006/relationships/slide" Target="slides/slide187.xml"/><Relationship Id="rId46" Type="http://schemas.openxmlformats.org/officeDocument/2006/relationships/slide" Target="slides/slide40.xml"/><Relationship Id="rId192" Type="http://schemas.openxmlformats.org/officeDocument/2006/relationships/slide" Target="slides/slide186.xml"/><Relationship Id="rId45" Type="http://schemas.openxmlformats.org/officeDocument/2006/relationships/slide" Target="slides/slide39.xml"/><Relationship Id="rId191" Type="http://schemas.openxmlformats.org/officeDocument/2006/relationships/slide" Target="slides/slide185.xml"/><Relationship Id="rId48" Type="http://schemas.openxmlformats.org/officeDocument/2006/relationships/slide" Target="slides/slide42.xml"/><Relationship Id="rId187" Type="http://schemas.openxmlformats.org/officeDocument/2006/relationships/slide" Target="slides/slide181.xml"/><Relationship Id="rId47" Type="http://schemas.openxmlformats.org/officeDocument/2006/relationships/slide" Target="slides/slide41.xml"/><Relationship Id="rId186" Type="http://schemas.openxmlformats.org/officeDocument/2006/relationships/slide" Target="slides/slide180.xml"/><Relationship Id="rId185" Type="http://schemas.openxmlformats.org/officeDocument/2006/relationships/slide" Target="slides/slide179.xml"/><Relationship Id="rId49" Type="http://schemas.openxmlformats.org/officeDocument/2006/relationships/slide" Target="slides/slide43.xml"/><Relationship Id="rId184" Type="http://schemas.openxmlformats.org/officeDocument/2006/relationships/slide" Target="slides/slide178.xml"/><Relationship Id="rId189" Type="http://schemas.openxmlformats.org/officeDocument/2006/relationships/slide" Target="slides/slide183.xml"/><Relationship Id="rId188" Type="http://schemas.openxmlformats.org/officeDocument/2006/relationships/slide" Target="slides/slide18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183" Type="http://schemas.openxmlformats.org/officeDocument/2006/relationships/slide" Target="slides/slide177.xml"/><Relationship Id="rId32" Type="http://schemas.openxmlformats.org/officeDocument/2006/relationships/slide" Target="slides/slide26.xml"/><Relationship Id="rId182" Type="http://schemas.openxmlformats.org/officeDocument/2006/relationships/slide" Target="slides/slide176.xml"/><Relationship Id="rId35" Type="http://schemas.openxmlformats.org/officeDocument/2006/relationships/slide" Target="slides/slide29.xml"/><Relationship Id="rId181" Type="http://schemas.openxmlformats.org/officeDocument/2006/relationships/slide" Target="slides/slide175.xml"/><Relationship Id="rId34" Type="http://schemas.openxmlformats.org/officeDocument/2006/relationships/slide" Target="slides/slide28.xml"/><Relationship Id="rId180" Type="http://schemas.openxmlformats.org/officeDocument/2006/relationships/slide" Target="slides/slide174.xml"/><Relationship Id="rId37" Type="http://schemas.openxmlformats.org/officeDocument/2006/relationships/slide" Target="slides/slide31.xml"/><Relationship Id="rId176" Type="http://schemas.openxmlformats.org/officeDocument/2006/relationships/slide" Target="slides/slide170.xml"/><Relationship Id="rId297" Type="http://schemas.openxmlformats.org/officeDocument/2006/relationships/slide" Target="slides/slide291.xml"/><Relationship Id="rId36" Type="http://schemas.openxmlformats.org/officeDocument/2006/relationships/slide" Target="slides/slide30.xml"/><Relationship Id="rId175" Type="http://schemas.openxmlformats.org/officeDocument/2006/relationships/slide" Target="slides/slide169.xml"/><Relationship Id="rId296" Type="http://schemas.openxmlformats.org/officeDocument/2006/relationships/slide" Target="slides/slide290.xml"/><Relationship Id="rId39" Type="http://schemas.openxmlformats.org/officeDocument/2006/relationships/slide" Target="slides/slide33.xml"/><Relationship Id="rId174" Type="http://schemas.openxmlformats.org/officeDocument/2006/relationships/slide" Target="slides/slide168.xml"/><Relationship Id="rId295" Type="http://schemas.openxmlformats.org/officeDocument/2006/relationships/slide" Target="slides/slide289.xml"/><Relationship Id="rId38" Type="http://schemas.openxmlformats.org/officeDocument/2006/relationships/slide" Target="slides/slide32.xml"/><Relationship Id="rId173" Type="http://schemas.openxmlformats.org/officeDocument/2006/relationships/slide" Target="slides/slide167.xml"/><Relationship Id="rId294" Type="http://schemas.openxmlformats.org/officeDocument/2006/relationships/slide" Target="slides/slide288.xml"/><Relationship Id="rId179" Type="http://schemas.openxmlformats.org/officeDocument/2006/relationships/slide" Target="slides/slide173.xml"/><Relationship Id="rId178" Type="http://schemas.openxmlformats.org/officeDocument/2006/relationships/slide" Target="slides/slide172.xml"/><Relationship Id="rId299" Type="http://schemas.openxmlformats.org/officeDocument/2006/relationships/slide" Target="slides/slide293.xml"/><Relationship Id="rId177" Type="http://schemas.openxmlformats.org/officeDocument/2006/relationships/slide" Target="slides/slide171.xml"/><Relationship Id="rId298" Type="http://schemas.openxmlformats.org/officeDocument/2006/relationships/slide" Target="slides/slide29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98" Type="http://schemas.openxmlformats.org/officeDocument/2006/relationships/slide" Target="slides/slide192.xml"/><Relationship Id="rId14" Type="http://schemas.openxmlformats.org/officeDocument/2006/relationships/slide" Target="slides/slide8.xml"/><Relationship Id="rId197" Type="http://schemas.openxmlformats.org/officeDocument/2006/relationships/slide" Target="slides/slide191.xml"/><Relationship Id="rId17" Type="http://schemas.openxmlformats.org/officeDocument/2006/relationships/slide" Target="slides/slide11.xml"/><Relationship Id="rId196" Type="http://schemas.openxmlformats.org/officeDocument/2006/relationships/slide" Target="slides/slide190.xml"/><Relationship Id="rId16" Type="http://schemas.openxmlformats.org/officeDocument/2006/relationships/slide" Target="slides/slide10.xml"/><Relationship Id="rId195" Type="http://schemas.openxmlformats.org/officeDocument/2006/relationships/slide" Target="slides/slide189.xml"/><Relationship Id="rId19" Type="http://schemas.openxmlformats.org/officeDocument/2006/relationships/slide" Target="slides/slide13.xml"/><Relationship Id="rId18" Type="http://schemas.openxmlformats.org/officeDocument/2006/relationships/slide" Target="slides/slide12.xml"/><Relationship Id="rId199" Type="http://schemas.openxmlformats.org/officeDocument/2006/relationships/slide" Target="slides/slide193.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271" Type="http://schemas.openxmlformats.org/officeDocument/2006/relationships/slide" Target="slides/slide265.xml"/><Relationship Id="rId87" Type="http://schemas.openxmlformats.org/officeDocument/2006/relationships/slide" Target="slides/slide81.xml"/><Relationship Id="rId270" Type="http://schemas.openxmlformats.org/officeDocument/2006/relationships/slide" Target="slides/slide264.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1.xml"/><Relationship Id="rId3" Type="http://schemas.openxmlformats.org/officeDocument/2006/relationships/presProps" Target="presProps1.xml"/><Relationship Id="rId149" Type="http://schemas.openxmlformats.org/officeDocument/2006/relationships/slide" Target="slides/slide143.xml"/><Relationship Id="rId4" Type="http://schemas.openxmlformats.org/officeDocument/2006/relationships/tableStyles" Target="tableStyles1.xml"/><Relationship Id="rId148" Type="http://schemas.openxmlformats.org/officeDocument/2006/relationships/slide" Target="slides/slide142.xml"/><Relationship Id="rId269" Type="http://schemas.openxmlformats.org/officeDocument/2006/relationships/slide" Target="slides/slide263.xml"/><Relationship Id="rId9" Type="http://schemas.openxmlformats.org/officeDocument/2006/relationships/slide" Target="slides/slide3.xml"/><Relationship Id="rId143" Type="http://schemas.openxmlformats.org/officeDocument/2006/relationships/slide" Target="slides/slide137.xml"/><Relationship Id="rId264" Type="http://schemas.openxmlformats.org/officeDocument/2006/relationships/slide" Target="slides/slide258.xml"/><Relationship Id="rId142" Type="http://schemas.openxmlformats.org/officeDocument/2006/relationships/slide" Target="slides/slide136.xml"/><Relationship Id="rId263" Type="http://schemas.openxmlformats.org/officeDocument/2006/relationships/slide" Target="slides/slide257.xml"/><Relationship Id="rId141" Type="http://schemas.openxmlformats.org/officeDocument/2006/relationships/slide" Target="slides/slide135.xml"/><Relationship Id="rId262" Type="http://schemas.openxmlformats.org/officeDocument/2006/relationships/slide" Target="slides/slide256.xml"/><Relationship Id="rId140" Type="http://schemas.openxmlformats.org/officeDocument/2006/relationships/slide" Target="slides/slide134.xml"/><Relationship Id="rId261" Type="http://schemas.openxmlformats.org/officeDocument/2006/relationships/slide" Target="slides/slide255.xml"/><Relationship Id="rId5" Type="http://schemas.openxmlformats.org/officeDocument/2006/relationships/slideMaster" Target="slideMasters/slideMaster1.xml"/><Relationship Id="rId147" Type="http://schemas.openxmlformats.org/officeDocument/2006/relationships/slide" Target="slides/slide141.xml"/><Relationship Id="rId268" Type="http://schemas.openxmlformats.org/officeDocument/2006/relationships/slide" Target="slides/slide262.xml"/><Relationship Id="rId6" Type="http://schemas.openxmlformats.org/officeDocument/2006/relationships/notesMaster" Target="notesMasters/notesMaster1.xml"/><Relationship Id="rId146" Type="http://schemas.openxmlformats.org/officeDocument/2006/relationships/slide" Target="slides/slide140.xml"/><Relationship Id="rId267" Type="http://schemas.openxmlformats.org/officeDocument/2006/relationships/slide" Target="slides/slide261.xml"/><Relationship Id="rId7" Type="http://schemas.openxmlformats.org/officeDocument/2006/relationships/slide" Target="slides/slide1.xml"/><Relationship Id="rId145" Type="http://schemas.openxmlformats.org/officeDocument/2006/relationships/slide" Target="slides/slide139.xml"/><Relationship Id="rId266" Type="http://schemas.openxmlformats.org/officeDocument/2006/relationships/slide" Target="slides/slide260.xml"/><Relationship Id="rId8" Type="http://schemas.openxmlformats.org/officeDocument/2006/relationships/slide" Target="slides/slide2.xml"/><Relationship Id="rId144" Type="http://schemas.openxmlformats.org/officeDocument/2006/relationships/slide" Target="slides/slide138.xml"/><Relationship Id="rId265" Type="http://schemas.openxmlformats.org/officeDocument/2006/relationships/slide" Target="slides/slide259.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260" Type="http://schemas.openxmlformats.org/officeDocument/2006/relationships/slide" Target="slides/slide254.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259" Type="http://schemas.openxmlformats.org/officeDocument/2006/relationships/slide" Target="slides/slide253.xml"/><Relationship Id="rId137" Type="http://schemas.openxmlformats.org/officeDocument/2006/relationships/slide" Target="slides/slide131.xml"/><Relationship Id="rId258" Type="http://schemas.openxmlformats.org/officeDocument/2006/relationships/slide" Target="slides/slide252.xml"/><Relationship Id="rId132" Type="http://schemas.openxmlformats.org/officeDocument/2006/relationships/slide" Target="slides/slide126.xml"/><Relationship Id="rId253" Type="http://schemas.openxmlformats.org/officeDocument/2006/relationships/slide" Target="slides/slide247.xml"/><Relationship Id="rId131" Type="http://schemas.openxmlformats.org/officeDocument/2006/relationships/slide" Target="slides/slide125.xml"/><Relationship Id="rId252" Type="http://schemas.openxmlformats.org/officeDocument/2006/relationships/slide" Target="slides/slide246.xml"/><Relationship Id="rId373" Type="http://schemas.openxmlformats.org/officeDocument/2006/relationships/slide" Target="slides/slide367.xml"/><Relationship Id="rId130" Type="http://schemas.openxmlformats.org/officeDocument/2006/relationships/slide" Target="slides/slide124.xml"/><Relationship Id="rId251" Type="http://schemas.openxmlformats.org/officeDocument/2006/relationships/slide" Target="slides/slide245.xml"/><Relationship Id="rId372" Type="http://schemas.openxmlformats.org/officeDocument/2006/relationships/slide" Target="slides/slide366.xml"/><Relationship Id="rId250" Type="http://schemas.openxmlformats.org/officeDocument/2006/relationships/slide" Target="slides/slide244.xml"/><Relationship Id="rId371" Type="http://schemas.openxmlformats.org/officeDocument/2006/relationships/slide" Target="slides/slide365.xml"/><Relationship Id="rId136" Type="http://schemas.openxmlformats.org/officeDocument/2006/relationships/slide" Target="slides/slide130.xml"/><Relationship Id="rId257" Type="http://schemas.openxmlformats.org/officeDocument/2006/relationships/slide" Target="slides/slide251.xml"/><Relationship Id="rId135" Type="http://schemas.openxmlformats.org/officeDocument/2006/relationships/slide" Target="slides/slide129.xml"/><Relationship Id="rId256" Type="http://schemas.openxmlformats.org/officeDocument/2006/relationships/slide" Target="slides/slide250.xml"/><Relationship Id="rId134" Type="http://schemas.openxmlformats.org/officeDocument/2006/relationships/slide" Target="slides/slide128.xml"/><Relationship Id="rId255" Type="http://schemas.openxmlformats.org/officeDocument/2006/relationships/slide" Target="slides/slide249.xml"/><Relationship Id="rId133" Type="http://schemas.openxmlformats.org/officeDocument/2006/relationships/slide" Target="slides/slide127.xml"/><Relationship Id="rId254" Type="http://schemas.openxmlformats.org/officeDocument/2006/relationships/slide" Target="slides/slide248.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172" Type="http://schemas.openxmlformats.org/officeDocument/2006/relationships/slide" Target="slides/slide166.xml"/><Relationship Id="rId293" Type="http://schemas.openxmlformats.org/officeDocument/2006/relationships/slide" Target="slides/slide287.xml"/><Relationship Id="rId65" Type="http://schemas.openxmlformats.org/officeDocument/2006/relationships/slide" Target="slides/slide59.xml"/><Relationship Id="rId171" Type="http://schemas.openxmlformats.org/officeDocument/2006/relationships/slide" Target="slides/slide165.xml"/><Relationship Id="rId292" Type="http://schemas.openxmlformats.org/officeDocument/2006/relationships/slide" Target="slides/slide286.xml"/><Relationship Id="rId68" Type="http://schemas.openxmlformats.org/officeDocument/2006/relationships/slide" Target="slides/slide62.xml"/><Relationship Id="rId170" Type="http://schemas.openxmlformats.org/officeDocument/2006/relationships/slide" Target="slides/slide164.xml"/><Relationship Id="rId291" Type="http://schemas.openxmlformats.org/officeDocument/2006/relationships/slide" Target="slides/slide285.xml"/><Relationship Id="rId67" Type="http://schemas.openxmlformats.org/officeDocument/2006/relationships/slide" Target="slides/slide61.xml"/><Relationship Id="rId290" Type="http://schemas.openxmlformats.org/officeDocument/2006/relationships/slide" Target="slides/slide284.xml"/><Relationship Id="rId60" Type="http://schemas.openxmlformats.org/officeDocument/2006/relationships/slide" Target="slides/slide54.xml"/><Relationship Id="rId165" Type="http://schemas.openxmlformats.org/officeDocument/2006/relationships/slide" Target="slides/slide159.xml"/><Relationship Id="rId286" Type="http://schemas.openxmlformats.org/officeDocument/2006/relationships/slide" Target="slides/slide280.xml"/><Relationship Id="rId69" Type="http://schemas.openxmlformats.org/officeDocument/2006/relationships/slide" Target="slides/slide63.xml"/><Relationship Id="rId164" Type="http://schemas.openxmlformats.org/officeDocument/2006/relationships/slide" Target="slides/slide158.xml"/><Relationship Id="rId285" Type="http://schemas.openxmlformats.org/officeDocument/2006/relationships/slide" Target="slides/slide279.xml"/><Relationship Id="rId163" Type="http://schemas.openxmlformats.org/officeDocument/2006/relationships/slide" Target="slides/slide157.xml"/><Relationship Id="rId284" Type="http://schemas.openxmlformats.org/officeDocument/2006/relationships/slide" Target="slides/slide278.xml"/><Relationship Id="rId162" Type="http://schemas.openxmlformats.org/officeDocument/2006/relationships/slide" Target="slides/slide156.xml"/><Relationship Id="rId283" Type="http://schemas.openxmlformats.org/officeDocument/2006/relationships/slide" Target="slides/slide277.xml"/><Relationship Id="rId169" Type="http://schemas.openxmlformats.org/officeDocument/2006/relationships/slide" Target="slides/slide163.xml"/><Relationship Id="rId168" Type="http://schemas.openxmlformats.org/officeDocument/2006/relationships/slide" Target="slides/slide162.xml"/><Relationship Id="rId289" Type="http://schemas.openxmlformats.org/officeDocument/2006/relationships/slide" Target="slides/slide283.xml"/><Relationship Id="rId167" Type="http://schemas.openxmlformats.org/officeDocument/2006/relationships/slide" Target="slides/slide161.xml"/><Relationship Id="rId288" Type="http://schemas.openxmlformats.org/officeDocument/2006/relationships/slide" Target="slides/slide282.xml"/><Relationship Id="rId166" Type="http://schemas.openxmlformats.org/officeDocument/2006/relationships/slide" Target="slides/slide160.xml"/><Relationship Id="rId287" Type="http://schemas.openxmlformats.org/officeDocument/2006/relationships/slide" Target="slides/slide281.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slide" Target="slides/slide155.xml"/><Relationship Id="rId282" Type="http://schemas.openxmlformats.org/officeDocument/2006/relationships/slide" Target="slides/slide276.xml"/><Relationship Id="rId54" Type="http://schemas.openxmlformats.org/officeDocument/2006/relationships/slide" Target="slides/slide48.xml"/><Relationship Id="rId160" Type="http://schemas.openxmlformats.org/officeDocument/2006/relationships/slide" Target="slides/slide154.xml"/><Relationship Id="rId281" Type="http://schemas.openxmlformats.org/officeDocument/2006/relationships/slide" Target="slides/slide275.xml"/><Relationship Id="rId57" Type="http://schemas.openxmlformats.org/officeDocument/2006/relationships/slide" Target="slides/slide51.xml"/><Relationship Id="rId280" Type="http://schemas.openxmlformats.org/officeDocument/2006/relationships/slide" Target="slides/slide274.xml"/><Relationship Id="rId56" Type="http://schemas.openxmlformats.org/officeDocument/2006/relationships/slide" Target="slides/slide50.xml"/><Relationship Id="rId159" Type="http://schemas.openxmlformats.org/officeDocument/2006/relationships/slide" Target="slides/slide153.xml"/><Relationship Id="rId59" Type="http://schemas.openxmlformats.org/officeDocument/2006/relationships/slide" Target="slides/slide53.xml"/><Relationship Id="rId154" Type="http://schemas.openxmlformats.org/officeDocument/2006/relationships/slide" Target="slides/slide148.xml"/><Relationship Id="rId275" Type="http://schemas.openxmlformats.org/officeDocument/2006/relationships/slide" Target="slides/slide269.xml"/><Relationship Id="rId58" Type="http://schemas.openxmlformats.org/officeDocument/2006/relationships/slide" Target="slides/slide52.xml"/><Relationship Id="rId153" Type="http://schemas.openxmlformats.org/officeDocument/2006/relationships/slide" Target="slides/slide147.xml"/><Relationship Id="rId274" Type="http://schemas.openxmlformats.org/officeDocument/2006/relationships/slide" Target="slides/slide268.xml"/><Relationship Id="rId152" Type="http://schemas.openxmlformats.org/officeDocument/2006/relationships/slide" Target="slides/slide146.xml"/><Relationship Id="rId273" Type="http://schemas.openxmlformats.org/officeDocument/2006/relationships/slide" Target="slides/slide267.xml"/><Relationship Id="rId151" Type="http://schemas.openxmlformats.org/officeDocument/2006/relationships/slide" Target="slides/slide145.xml"/><Relationship Id="rId272" Type="http://schemas.openxmlformats.org/officeDocument/2006/relationships/slide" Target="slides/slide266.xml"/><Relationship Id="rId158" Type="http://schemas.openxmlformats.org/officeDocument/2006/relationships/slide" Target="slides/slide152.xml"/><Relationship Id="rId279" Type="http://schemas.openxmlformats.org/officeDocument/2006/relationships/slide" Target="slides/slide273.xml"/><Relationship Id="rId157" Type="http://schemas.openxmlformats.org/officeDocument/2006/relationships/slide" Target="slides/slide151.xml"/><Relationship Id="rId278" Type="http://schemas.openxmlformats.org/officeDocument/2006/relationships/slide" Target="slides/slide272.xml"/><Relationship Id="rId156" Type="http://schemas.openxmlformats.org/officeDocument/2006/relationships/slide" Target="slides/slide150.xml"/><Relationship Id="rId277" Type="http://schemas.openxmlformats.org/officeDocument/2006/relationships/slide" Target="slides/slide271.xml"/><Relationship Id="rId155" Type="http://schemas.openxmlformats.org/officeDocument/2006/relationships/slide" Target="slides/slide149.xml"/><Relationship Id="rId276" Type="http://schemas.openxmlformats.org/officeDocument/2006/relationships/slide" Target="slides/slide270.xml"/><Relationship Id="rId107" Type="http://schemas.openxmlformats.org/officeDocument/2006/relationships/slide" Target="slides/slide101.xml"/><Relationship Id="rId228" Type="http://schemas.openxmlformats.org/officeDocument/2006/relationships/slide" Target="slides/slide222.xml"/><Relationship Id="rId349" Type="http://schemas.openxmlformats.org/officeDocument/2006/relationships/slide" Target="slides/slide343.xml"/><Relationship Id="rId106" Type="http://schemas.openxmlformats.org/officeDocument/2006/relationships/slide" Target="slides/slide100.xml"/><Relationship Id="rId227" Type="http://schemas.openxmlformats.org/officeDocument/2006/relationships/slide" Target="slides/slide221.xml"/><Relationship Id="rId348" Type="http://schemas.openxmlformats.org/officeDocument/2006/relationships/slide" Target="slides/slide342.xml"/><Relationship Id="rId105" Type="http://schemas.openxmlformats.org/officeDocument/2006/relationships/slide" Target="slides/slide99.xml"/><Relationship Id="rId226" Type="http://schemas.openxmlformats.org/officeDocument/2006/relationships/slide" Target="slides/slide220.xml"/><Relationship Id="rId347" Type="http://schemas.openxmlformats.org/officeDocument/2006/relationships/slide" Target="slides/slide341.xml"/><Relationship Id="rId104" Type="http://schemas.openxmlformats.org/officeDocument/2006/relationships/slide" Target="slides/slide98.xml"/><Relationship Id="rId225" Type="http://schemas.openxmlformats.org/officeDocument/2006/relationships/slide" Target="slides/slide219.xml"/><Relationship Id="rId346" Type="http://schemas.openxmlformats.org/officeDocument/2006/relationships/slide" Target="slides/slide340.xml"/><Relationship Id="rId109" Type="http://schemas.openxmlformats.org/officeDocument/2006/relationships/slide" Target="slides/slide103.xml"/><Relationship Id="rId108" Type="http://schemas.openxmlformats.org/officeDocument/2006/relationships/slide" Target="slides/slide102.xml"/><Relationship Id="rId229" Type="http://schemas.openxmlformats.org/officeDocument/2006/relationships/slide" Target="slides/slide223.xml"/><Relationship Id="rId220" Type="http://schemas.openxmlformats.org/officeDocument/2006/relationships/slide" Target="slides/slide214.xml"/><Relationship Id="rId341" Type="http://schemas.openxmlformats.org/officeDocument/2006/relationships/slide" Target="slides/slide335.xml"/><Relationship Id="rId340" Type="http://schemas.openxmlformats.org/officeDocument/2006/relationships/slide" Target="slides/slide334.xml"/><Relationship Id="rId103" Type="http://schemas.openxmlformats.org/officeDocument/2006/relationships/slide" Target="slides/slide97.xml"/><Relationship Id="rId224" Type="http://schemas.openxmlformats.org/officeDocument/2006/relationships/slide" Target="slides/slide218.xml"/><Relationship Id="rId345" Type="http://schemas.openxmlformats.org/officeDocument/2006/relationships/slide" Target="slides/slide339.xml"/><Relationship Id="rId102" Type="http://schemas.openxmlformats.org/officeDocument/2006/relationships/slide" Target="slides/slide96.xml"/><Relationship Id="rId223" Type="http://schemas.openxmlformats.org/officeDocument/2006/relationships/slide" Target="slides/slide217.xml"/><Relationship Id="rId344" Type="http://schemas.openxmlformats.org/officeDocument/2006/relationships/slide" Target="slides/slide338.xml"/><Relationship Id="rId101" Type="http://schemas.openxmlformats.org/officeDocument/2006/relationships/slide" Target="slides/slide95.xml"/><Relationship Id="rId222" Type="http://schemas.openxmlformats.org/officeDocument/2006/relationships/slide" Target="slides/slide216.xml"/><Relationship Id="rId343" Type="http://schemas.openxmlformats.org/officeDocument/2006/relationships/slide" Target="slides/slide337.xml"/><Relationship Id="rId100" Type="http://schemas.openxmlformats.org/officeDocument/2006/relationships/slide" Target="slides/slide94.xml"/><Relationship Id="rId221" Type="http://schemas.openxmlformats.org/officeDocument/2006/relationships/slide" Target="slides/slide215.xml"/><Relationship Id="rId342" Type="http://schemas.openxmlformats.org/officeDocument/2006/relationships/slide" Target="slides/slide336.xml"/><Relationship Id="rId217" Type="http://schemas.openxmlformats.org/officeDocument/2006/relationships/slide" Target="slides/slide211.xml"/><Relationship Id="rId338" Type="http://schemas.openxmlformats.org/officeDocument/2006/relationships/slide" Target="slides/slide332.xml"/><Relationship Id="rId216" Type="http://schemas.openxmlformats.org/officeDocument/2006/relationships/slide" Target="slides/slide210.xml"/><Relationship Id="rId337" Type="http://schemas.openxmlformats.org/officeDocument/2006/relationships/slide" Target="slides/slide331.xml"/><Relationship Id="rId215" Type="http://schemas.openxmlformats.org/officeDocument/2006/relationships/slide" Target="slides/slide209.xml"/><Relationship Id="rId336" Type="http://schemas.openxmlformats.org/officeDocument/2006/relationships/slide" Target="slides/slide330.xml"/><Relationship Id="rId214" Type="http://schemas.openxmlformats.org/officeDocument/2006/relationships/slide" Target="slides/slide208.xml"/><Relationship Id="rId335" Type="http://schemas.openxmlformats.org/officeDocument/2006/relationships/slide" Target="slides/slide329.xml"/><Relationship Id="rId219" Type="http://schemas.openxmlformats.org/officeDocument/2006/relationships/slide" Target="slides/slide213.xml"/><Relationship Id="rId218" Type="http://schemas.openxmlformats.org/officeDocument/2006/relationships/slide" Target="slides/slide212.xml"/><Relationship Id="rId339" Type="http://schemas.openxmlformats.org/officeDocument/2006/relationships/slide" Target="slides/slide333.xml"/><Relationship Id="rId330" Type="http://schemas.openxmlformats.org/officeDocument/2006/relationships/slide" Target="slides/slide324.xml"/><Relationship Id="rId213" Type="http://schemas.openxmlformats.org/officeDocument/2006/relationships/slide" Target="slides/slide207.xml"/><Relationship Id="rId334" Type="http://schemas.openxmlformats.org/officeDocument/2006/relationships/slide" Target="slides/slide328.xml"/><Relationship Id="rId212" Type="http://schemas.openxmlformats.org/officeDocument/2006/relationships/slide" Target="slides/slide206.xml"/><Relationship Id="rId333" Type="http://schemas.openxmlformats.org/officeDocument/2006/relationships/slide" Target="slides/slide327.xml"/><Relationship Id="rId211" Type="http://schemas.openxmlformats.org/officeDocument/2006/relationships/slide" Target="slides/slide205.xml"/><Relationship Id="rId332" Type="http://schemas.openxmlformats.org/officeDocument/2006/relationships/slide" Target="slides/slide326.xml"/><Relationship Id="rId210" Type="http://schemas.openxmlformats.org/officeDocument/2006/relationships/slide" Target="slides/slide204.xml"/><Relationship Id="rId331" Type="http://schemas.openxmlformats.org/officeDocument/2006/relationships/slide" Target="slides/slide325.xml"/><Relationship Id="rId370" Type="http://schemas.openxmlformats.org/officeDocument/2006/relationships/slide" Target="slides/slide364.xml"/><Relationship Id="rId129" Type="http://schemas.openxmlformats.org/officeDocument/2006/relationships/slide" Target="slides/slide123.xml"/><Relationship Id="rId128" Type="http://schemas.openxmlformats.org/officeDocument/2006/relationships/slide" Target="slides/slide122.xml"/><Relationship Id="rId249" Type="http://schemas.openxmlformats.org/officeDocument/2006/relationships/slide" Target="slides/slide243.xml"/><Relationship Id="rId127" Type="http://schemas.openxmlformats.org/officeDocument/2006/relationships/slide" Target="slides/slide121.xml"/><Relationship Id="rId248" Type="http://schemas.openxmlformats.org/officeDocument/2006/relationships/slide" Target="slides/slide242.xml"/><Relationship Id="rId369" Type="http://schemas.openxmlformats.org/officeDocument/2006/relationships/slide" Target="slides/slide363.xml"/><Relationship Id="rId126" Type="http://schemas.openxmlformats.org/officeDocument/2006/relationships/slide" Target="slides/slide120.xml"/><Relationship Id="rId247" Type="http://schemas.openxmlformats.org/officeDocument/2006/relationships/slide" Target="slides/slide241.xml"/><Relationship Id="rId368" Type="http://schemas.openxmlformats.org/officeDocument/2006/relationships/slide" Target="slides/slide362.xml"/><Relationship Id="rId121" Type="http://schemas.openxmlformats.org/officeDocument/2006/relationships/slide" Target="slides/slide115.xml"/><Relationship Id="rId242" Type="http://schemas.openxmlformats.org/officeDocument/2006/relationships/slide" Target="slides/slide236.xml"/><Relationship Id="rId363" Type="http://schemas.openxmlformats.org/officeDocument/2006/relationships/slide" Target="slides/slide357.xml"/><Relationship Id="rId120" Type="http://schemas.openxmlformats.org/officeDocument/2006/relationships/slide" Target="slides/slide114.xml"/><Relationship Id="rId241" Type="http://schemas.openxmlformats.org/officeDocument/2006/relationships/slide" Target="slides/slide235.xml"/><Relationship Id="rId362" Type="http://schemas.openxmlformats.org/officeDocument/2006/relationships/slide" Target="slides/slide356.xml"/><Relationship Id="rId240" Type="http://schemas.openxmlformats.org/officeDocument/2006/relationships/slide" Target="slides/slide234.xml"/><Relationship Id="rId361" Type="http://schemas.openxmlformats.org/officeDocument/2006/relationships/slide" Target="slides/slide355.xml"/><Relationship Id="rId360" Type="http://schemas.openxmlformats.org/officeDocument/2006/relationships/slide" Target="slides/slide354.xml"/><Relationship Id="rId125" Type="http://schemas.openxmlformats.org/officeDocument/2006/relationships/slide" Target="slides/slide119.xml"/><Relationship Id="rId246" Type="http://schemas.openxmlformats.org/officeDocument/2006/relationships/slide" Target="slides/slide240.xml"/><Relationship Id="rId367" Type="http://schemas.openxmlformats.org/officeDocument/2006/relationships/slide" Target="slides/slide361.xml"/><Relationship Id="rId124" Type="http://schemas.openxmlformats.org/officeDocument/2006/relationships/slide" Target="slides/slide118.xml"/><Relationship Id="rId245" Type="http://schemas.openxmlformats.org/officeDocument/2006/relationships/slide" Target="slides/slide239.xml"/><Relationship Id="rId366" Type="http://schemas.openxmlformats.org/officeDocument/2006/relationships/slide" Target="slides/slide360.xml"/><Relationship Id="rId123" Type="http://schemas.openxmlformats.org/officeDocument/2006/relationships/slide" Target="slides/slide117.xml"/><Relationship Id="rId244" Type="http://schemas.openxmlformats.org/officeDocument/2006/relationships/slide" Target="slides/slide238.xml"/><Relationship Id="rId365" Type="http://schemas.openxmlformats.org/officeDocument/2006/relationships/slide" Target="slides/slide359.xml"/><Relationship Id="rId122" Type="http://schemas.openxmlformats.org/officeDocument/2006/relationships/slide" Target="slides/slide116.xml"/><Relationship Id="rId243" Type="http://schemas.openxmlformats.org/officeDocument/2006/relationships/slide" Target="slides/slide237.xml"/><Relationship Id="rId364" Type="http://schemas.openxmlformats.org/officeDocument/2006/relationships/slide" Target="slides/slide358.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99" Type="http://schemas.openxmlformats.org/officeDocument/2006/relationships/slide" Target="slides/slide93.xml"/><Relationship Id="rId98" Type="http://schemas.openxmlformats.org/officeDocument/2006/relationships/slide" Target="slides/slide92.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239" Type="http://schemas.openxmlformats.org/officeDocument/2006/relationships/slide" Target="slides/slide233.xml"/><Relationship Id="rId117" Type="http://schemas.openxmlformats.org/officeDocument/2006/relationships/slide" Target="slides/slide111.xml"/><Relationship Id="rId238" Type="http://schemas.openxmlformats.org/officeDocument/2006/relationships/slide" Target="slides/slide232.xml"/><Relationship Id="rId359" Type="http://schemas.openxmlformats.org/officeDocument/2006/relationships/slide" Target="slides/slide353.xml"/><Relationship Id="rId116" Type="http://schemas.openxmlformats.org/officeDocument/2006/relationships/slide" Target="slides/slide110.xml"/><Relationship Id="rId237" Type="http://schemas.openxmlformats.org/officeDocument/2006/relationships/slide" Target="slides/slide231.xml"/><Relationship Id="rId358" Type="http://schemas.openxmlformats.org/officeDocument/2006/relationships/slide" Target="slides/slide352.xml"/><Relationship Id="rId115" Type="http://schemas.openxmlformats.org/officeDocument/2006/relationships/slide" Target="slides/slide109.xml"/><Relationship Id="rId236" Type="http://schemas.openxmlformats.org/officeDocument/2006/relationships/slide" Target="slides/slide230.xml"/><Relationship Id="rId357" Type="http://schemas.openxmlformats.org/officeDocument/2006/relationships/slide" Target="slides/slide351.xml"/><Relationship Id="rId119" Type="http://schemas.openxmlformats.org/officeDocument/2006/relationships/slide" Target="slides/slide113.xml"/><Relationship Id="rId110" Type="http://schemas.openxmlformats.org/officeDocument/2006/relationships/slide" Target="slides/slide104.xml"/><Relationship Id="rId231" Type="http://schemas.openxmlformats.org/officeDocument/2006/relationships/slide" Target="slides/slide225.xml"/><Relationship Id="rId352" Type="http://schemas.openxmlformats.org/officeDocument/2006/relationships/slide" Target="slides/slide346.xml"/><Relationship Id="rId230" Type="http://schemas.openxmlformats.org/officeDocument/2006/relationships/slide" Target="slides/slide224.xml"/><Relationship Id="rId351" Type="http://schemas.openxmlformats.org/officeDocument/2006/relationships/slide" Target="slides/slide345.xml"/><Relationship Id="rId350" Type="http://schemas.openxmlformats.org/officeDocument/2006/relationships/slide" Target="slides/slide344.xml"/><Relationship Id="rId114" Type="http://schemas.openxmlformats.org/officeDocument/2006/relationships/slide" Target="slides/slide108.xml"/><Relationship Id="rId235" Type="http://schemas.openxmlformats.org/officeDocument/2006/relationships/slide" Target="slides/slide229.xml"/><Relationship Id="rId356" Type="http://schemas.openxmlformats.org/officeDocument/2006/relationships/slide" Target="slides/slide350.xml"/><Relationship Id="rId113" Type="http://schemas.openxmlformats.org/officeDocument/2006/relationships/slide" Target="slides/slide107.xml"/><Relationship Id="rId234" Type="http://schemas.openxmlformats.org/officeDocument/2006/relationships/slide" Target="slides/slide228.xml"/><Relationship Id="rId355" Type="http://schemas.openxmlformats.org/officeDocument/2006/relationships/slide" Target="slides/slide349.xml"/><Relationship Id="rId112" Type="http://schemas.openxmlformats.org/officeDocument/2006/relationships/slide" Target="slides/slide106.xml"/><Relationship Id="rId233" Type="http://schemas.openxmlformats.org/officeDocument/2006/relationships/slide" Target="slides/slide227.xml"/><Relationship Id="rId354" Type="http://schemas.openxmlformats.org/officeDocument/2006/relationships/slide" Target="slides/slide348.xml"/><Relationship Id="rId111" Type="http://schemas.openxmlformats.org/officeDocument/2006/relationships/slide" Target="slides/slide105.xml"/><Relationship Id="rId232" Type="http://schemas.openxmlformats.org/officeDocument/2006/relationships/slide" Target="slides/slide226.xml"/><Relationship Id="rId353" Type="http://schemas.openxmlformats.org/officeDocument/2006/relationships/slide" Target="slides/slide347.xml"/><Relationship Id="rId305" Type="http://schemas.openxmlformats.org/officeDocument/2006/relationships/slide" Target="slides/slide299.xml"/><Relationship Id="rId304" Type="http://schemas.openxmlformats.org/officeDocument/2006/relationships/slide" Target="slides/slide298.xml"/><Relationship Id="rId303" Type="http://schemas.openxmlformats.org/officeDocument/2006/relationships/slide" Target="slides/slide297.xml"/><Relationship Id="rId302" Type="http://schemas.openxmlformats.org/officeDocument/2006/relationships/slide" Target="slides/slide296.xml"/><Relationship Id="rId309" Type="http://schemas.openxmlformats.org/officeDocument/2006/relationships/slide" Target="slides/slide303.xml"/><Relationship Id="rId308" Type="http://schemas.openxmlformats.org/officeDocument/2006/relationships/slide" Target="slides/slide302.xml"/><Relationship Id="rId307" Type="http://schemas.openxmlformats.org/officeDocument/2006/relationships/slide" Target="slides/slide301.xml"/><Relationship Id="rId306" Type="http://schemas.openxmlformats.org/officeDocument/2006/relationships/slide" Target="slides/slide300.xml"/><Relationship Id="rId301" Type="http://schemas.openxmlformats.org/officeDocument/2006/relationships/slide" Target="slides/slide295.xml"/><Relationship Id="rId300" Type="http://schemas.openxmlformats.org/officeDocument/2006/relationships/slide" Target="slides/slide294.xml"/><Relationship Id="rId206" Type="http://schemas.openxmlformats.org/officeDocument/2006/relationships/slide" Target="slides/slide200.xml"/><Relationship Id="rId327" Type="http://schemas.openxmlformats.org/officeDocument/2006/relationships/slide" Target="slides/slide321.xml"/><Relationship Id="rId205" Type="http://schemas.openxmlformats.org/officeDocument/2006/relationships/slide" Target="slides/slide199.xml"/><Relationship Id="rId326" Type="http://schemas.openxmlformats.org/officeDocument/2006/relationships/slide" Target="slides/slide320.xml"/><Relationship Id="rId204" Type="http://schemas.openxmlformats.org/officeDocument/2006/relationships/slide" Target="slides/slide198.xml"/><Relationship Id="rId325" Type="http://schemas.openxmlformats.org/officeDocument/2006/relationships/slide" Target="slides/slide319.xml"/><Relationship Id="rId203" Type="http://schemas.openxmlformats.org/officeDocument/2006/relationships/slide" Target="slides/slide197.xml"/><Relationship Id="rId324" Type="http://schemas.openxmlformats.org/officeDocument/2006/relationships/slide" Target="slides/slide318.xml"/><Relationship Id="rId209" Type="http://schemas.openxmlformats.org/officeDocument/2006/relationships/slide" Target="slides/slide203.xml"/><Relationship Id="rId208" Type="http://schemas.openxmlformats.org/officeDocument/2006/relationships/slide" Target="slides/slide202.xml"/><Relationship Id="rId329" Type="http://schemas.openxmlformats.org/officeDocument/2006/relationships/slide" Target="slides/slide323.xml"/><Relationship Id="rId207" Type="http://schemas.openxmlformats.org/officeDocument/2006/relationships/slide" Target="slides/slide201.xml"/><Relationship Id="rId328" Type="http://schemas.openxmlformats.org/officeDocument/2006/relationships/slide" Target="slides/slide322.xml"/><Relationship Id="rId202" Type="http://schemas.openxmlformats.org/officeDocument/2006/relationships/slide" Target="slides/slide196.xml"/><Relationship Id="rId323" Type="http://schemas.openxmlformats.org/officeDocument/2006/relationships/slide" Target="slides/slide317.xml"/><Relationship Id="rId201" Type="http://schemas.openxmlformats.org/officeDocument/2006/relationships/slide" Target="slides/slide195.xml"/><Relationship Id="rId322" Type="http://schemas.openxmlformats.org/officeDocument/2006/relationships/slide" Target="slides/slide316.xml"/><Relationship Id="rId200" Type="http://schemas.openxmlformats.org/officeDocument/2006/relationships/slide" Target="slides/slide194.xml"/><Relationship Id="rId321" Type="http://schemas.openxmlformats.org/officeDocument/2006/relationships/slide" Target="slides/slide315.xml"/><Relationship Id="rId320" Type="http://schemas.openxmlformats.org/officeDocument/2006/relationships/slide" Target="slides/slide314.xml"/><Relationship Id="rId316" Type="http://schemas.openxmlformats.org/officeDocument/2006/relationships/slide" Target="slides/slide310.xml"/><Relationship Id="rId315" Type="http://schemas.openxmlformats.org/officeDocument/2006/relationships/slide" Target="slides/slide309.xml"/><Relationship Id="rId314" Type="http://schemas.openxmlformats.org/officeDocument/2006/relationships/slide" Target="slides/slide308.xml"/><Relationship Id="rId313" Type="http://schemas.openxmlformats.org/officeDocument/2006/relationships/slide" Target="slides/slide307.xml"/><Relationship Id="rId319" Type="http://schemas.openxmlformats.org/officeDocument/2006/relationships/slide" Target="slides/slide313.xml"/><Relationship Id="rId318" Type="http://schemas.openxmlformats.org/officeDocument/2006/relationships/slide" Target="slides/slide312.xml"/><Relationship Id="rId317" Type="http://schemas.openxmlformats.org/officeDocument/2006/relationships/slide" Target="slides/slide311.xml"/><Relationship Id="rId312" Type="http://schemas.openxmlformats.org/officeDocument/2006/relationships/slide" Target="slides/slide306.xml"/><Relationship Id="rId311" Type="http://schemas.openxmlformats.org/officeDocument/2006/relationships/slide" Target="slides/slide305.xml"/><Relationship Id="rId310" Type="http://schemas.openxmlformats.org/officeDocument/2006/relationships/slide" Target="slides/slide30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4219575" cy="344488"/>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defTabSz="762000" eaLnBrk="0" hangingPunct="0">
              <a:spcBef>
                <a:spcPct val="0"/>
              </a:spcBef>
              <a:defRPr sz="1000" b="0" i="1">
                <a:latin typeface="Times New Roman" pitchFamily="18" charset="0"/>
              </a:defRPr>
            </a:lvl1pPr>
          </a:lstStyle>
          <a:p>
            <a:pPr>
              <a:defRPr/>
            </a:pPr>
            <a:endParaRPr lang="it-IT"/>
          </a:p>
        </p:txBody>
      </p:sp>
      <p:sp>
        <p:nvSpPr>
          <p:cNvPr id="2051" name="Rectangle 3"/>
          <p:cNvSpPr>
            <a:spLocks noGrp="1" noChangeArrowheads="1"/>
          </p:cNvSpPr>
          <p:nvPr>
            <p:ph type="dt" idx="1"/>
          </p:nvPr>
        </p:nvSpPr>
        <p:spPr bwMode="auto">
          <a:xfrm>
            <a:off x="5518150" y="0"/>
            <a:ext cx="4219575" cy="344488"/>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defTabSz="762000" eaLnBrk="0" hangingPunct="0">
              <a:spcBef>
                <a:spcPct val="0"/>
              </a:spcBef>
              <a:defRPr sz="1000" b="0" i="1">
                <a:latin typeface="Times New Roman" pitchFamily="18" charset="0"/>
              </a:defRPr>
            </a:lvl1pPr>
          </a:lstStyle>
          <a:p>
            <a:pPr>
              <a:defRPr/>
            </a:pPr>
            <a:endParaRPr lang="it-IT"/>
          </a:p>
        </p:txBody>
      </p:sp>
      <p:sp>
        <p:nvSpPr>
          <p:cNvPr id="267268" name="Rectangle 4"/>
          <p:cNvSpPr>
            <a:spLocks noGrp="1" noRot="1" noChangeAspect="1" noChangeArrowheads="1" noTextEdit="1"/>
          </p:cNvSpPr>
          <p:nvPr>
            <p:ph type="sldImg" idx="2"/>
          </p:nvPr>
        </p:nvSpPr>
        <p:spPr bwMode="auto">
          <a:xfrm>
            <a:off x="3160713" y="519113"/>
            <a:ext cx="3416300" cy="2562225"/>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1298575" y="3257550"/>
            <a:ext cx="7140575" cy="30861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2054" name="Rectangle 6"/>
          <p:cNvSpPr>
            <a:spLocks noGrp="1" noChangeArrowheads="1"/>
          </p:cNvSpPr>
          <p:nvPr>
            <p:ph type="ftr" sz="quarter" idx="4"/>
          </p:nvPr>
        </p:nvSpPr>
        <p:spPr bwMode="auto">
          <a:xfrm>
            <a:off x="0" y="6513513"/>
            <a:ext cx="4219575" cy="344487"/>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defTabSz="762000" eaLnBrk="0" hangingPunct="0">
              <a:spcBef>
                <a:spcPct val="0"/>
              </a:spcBef>
              <a:defRPr sz="1000" b="0" i="1">
                <a:latin typeface="Times New Roman" pitchFamily="18" charset="0"/>
              </a:defRPr>
            </a:lvl1pPr>
          </a:lstStyle>
          <a:p>
            <a:pPr>
              <a:defRPr/>
            </a:pPr>
            <a:endParaRPr lang="it-IT"/>
          </a:p>
        </p:txBody>
      </p:sp>
      <p:sp>
        <p:nvSpPr>
          <p:cNvPr id="2055" name="Rectangle 7"/>
          <p:cNvSpPr>
            <a:spLocks noGrp="1" noChangeArrowheads="1"/>
          </p:cNvSpPr>
          <p:nvPr>
            <p:ph type="sldNum" sz="quarter" idx="5"/>
          </p:nvPr>
        </p:nvSpPr>
        <p:spPr bwMode="auto">
          <a:xfrm>
            <a:off x="5518150" y="6513513"/>
            <a:ext cx="4219575" cy="344487"/>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defTabSz="762000" eaLnBrk="0" hangingPunct="0">
              <a:spcBef>
                <a:spcPct val="0"/>
              </a:spcBef>
              <a:defRPr sz="1000" b="0" i="1">
                <a:latin typeface="Times New Roman" pitchFamily="18" charset="0"/>
              </a:defRPr>
            </a:lvl1pPr>
          </a:lstStyle>
          <a:p>
            <a:pPr>
              <a:defRPr/>
            </a:pPr>
            <a:fld id="{B0278673-87FC-4332-B538-1C871C6F6E4F}"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slide" Target="../slides/slide227.xml"/><Relationship Id="rId1" Type="http://schemas.openxmlformats.org/officeDocument/2006/relationships/notesMaster" Target="../notesMasters/notesMaster1.xml"/><Relationship Id="rId4" Type="http://schemas.openxmlformats.org/officeDocument/2006/relationships/image" Target="../media/image211.png"/></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76499C1D-BD2D-416D-8168-363728C6E2CA}" type="slidenum">
              <a:rPr lang="it-IT" altLang="it-IT" smtClean="0"/>
              <a:pPr/>
              <a:t>1</a:t>
            </a:fld>
            <a:endParaRPr lang="it-IT" altLang="it-IT"/>
          </a:p>
        </p:txBody>
      </p:sp>
      <p:sp>
        <p:nvSpPr>
          <p:cNvPr id="268291" name="Rectangle 2"/>
          <p:cNvSpPr>
            <a:spLocks noGrp="1" noRot="1" noChangeAspect="1" noChangeArrowheads="1" noTextEdit="1"/>
          </p:cNvSpPr>
          <p:nvPr>
            <p:ph type="sldImg"/>
          </p:nvPr>
        </p:nvSpPr>
        <p:spPr>
          <a:ln cap="flat"/>
        </p:spPr>
      </p:sp>
      <p:sp>
        <p:nvSpPr>
          <p:cNvPr id="268292"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E4BEFDC6-2990-41BD-9568-8EB6F682659C}" type="slidenum">
              <a:rPr lang="it-IT" altLang="it-IT" smtClean="0"/>
              <a:pPr/>
              <a:t>10</a:t>
            </a:fld>
            <a:endParaRPr lang="it-IT" altLang="it-IT"/>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p>
            <a:fld id="{A8DE2C9E-0D0E-4163-ABD2-B4DF676AFD8B}" type="slidenum">
              <a:rPr lang="it-IT" altLang="it-IT" smtClean="0"/>
              <a:pPr/>
              <a:t>123</a:t>
            </a:fld>
            <a:endParaRPr lang="it-IT" altLang="it-IT"/>
          </a:p>
        </p:txBody>
      </p:sp>
      <p:sp>
        <p:nvSpPr>
          <p:cNvPr id="367619" name="Rectangle 2"/>
          <p:cNvSpPr>
            <a:spLocks noGrp="1" noRot="1" noChangeAspect="1" noChangeArrowheads="1" noTextEdit="1"/>
          </p:cNvSpPr>
          <p:nvPr>
            <p:ph type="sldImg"/>
          </p:nvPr>
        </p:nvSpPr>
        <p:spPr>
          <a:xfrm>
            <a:off x="3160713" y="515938"/>
            <a:ext cx="3424237" cy="2568575"/>
          </a:xfrm>
          <a:ln cap="flat"/>
        </p:spPr>
      </p:sp>
      <p:sp>
        <p:nvSpPr>
          <p:cNvPr id="367620" name="Rectangle 3"/>
          <p:cNvSpPr>
            <a:spLocks noGrp="1" noChangeArrowheads="1"/>
          </p:cNvSpPr>
          <p:nvPr>
            <p:ph type="body" idx="1"/>
          </p:nvPr>
        </p:nvSpPr>
        <p:spPr>
          <a:xfrm>
            <a:off x="1082675" y="3257550"/>
            <a:ext cx="7356475" cy="2800350"/>
          </a:xfrm>
          <a:noFill/>
          <a:ln/>
        </p:spPr>
        <p:txBody>
          <a:bodyPr/>
          <a:lstStyle/>
          <a:p>
            <a:pPr algn="just" defTabSz="914400">
              <a:tabLst>
                <a:tab pos="290513" algn="l"/>
              </a:tabLst>
            </a:pPr>
            <a:endParaRPr lang="it-IT" altLang="it-IT"/>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p:spPr>
        <p:txBody>
          <a:bodyPr/>
          <a:lstStyle/>
          <a:p>
            <a:fld id="{B3158944-D8EF-4C9D-AA22-3A1EE0731E84}" type="slidenum">
              <a:rPr lang="it-IT" altLang="it-IT" smtClean="0"/>
              <a:pPr/>
              <a:t>124</a:t>
            </a:fld>
            <a:endParaRPr lang="it-IT" altLang="it-IT"/>
          </a:p>
        </p:txBody>
      </p:sp>
      <p:sp>
        <p:nvSpPr>
          <p:cNvPr id="368643" name="Rectangle 2"/>
          <p:cNvSpPr>
            <a:spLocks noGrp="1" noRot="1" noChangeAspect="1" noChangeArrowheads="1" noTextEdit="1"/>
          </p:cNvSpPr>
          <p:nvPr>
            <p:ph type="sldImg"/>
          </p:nvPr>
        </p:nvSpPr>
        <p:spPr>
          <a:xfrm>
            <a:off x="3271838" y="600075"/>
            <a:ext cx="3195637" cy="2397125"/>
          </a:xfrm>
          <a:ln/>
        </p:spPr>
      </p:sp>
      <p:sp>
        <p:nvSpPr>
          <p:cNvPr id="368644" name="Rectangle 3"/>
          <p:cNvSpPr>
            <a:spLocks noGrp="1" noChangeArrowheads="1"/>
          </p:cNvSpPr>
          <p:nvPr>
            <p:ph type="body" idx="1"/>
          </p:nvPr>
        </p:nvSpPr>
        <p:spPr>
          <a:xfrm>
            <a:off x="1298575" y="3257550"/>
            <a:ext cx="7140575" cy="3084513"/>
          </a:xfrm>
          <a:noFill/>
          <a:ln/>
        </p:spPr>
        <p:txBody>
          <a:bodyPr/>
          <a:lstStyle/>
          <a:p>
            <a:endParaRPr lang="it-IT" altLang="it-IT"/>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B0278673-87FC-4332-B538-1C871C6F6E4F}" type="slidenum">
              <a:rPr lang="it-IT" smtClean="0"/>
              <a:pPr>
                <a:defRPr/>
              </a:pPr>
              <a:t>128</a:t>
            </a:fld>
            <a:endParaRPr lang="it-IT"/>
          </a:p>
        </p:txBody>
      </p:sp>
    </p:spTree>
    <p:extLst>
      <p:ext uri="{BB962C8B-B14F-4D97-AF65-F5344CB8AC3E}">
        <p14:creationId xmlns:p14="http://schemas.microsoft.com/office/powerpoint/2010/main" val="33365008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p>
            <a:fld id="{D8F80F34-19D9-4DD2-9E13-4515F29B0742}" type="slidenum">
              <a:rPr lang="it-IT" altLang="it-IT" smtClean="0"/>
              <a:pPr/>
              <a:t>149</a:t>
            </a:fld>
            <a:endParaRPr lang="it-IT" altLang="it-IT"/>
          </a:p>
        </p:txBody>
      </p:sp>
      <p:sp>
        <p:nvSpPr>
          <p:cNvPr id="369667" name="Rectangle 2"/>
          <p:cNvSpPr>
            <a:spLocks noGrp="1" noRot="1" noChangeAspect="1" noChangeArrowheads="1" noTextEdit="1"/>
          </p:cNvSpPr>
          <p:nvPr>
            <p:ph type="sldImg"/>
          </p:nvPr>
        </p:nvSpPr>
        <p:spPr>
          <a:xfrm>
            <a:off x="3160713" y="515938"/>
            <a:ext cx="3424237" cy="2568575"/>
          </a:xfrm>
          <a:ln cap="flat"/>
        </p:spPr>
      </p:sp>
      <p:sp>
        <p:nvSpPr>
          <p:cNvPr id="369668"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p>
            <a:fld id="{8383C546-C549-427C-B4D5-E45A216C02B1}" type="slidenum">
              <a:rPr lang="it-IT" altLang="it-IT" smtClean="0"/>
              <a:pPr/>
              <a:t>150</a:t>
            </a:fld>
            <a:endParaRPr lang="it-IT" altLang="it-IT"/>
          </a:p>
        </p:txBody>
      </p:sp>
      <p:sp>
        <p:nvSpPr>
          <p:cNvPr id="370691" name="Rectangle 2"/>
          <p:cNvSpPr>
            <a:spLocks noGrp="1" noChangeArrowheads="1"/>
          </p:cNvSpPr>
          <p:nvPr>
            <p:ph type="body" idx="1"/>
          </p:nvPr>
        </p:nvSpPr>
        <p:spPr>
          <a:xfrm>
            <a:off x="1298575" y="3257550"/>
            <a:ext cx="7140575" cy="3084513"/>
          </a:xfrm>
          <a:noFill/>
          <a:ln/>
        </p:spPr>
        <p:txBody>
          <a:bodyPr/>
          <a:lstStyle/>
          <a:p>
            <a:endParaRPr lang="en-GB" altLang="it-IT"/>
          </a:p>
        </p:txBody>
      </p:sp>
      <p:sp>
        <p:nvSpPr>
          <p:cNvPr id="370692" name="Rectangle 3"/>
          <p:cNvSpPr>
            <a:spLocks noGrp="1" noRot="1" noChangeAspect="1" noChangeArrowheads="1" noTextEdit="1"/>
          </p:cNvSpPr>
          <p:nvPr>
            <p:ph type="sldImg"/>
          </p:nvPr>
        </p:nvSpPr>
        <p:spPr>
          <a:xfrm>
            <a:off x="3271838" y="600075"/>
            <a:ext cx="3195637" cy="2397125"/>
          </a:xfrm>
          <a:ln cap="flat"/>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p>
            <a:fld id="{AB0C16A5-CB3F-4129-875B-9B4A83EDABA4}" type="slidenum">
              <a:rPr lang="it-IT" altLang="it-IT" smtClean="0"/>
              <a:pPr/>
              <a:t>151</a:t>
            </a:fld>
            <a:endParaRPr lang="it-IT" altLang="it-IT"/>
          </a:p>
        </p:txBody>
      </p:sp>
      <p:sp>
        <p:nvSpPr>
          <p:cNvPr id="371715" name="Rectangle 2"/>
          <p:cNvSpPr>
            <a:spLocks noGrp="1" noRot="1" noChangeAspect="1" noChangeArrowheads="1" noTextEdit="1"/>
          </p:cNvSpPr>
          <p:nvPr>
            <p:ph type="sldImg"/>
          </p:nvPr>
        </p:nvSpPr>
        <p:spPr>
          <a:xfrm>
            <a:off x="3271838" y="600075"/>
            <a:ext cx="3195637" cy="2397125"/>
          </a:xfrm>
          <a:ln/>
        </p:spPr>
      </p:sp>
      <p:sp>
        <p:nvSpPr>
          <p:cNvPr id="371716" name="Rectangle 3"/>
          <p:cNvSpPr>
            <a:spLocks noGrp="1" noChangeArrowheads="1"/>
          </p:cNvSpPr>
          <p:nvPr>
            <p:ph type="body" idx="1"/>
          </p:nvPr>
        </p:nvSpPr>
        <p:spPr>
          <a:xfrm>
            <a:off x="1298575" y="3257550"/>
            <a:ext cx="7140575" cy="3084513"/>
          </a:xfrm>
          <a:noFill/>
          <a:ln/>
        </p:spPr>
        <p:txBody>
          <a:bodyPr/>
          <a:lstStyle/>
          <a:p>
            <a:endParaRPr lang="it-IT" altLang="it-IT"/>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p:spPr>
        <p:txBody>
          <a:bodyPr/>
          <a:lstStyle/>
          <a:p>
            <a:fld id="{9CAA1FD9-001C-4C34-9A18-12C38728A05E}" type="slidenum">
              <a:rPr lang="it-IT" altLang="it-IT" smtClean="0"/>
              <a:pPr/>
              <a:t>152</a:t>
            </a:fld>
            <a:endParaRPr lang="it-IT" altLang="it-IT"/>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733FD568-ABCD-4B76-BEA2-B2798822CCDB}" type="slidenum">
              <a:rPr lang="it-IT" altLang="it-IT" smtClean="0"/>
              <a:pPr/>
              <a:t>156</a:t>
            </a:fld>
            <a:endParaRPr lang="it-IT" altLang="it-IT"/>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95455D98-0C63-426A-A401-D12F2A5485C1}" type="slidenum">
              <a:rPr lang="it-IT" altLang="it-IT" smtClean="0"/>
              <a:pPr/>
              <a:t>158</a:t>
            </a:fld>
            <a:endParaRPr lang="it-IT" altLang="it-IT"/>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0463A7CA-8B8C-4C0D-9141-BEA221DD23CA}" type="slidenum">
              <a:rPr lang="it-IT" altLang="it-IT" smtClean="0"/>
              <a:pPr/>
              <a:t>159</a:t>
            </a:fld>
            <a:endParaRPr lang="it-IT" altLang="it-IT"/>
          </a:p>
        </p:txBody>
      </p:sp>
      <p:sp>
        <p:nvSpPr>
          <p:cNvPr id="375811" name="Rectangle 2"/>
          <p:cNvSpPr>
            <a:spLocks noGrp="1" noRot="1" noChangeAspect="1" noChangeArrowheads="1" noTextEdit="1"/>
          </p:cNvSpPr>
          <p:nvPr>
            <p:ph type="sldImg"/>
          </p:nvPr>
        </p:nvSpPr>
        <p:spPr>
          <a:xfrm>
            <a:off x="3160713" y="515938"/>
            <a:ext cx="3424237" cy="2568575"/>
          </a:xfrm>
          <a:ln cap="flat"/>
        </p:spPr>
      </p:sp>
      <p:sp>
        <p:nvSpPr>
          <p:cNvPr id="375812"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34C71342-FF6E-49F3-B6F6-765FC0BBA011}" type="slidenum">
              <a:rPr lang="it-IT" altLang="it-IT" smtClean="0"/>
              <a:pPr/>
              <a:t>11</a:t>
            </a:fld>
            <a:endParaRPr lang="it-IT" altLang="it-IT"/>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p:spPr>
        <p:txBody>
          <a:bodyPr/>
          <a:lstStyle/>
          <a:p>
            <a:fld id="{173F29B9-B729-4736-BE6F-D4314CC02A37}" type="slidenum">
              <a:rPr lang="it-IT" altLang="it-IT" smtClean="0"/>
              <a:pPr/>
              <a:t>162</a:t>
            </a:fld>
            <a:endParaRPr lang="it-IT" altLang="it-IT"/>
          </a:p>
        </p:txBody>
      </p:sp>
      <p:sp>
        <p:nvSpPr>
          <p:cNvPr id="373763" name="Rectangle 2"/>
          <p:cNvSpPr>
            <a:spLocks noGrp="1" noRot="1" noChangeAspect="1" noChangeArrowheads="1" noTextEdit="1"/>
          </p:cNvSpPr>
          <p:nvPr>
            <p:ph type="sldImg"/>
          </p:nvPr>
        </p:nvSpPr>
        <p:spPr>
          <a:xfrm>
            <a:off x="3160713" y="515938"/>
            <a:ext cx="3424237" cy="2568575"/>
          </a:xfrm>
          <a:ln cap="flat"/>
        </p:spPr>
      </p:sp>
      <p:sp>
        <p:nvSpPr>
          <p:cNvPr id="373764"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98D97FAA-2F4C-4181-8E4A-E7E43A8AE394}" type="slidenum">
              <a:rPr lang="it-IT" altLang="it-IT" smtClean="0"/>
              <a:pPr/>
              <a:t>163</a:t>
            </a:fld>
            <a:endParaRPr lang="it-IT" altLang="it-IT"/>
          </a:p>
        </p:txBody>
      </p:sp>
      <p:sp>
        <p:nvSpPr>
          <p:cNvPr id="377859" name="Rectangle 2"/>
          <p:cNvSpPr>
            <a:spLocks noGrp="1" noRot="1" noChangeAspect="1" noChangeArrowheads="1" noTextEdit="1"/>
          </p:cNvSpPr>
          <p:nvPr>
            <p:ph type="sldImg"/>
          </p:nvPr>
        </p:nvSpPr>
        <p:spPr>
          <a:xfrm>
            <a:off x="3160713" y="515938"/>
            <a:ext cx="3424237" cy="2568575"/>
          </a:xfrm>
          <a:ln cap="flat"/>
        </p:spPr>
      </p:sp>
      <p:sp>
        <p:nvSpPr>
          <p:cNvPr id="377860"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fld id="{6116EBB5-7C20-4907-AC93-10A9DD10D926}" type="slidenum">
              <a:rPr lang="it-IT" altLang="it-IT" smtClean="0"/>
              <a:pPr/>
              <a:t>164</a:t>
            </a:fld>
            <a:endParaRPr lang="it-IT" altLang="it-IT"/>
          </a:p>
        </p:txBody>
      </p:sp>
      <p:sp>
        <p:nvSpPr>
          <p:cNvPr id="378883" name="Rectangle 2"/>
          <p:cNvSpPr>
            <a:spLocks noGrp="1" noRot="1" noChangeAspect="1" noChangeArrowheads="1" noTextEdit="1"/>
          </p:cNvSpPr>
          <p:nvPr>
            <p:ph type="sldImg"/>
          </p:nvPr>
        </p:nvSpPr>
        <p:spPr>
          <a:xfrm>
            <a:off x="3271838" y="600075"/>
            <a:ext cx="3195637" cy="2397125"/>
          </a:xfrm>
          <a:ln/>
        </p:spPr>
      </p:sp>
      <p:sp>
        <p:nvSpPr>
          <p:cNvPr id="378884" name="Rectangle 3"/>
          <p:cNvSpPr>
            <a:spLocks noGrp="1" noChangeArrowheads="1"/>
          </p:cNvSpPr>
          <p:nvPr>
            <p:ph type="body" idx="1"/>
          </p:nvPr>
        </p:nvSpPr>
        <p:spPr>
          <a:xfrm>
            <a:off x="1298575" y="3257550"/>
            <a:ext cx="7140575" cy="3084513"/>
          </a:xfrm>
          <a:noFill/>
          <a:ln/>
        </p:spPr>
        <p:txBody>
          <a:bodyPr/>
          <a:lstStyle/>
          <a:p>
            <a:endParaRPr lang="it-IT" altLang="it-IT"/>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AA242677-90D6-4008-90DC-3CF93380DD6C}" type="slidenum">
              <a:rPr lang="it-IT" altLang="it-IT" smtClean="0"/>
              <a:pPr/>
              <a:t>165</a:t>
            </a:fld>
            <a:endParaRPr lang="it-IT" altLang="it-IT"/>
          </a:p>
        </p:txBody>
      </p:sp>
      <p:sp>
        <p:nvSpPr>
          <p:cNvPr id="379907" name="Rectangle 2"/>
          <p:cNvSpPr>
            <a:spLocks noGrp="1" noRot="1" noChangeAspect="1" noChangeArrowheads="1" noTextEdit="1"/>
          </p:cNvSpPr>
          <p:nvPr>
            <p:ph type="sldImg"/>
          </p:nvPr>
        </p:nvSpPr>
        <p:spPr>
          <a:xfrm>
            <a:off x="3160713" y="515938"/>
            <a:ext cx="3424237" cy="2568575"/>
          </a:xfrm>
          <a:ln cap="flat"/>
        </p:spPr>
      </p:sp>
      <p:sp>
        <p:nvSpPr>
          <p:cNvPr id="379908"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80FA3C6E-4B66-43B0-A5C6-5F55EEEEF7B6}" type="slidenum">
              <a:rPr lang="it-IT" altLang="it-IT" smtClean="0"/>
              <a:pPr/>
              <a:t>166</a:t>
            </a:fld>
            <a:endParaRPr lang="it-IT" altLang="it-IT"/>
          </a:p>
        </p:txBody>
      </p:sp>
      <p:sp>
        <p:nvSpPr>
          <p:cNvPr id="380931" name="Rectangle 2"/>
          <p:cNvSpPr>
            <a:spLocks noGrp="1" noRot="1" noChangeAspect="1" noChangeArrowheads="1" noTextEdit="1"/>
          </p:cNvSpPr>
          <p:nvPr>
            <p:ph type="sldImg"/>
          </p:nvPr>
        </p:nvSpPr>
        <p:spPr>
          <a:xfrm>
            <a:off x="3160713" y="515938"/>
            <a:ext cx="3424237" cy="2568575"/>
          </a:xfrm>
          <a:ln cap="flat"/>
        </p:spPr>
      </p:sp>
      <p:sp>
        <p:nvSpPr>
          <p:cNvPr id="380932" name="Rectangle 3"/>
          <p:cNvSpPr>
            <a:spLocks noGrp="1" noChangeArrowheads="1"/>
          </p:cNvSpPr>
          <p:nvPr>
            <p:ph type="body" idx="1"/>
          </p:nvPr>
        </p:nvSpPr>
        <p:spPr>
          <a:noFill/>
          <a:ln/>
        </p:spPr>
        <p:txBody>
          <a:bodyPr/>
          <a:lstStyle/>
          <a:p>
            <a:pPr algn="just"/>
            <a:endParaRPr lang="it-IT" altLang="it-IT" b="1"/>
          </a:p>
        </p:txBody>
      </p:sp>
    </p:spTree>
    <p:extLst>
      <p:ext uri="{BB962C8B-B14F-4D97-AF65-F5344CB8AC3E}">
        <p14:creationId xmlns:p14="http://schemas.microsoft.com/office/powerpoint/2010/main" val="289445388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80FA3C6E-4B66-43B0-A5C6-5F55EEEEF7B6}" type="slidenum">
              <a:rPr lang="it-IT" altLang="it-IT" smtClean="0"/>
              <a:pPr/>
              <a:t>168</a:t>
            </a:fld>
            <a:endParaRPr lang="it-IT" altLang="it-IT"/>
          </a:p>
        </p:txBody>
      </p:sp>
      <p:sp>
        <p:nvSpPr>
          <p:cNvPr id="380931" name="Rectangle 2"/>
          <p:cNvSpPr>
            <a:spLocks noGrp="1" noRot="1" noChangeAspect="1" noChangeArrowheads="1" noTextEdit="1"/>
          </p:cNvSpPr>
          <p:nvPr>
            <p:ph type="sldImg"/>
          </p:nvPr>
        </p:nvSpPr>
        <p:spPr>
          <a:xfrm>
            <a:off x="3160713" y="515938"/>
            <a:ext cx="3424237" cy="2568575"/>
          </a:xfrm>
          <a:ln cap="flat"/>
        </p:spPr>
      </p:sp>
      <p:sp>
        <p:nvSpPr>
          <p:cNvPr id="380932" name="Rectangle 3"/>
          <p:cNvSpPr>
            <a:spLocks noGrp="1" noChangeArrowheads="1"/>
          </p:cNvSpPr>
          <p:nvPr>
            <p:ph type="body" idx="1"/>
          </p:nvPr>
        </p:nvSpPr>
        <p:spPr>
          <a:noFill/>
          <a:ln/>
        </p:spPr>
        <p:txBody>
          <a:bodyPr/>
          <a:lstStyle/>
          <a:p>
            <a:pPr algn="just"/>
            <a:endParaRPr lang="it-IT" altLang="it-IT" b="1"/>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80FA3C6E-4B66-43B0-A5C6-5F55EEEEF7B6}" type="slidenum">
              <a:rPr lang="it-IT" altLang="it-IT" smtClean="0"/>
              <a:pPr/>
              <a:t>169</a:t>
            </a:fld>
            <a:endParaRPr lang="it-IT" altLang="it-IT"/>
          </a:p>
        </p:txBody>
      </p:sp>
      <p:sp>
        <p:nvSpPr>
          <p:cNvPr id="380931" name="Rectangle 2"/>
          <p:cNvSpPr>
            <a:spLocks noGrp="1" noRot="1" noChangeAspect="1" noChangeArrowheads="1" noTextEdit="1"/>
          </p:cNvSpPr>
          <p:nvPr>
            <p:ph type="sldImg"/>
          </p:nvPr>
        </p:nvSpPr>
        <p:spPr>
          <a:xfrm>
            <a:off x="3160713" y="515938"/>
            <a:ext cx="3424237" cy="2568575"/>
          </a:xfrm>
          <a:ln cap="flat"/>
        </p:spPr>
      </p:sp>
      <p:sp>
        <p:nvSpPr>
          <p:cNvPr id="380932" name="Rectangle 3"/>
          <p:cNvSpPr>
            <a:spLocks noGrp="1" noChangeArrowheads="1"/>
          </p:cNvSpPr>
          <p:nvPr>
            <p:ph type="body" idx="1"/>
          </p:nvPr>
        </p:nvSpPr>
        <p:spPr>
          <a:noFill/>
          <a:ln/>
        </p:spPr>
        <p:txBody>
          <a:bodyPr/>
          <a:lstStyle/>
          <a:p>
            <a:pPr algn="just"/>
            <a:endParaRPr lang="it-IT" altLang="it-IT" b="1"/>
          </a:p>
        </p:txBody>
      </p:sp>
    </p:spTree>
    <p:extLst>
      <p:ext uri="{BB962C8B-B14F-4D97-AF65-F5344CB8AC3E}">
        <p14:creationId xmlns:p14="http://schemas.microsoft.com/office/powerpoint/2010/main" val="240035579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80FA3C6E-4B66-43B0-A5C6-5F55EEEEF7B6}" type="slidenum">
              <a:rPr lang="it-IT" altLang="it-IT" smtClean="0"/>
              <a:pPr/>
              <a:t>170</a:t>
            </a:fld>
            <a:endParaRPr lang="it-IT" altLang="it-IT"/>
          </a:p>
        </p:txBody>
      </p:sp>
      <p:sp>
        <p:nvSpPr>
          <p:cNvPr id="380931" name="Rectangle 2"/>
          <p:cNvSpPr>
            <a:spLocks noGrp="1" noRot="1" noChangeAspect="1" noChangeArrowheads="1" noTextEdit="1"/>
          </p:cNvSpPr>
          <p:nvPr>
            <p:ph type="sldImg"/>
          </p:nvPr>
        </p:nvSpPr>
        <p:spPr>
          <a:xfrm>
            <a:off x="3160713" y="515938"/>
            <a:ext cx="3424237" cy="2568575"/>
          </a:xfrm>
          <a:ln cap="flat"/>
        </p:spPr>
      </p:sp>
      <p:sp>
        <p:nvSpPr>
          <p:cNvPr id="380932" name="Rectangle 3"/>
          <p:cNvSpPr>
            <a:spLocks noGrp="1" noChangeArrowheads="1"/>
          </p:cNvSpPr>
          <p:nvPr>
            <p:ph type="body" idx="1"/>
          </p:nvPr>
        </p:nvSpPr>
        <p:spPr>
          <a:noFill/>
          <a:ln/>
        </p:spPr>
        <p:txBody>
          <a:bodyPr/>
          <a:lstStyle/>
          <a:p>
            <a:pPr algn="just"/>
            <a:endParaRPr lang="it-IT" altLang="it-IT" b="1"/>
          </a:p>
        </p:txBody>
      </p:sp>
    </p:spTree>
    <p:extLst>
      <p:ext uri="{BB962C8B-B14F-4D97-AF65-F5344CB8AC3E}">
        <p14:creationId xmlns:p14="http://schemas.microsoft.com/office/powerpoint/2010/main" val="350737438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FE591A0C-65A3-417D-9636-19AB281B5C0F}" type="slidenum">
              <a:rPr lang="it-IT" altLang="it-IT" smtClean="0"/>
              <a:pPr/>
              <a:t>183</a:t>
            </a:fld>
            <a:endParaRPr lang="it-IT" altLang="it-IT"/>
          </a:p>
        </p:txBody>
      </p:sp>
      <p:sp>
        <p:nvSpPr>
          <p:cNvPr id="381955" name="Rectangle 2"/>
          <p:cNvSpPr>
            <a:spLocks noGrp="1" noRot="1" noChangeAspect="1" noChangeArrowheads="1" noTextEdit="1"/>
          </p:cNvSpPr>
          <p:nvPr>
            <p:ph type="sldImg"/>
          </p:nvPr>
        </p:nvSpPr>
        <p:spPr>
          <a:xfrm>
            <a:off x="3157538" y="515938"/>
            <a:ext cx="3424237" cy="2568575"/>
          </a:xfrm>
          <a:ln/>
        </p:spPr>
      </p:sp>
      <p:sp>
        <p:nvSpPr>
          <p:cNvPr id="381956" name="Rectangle 3"/>
          <p:cNvSpPr>
            <a:spLocks noGrp="1" noChangeArrowheads="1"/>
          </p:cNvSpPr>
          <p:nvPr>
            <p:ph type="body" idx="1"/>
          </p:nvPr>
        </p:nvSpPr>
        <p:spPr>
          <a:noFill/>
          <a:ln/>
        </p:spPr>
        <p:txBody>
          <a:bodyPr/>
          <a:lstStyle/>
          <a:p>
            <a:pPr marL="195263" indent="-195263" defTabSz="914400"/>
            <a:endParaRPr lang="it-IT" altLang="it-IT"/>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p>
            <a:fld id="{45C09E2A-70DD-414C-A0E4-8C6BE13048A1}" type="slidenum">
              <a:rPr lang="it-IT" altLang="it-IT" smtClean="0"/>
              <a:pPr/>
              <a:t>184</a:t>
            </a:fld>
            <a:endParaRPr lang="it-IT" altLang="it-IT"/>
          </a:p>
        </p:txBody>
      </p:sp>
      <p:sp>
        <p:nvSpPr>
          <p:cNvPr id="382979" name="Rectangle 2"/>
          <p:cNvSpPr>
            <a:spLocks noGrp="1" noRot="1" noChangeAspect="1" noChangeArrowheads="1" noTextEdit="1"/>
          </p:cNvSpPr>
          <p:nvPr>
            <p:ph type="sldImg"/>
          </p:nvPr>
        </p:nvSpPr>
        <p:spPr>
          <a:xfrm>
            <a:off x="3159125" y="514350"/>
            <a:ext cx="3427413" cy="2570163"/>
          </a:xfrm>
          <a:ln/>
        </p:spPr>
      </p:sp>
      <p:sp>
        <p:nvSpPr>
          <p:cNvPr id="382980" name="Rectangle 3"/>
          <p:cNvSpPr>
            <a:spLocks noGrp="1" noChangeArrowheads="1"/>
          </p:cNvSpPr>
          <p:nvPr>
            <p:ph type="body" idx="1"/>
          </p:nvPr>
        </p:nvSpPr>
        <p:spPr>
          <a:xfrm>
            <a:off x="1300163" y="3254375"/>
            <a:ext cx="7137400" cy="3089275"/>
          </a:xfrm>
          <a:noFill/>
          <a:ln/>
        </p:spPr>
        <p:txBody>
          <a:bodyP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48299F81-871A-4A6E-B905-AC8321AF91AD}" type="slidenum">
              <a:rPr lang="it-IT" altLang="it-IT" smtClean="0"/>
              <a:pPr/>
              <a:t>12</a:t>
            </a:fld>
            <a:endParaRPr lang="it-IT" altLang="it-IT"/>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p>
            <a:fld id="{99AA9834-9EB8-4E08-B96C-4B2061F0C77F}" type="slidenum">
              <a:rPr lang="it-IT" altLang="it-IT" smtClean="0"/>
              <a:pPr/>
              <a:t>185</a:t>
            </a:fld>
            <a:endParaRPr lang="it-IT" altLang="it-IT"/>
          </a:p>
        </p:txBody>
      </p:sp>
      <p:sp>
        <p:nvSpPr>
          <p:cNvPr id="384003" name="Rectangle 2"/>
          <p:cNvSpPr>
            <a:spLocks noGrp="1" noRot="1" noChangeAspect="1" noChangeArrowheads="1" noTextEdit="1"/>
          </p:cNvSpPr>
          <p:nvPr>
            <p:ph type="sldImg"/>
          </p:nvPr>
        </p:nvSpPr>
        <p:spPr>
          <a:ln cap="flat"/>
        </p:spPr>
      </p:sp>
      <p:sp>
        <p:nvSpPr>
          <p:cNvPr id="384004" name="Rectangle 3"/>
          <p:cNvSpPr>
            <a:spLocks noGrp="1" noChangeArrowheads="1"/>
          </p:cNvSpPr>
          <p:nvPr>
            <p:ph type="body" idx="1"/>
          </p:nvPr>
        </p:nvSpPr>
        <p:spPr>
          <a:noFill/>
          <a:ln/>
        </p:spPr>
        <p:txBody>
          <a:bodyPr/>
          <a:lstStyle/>
          <a:p>
            <a:r>
              <a:rPr lang="it-IT" altLang="it-IT"/>
              <a:t>.</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3899E516-CDDF-4820-A586-EC6F53393EEE}" type="slidenum">
              <a:rPr lang="it-IT" altLang="it-IT" smtClean="0"/>
              <a:pPr/>
              <a:t>187</a:t>
            </a:fld>
            <a:endParaRPr lang="it-IT" altLang="it-IT"/>
          </a:p>
        </p:txBody>
      </p:sp>
      <p:sp>
        <p:nvSpPr>
          <p:cNvPr id="385027" name="Rectangle 2"/>
          <p:cNvSpPr>
            <a:spLocks noGrp="1" noRot="1" noChangeAspect="1" noChangeArrowheads="1" noTextEdit="1"/>
          </p:cNvSpPr>
          <p:nvPr>
            <p:ph type="sldImg"/>
          </p:nvPr>
        </p:nvSpPr>
        <p:spPr>
          <a:xfrm>
            <a:off x="3271838" y="600075"/>
            <a:ext cx="3195637" cy="2397125"/>
          </a:xfrm>
          <a:ln/>
        </p:spPr>
      </p:sp>
      <p:sp>
        <p:nvSpPr>
          <p:cNvPr id="385028" name="Rectangle 3"/>
          <p:cNvSpPr>
            <a:spLocks noGrp="1" noChangeArrowheads="1"/>
          </p:cNvSpPr>
          <p:nvPr>
            <p:ph type="body" idx="1"/>
          </p:nvPr>
        </p:nvSpPr>
        <p:spPr>
          <a:xfrm>
            <a:off x="1298575" y="3257550"/>
            <a:ext cx="7140575" cy="3084513"/>
          </a:xfrm>
          <a:noFill/>
          <a:ln/>
        </p:spPr>
        <p:txBody>
          <a:bodyPr/>
          <a:lstStyle/>
          <a:p>
            <a:endParaRPr lang="it-IT" altLang="it-IT"/>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p:spPr>
        <p:txBody>
          <a:bodyPr/>
          <a:lstStyle/>
          <a:p>
            <a:fld id="{384CE2E1-3812-4F17-9743-0AD18711007E}" type="slidenum">
              <a:rPr lang="it-IT" altLang="it-IT" smtClean="0"/>
              <a:pPr/>
              <a:t>188</a:t>
            </a:fld>
            <a:endParaRPr lang="it-IT" altLang="it-IT"/>
          </a:p>
        </p:txBody>
      </p:sp>
      <p:sp>
        <p:nvSpPr>
          <p:cNvPr id="386051" name="Rectangle 2"/>
          <p:cNvSpPr>
            <a:spLocks noGrp="1" noRot="1" noChangeAspect="1" noChangeArrowheads="1" noTextEdit="1"/>
          </p:cNvSpPr>
          <p:nvPr>
            <p:ph type="sldImg"/>
          </p:nvPr>
        </p:nvSpPr>
        <p:spPr>
          <a:ln cap="flat"/>
        </p:spPr>
      </p:sp>
      <p:sp>
        <p:nvSpPr>
          <p:cNvPr id="386052"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p:spPr>
        <p:txBody>
          <a:bodyPr/>
          <a:lstStyle/>
          <a:p>
            <a:fld id="{E614B348-9C01-4B89-8D34-1466E8CD932A}" type="slidenum">
              <a:rPr lang="it-IT" altLang="it-IT" smtClean="0"/>
              <a:pPr/>
              <a:t>189</a:t>
            </a:fld>
            <a:endParaRPr lang="it-IT" altLang="it-IT"/>
          </a:p>
        </p:txBody>
      </p:sp>
      <p:sp>
        <p:nvSpPr>
          <p:cNvPr id="387075" name="Rectangle 2"/>
          <p:cNvSpPr>
            <a:spLocks noGrp="1" noRot="1" noChangeAspect="1" noChangeArrowheads="1" noTextEdit="1"/>
          </p:cNvSpPr>
          <p:nvPr>
            <p:ph type="sldImg"/>
          </p:nvPr>
        </p:nvSpPr>
        <p:spPr>
          <a:ln cap="flat"/>
        </p:spPr>
      </p:sp>
      <p:sp>
        <p:nvSpPr>
          <p:cNvPr id="387076"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p>
            <a:fld id="{58BC670F-9D46-4434-BFDC-8DD33A289B0E}" type="slidenum">
              <a:rPr lang="it-IT" altLang="it-IT" smtClean="0"/>
              <a:pPr/>
              <a:t>190</a:t>
            </a:fld>
            <a:endParaRPr lang="it-IT" altLang="it-IT"/>
          </a:p>
        </p:txBody>
      </p:sp>
      <p:sp>
        <p:nvSpPr>
          <p:cNvPr id="388099" name="Rectangle 2"/>
          <p:cNvSpPr>
            <a:spLocks noGrp="1" noRot="1" noChangeAspect="1" noChangeArrowheads="1" noTextEdit="1"/>
          </p:cNvSpPr>
          <p:nvPr>
            <p:ph type="sldImg"/>
          </p:nvPr>
        </p:nvSpPr>
        <p:spPr>
          <a:ln cap="flat"/>
        </p:spPr>
      </p:sp>
      <p:sp>
        <p:nvSpPr>
          <p:cNvPr id="388100"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p>
            <a:fld id="{8BBF506D-DF4F-4F41-A7AE-2CE6F6AAD2F4}" type="slidenum">
              <a:rPr lang="it-IT" altLang="it-IT" smtClean="0"/>
              <a:pPr/>
              <a:t>191</a:t>
            </a:fld>
            <a:endParaRPr lang="it-IT" altLang="it-IT"/>
          </a:p>
        </p:txBody>
      </p:sp>
      <p:sp>
        <p:nvSpPr>
          <p:cNvPr id="389123" name="Rectangle 2"/>
          <p:cNvSpPr>
            <a:spLocks noGrp="1" noRot="1" noChangeAspect="1" noChangeArrowheads="1" noTextEdit="1"/>
          </p:cNvSpPr>
          <p:nvPr>
            <p:ph type="sldImg"/>
          </p:nvPr>
        </p:nvSpPr>
        <p:spPr>
          <a:ln cap="flat"/>
        </p:spPr>
      </p:sp>
      <p:sp>
        <p:nvSpPr>
          <p:cNvPr id="389124"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p:spPr>
        <p:txBody>
          <a:bodyPr/>
          <a:lstStyle/>
          <a:p>
            <a:fld id="{5C401D9F-7584-47ED-B59F-E20167C4F2A4}" type="slidenum">
              <a:rPr lang="it-IT" altLang="it-IT" smtClean="0"/>
              <a:pPr/>
              <a:t>192</a:t>
            </a:fld>
            <a:endParaRPr lang="it-IT" altLang="it-IT"/>
          </a:p>
        </p:txBody>
      </p:sp>
      <p:sp>
        <p:nvSpPr>
          <p:cNvPr id="390147" name="Rectangle 2"/>
          <p:cNvSpPr>
            <a:spLocks noGrp="1" noRot="1" noChangeAspect="1" noChangeArrowheads="1" noTextEdit="1"/>
          </p:cNvSpPr>
          <p:nvPr>
            <p:ph type="sldImg"/>
          </p:nvPr>
        </p:nvSpPr>
        <p:spPr>
          <a:ln cap="flat"/>
        </p:spPr>
      </p:sp>
      <p:sp>
        <p:nvSpPr>
          <p:cNvPr id="390148"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p>
            <a:fld id="{A82322EE-C87B-48D7-9B15-574D3B24798D}" type="slidenum">
              <a:rPr lang="it-IT" altLang="it-IT" smtClean="0"/>
              <a:pPr/>
              <a:t>193</a:t>
            </a:fld>
            <a:endParaRPr lang="it-IT" altLang="it-IT"/>
          </a:p>
        </p:txBody>
      </p:sp>
      <p:sp>
        <p:nvSpPr>
          <p:cNvPr id="391171" name="Rectangle 2"/>
          <p:cNvSpPr>
            <a:spLocks noGrp="1" noRot="1" noChangeAspect="1" noChangeArrowheads="1" noTextEdit="1"/>
          </p:cNvSpPr>
          <p:nvPr>
            <p:ph type="sldImg"/>
          </p:nvPr>
        </p:nvSpPr>
        <p:spPr>
          <a:ln cap="flat"/>
        </p:spPr>
      </p:sp>
      <p:sp>
        <p:nvSpPr>
          <p:cNvPr id="391172"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p:spPr>
        <p:txBody>
          <a:bodyPr/>
          <a:lstStyle/>
          <a:p>
            <a:fld id="{77EDCB5E-E691-42D4-9F7D-9C4270DC9C2A}" type="slidenum">
              <a:rPr lang="it-IT" altLang="it-IT" smtClean="0"/>
              <a:pPr/>
              <a:t>194</a:t>
            </a:fld>
            <a:endParaRPr lang="it-IT" altLang="it-IT"/>
          </a:p>
        </p:txBody>
      </p:sp>
      <p:sp>
        <p:nvSpPr>
          <p:cNvPr id="392195" name="Rectangle 2"/>
          <p:cNvSpPr>
            <a:spLocks noGrp="1" noRot="1" noChangeAspect="1" noChangeArrowheads="1" noTextEdit="1"/>
          </p:cNvSpPr>
          <p:nvPr>
            <p:ph type="sldImg"/>
          </p:nvPr>
        </p:nvSpPr>
        <p:spPr>
          <a:ln cap="flat"/>
        </p:spPr>
      </p:sp>
      <p:sp>
        <p:nvSpPr>
          <p:cNvPr id="392196"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fld id="{54EC7405-A051-4552-80DE-64E1B26D6CB8}" type="slidenum">
              <a:rPr lang="it-IT" altLang="it-IT" smtClean="0"/>
              <a:pPr/>
              <a:t>195</a:t>
            </a:fld>
            <a:endParaRPr lang="it-IT" altLang="it-IT"/>
          </a:p>
        </p:txBody>
      </p:sp>
      <p:sp>
        <p:nvSpPr>
          <p:cNvPr id="393219" name="Rectangle 2"/>
          <p:cNvSpPr>
            <a:spLocks noGrp="1" noRot="1" noChangeAspect="1" noChangeArrowheads="1" noTextEdit="1"/>
          </p:cNvSpPr>
          <p:nvPr>
            <p:ph type="sldImg"/>
          </p:nvPr>
        </p:nvSpPr>
        <p:spPr>
          <a:ln cap="flat"/>
        </p:spPr>
      </p:sp>
      <p:sp>
        <p:nvSpPr>
          <p:cNvPr id="393220"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3BD9F4A4-3E87-4EBC-B35A-088822B4AE14}" type="slidenum">
              <a:rPr lang="it-IT" altLang="it-IT" smtClean="0"/>
              <a:pPr/>
              <a:t>13</a:t>
            </a:fld>
            <a:endParaRPr lang="it-IT" altLang="it-IT"/>
          </a:p>
        </p:txBody>
      </p:sp>
      <p:sp>
        <p:nvSpPr>
          <p:cNvPr id="281603" name="Rectangle 2"/>
          <p:cNvSpPr>
            <a:spLocks noGrp="1" noRot="1" noChangeAspect="1" noChangeArrowheads="1" noTextEdit="1"/>
          </p:cNvSpPr>
          <p:nvPr>
            <p:ph type="sldImg"/>
          </p:nvPr>
        </p:nvSpPr>
        <p:spPr>
          <a:ln cap="flat"/>
        </p:spPr>
      </p:sp>
      <p:sp>
        <p:nvSpPr>
          <p:cNvPr id="281604"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p:spPr>
        <p:txBody>
          <a:bodyPr/>
          <a:lstStyle/>
          <a:p>
            <a:fld id="{56664230-B745-4899-9B00-F0A3388FFC1D}" type="slidenum">
              <a:rPr lang="it-IT" altLang="it-IT" smtClean="0"/>
              <a:pPr/>
              <a:t>196</a:t>
            </a:fld>
            <a:endParaRPr lang="it-IT" altLang="it-IT"/>
          </a:p>
        </p:txBody>
      </p:sp>
      <p:sp>
        <p:nvSpPr>
          <p:cNvPr id="394243" name="Rectangle 2"/>
          <p:cNvSpPr>
            <a:spLocks noGrp="1" noRot="1" noChangeAspect="1" noChangeArrowheads="1" noTextEdit="1"/>
          </p:cNvSpPr>
          <p:nvPr>
            <p:ph type="sldImg"/>
          </p:nvPr>
        </p:nvSpPr>
        <p:spPr>
          <a:xfrm>
            <a:off x="3271838" y="600075"/>
            <a:ext cx="3195637" cy="2397125"/>
          </a:xfrm>
          <a:ln/>
        </p:spPr>
      </p:sp>
      <p:sp>
        <p:nvSpPr>
          <p:cNvPr id="394244" name="Rectangle 3"/>
          <p:cNvSpPr>
            <a:spLocks noGrp="1" noChangeArrowheads="1"/>
          </p:cNvSpPr>
          <p:nvPr>
            <p:ph type="body" idx="1"/>
          </p:nvPr>
        </p:nvSpPr>
        <p:spPr>
          <a:xfrm>
            <a:off x="1298575" y="3257550"/>
            <a:ext cx="7140575" cy="3084513"/>
          </a:xfrm>
          <a:noFill/>
          <a:ln/>
        </p:spPr>
        <p:txBody>
          <a:bodyPr/>
          <a:lstStyle/>
          <a:p>
            <a:endParaRPr lang="it-IT" altLang="it-IT"/>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p:spPr>
        <p:txBody>
          <a:bodyPr/>
          <a:lstStyle/>
          <a:p>
            <a:fld id="{3C219EAF-C2AF-420B-9993-238653E38EBE}" type="slidenum">
              <a:rPr lang="it-IT" altLang="it-IT" smtClean="0"/>
              <a:pPr/>
              <a:t>197</a:t>
            </a:fld>
            <a:endParaRPr lang="it-IT" altLang="it-IT"/>
          </a:p>
        </p:txBody>
      </p:sp>
      <p:sp>
        <p:nvSpPr>
          <p:cNvPr id="395267" name="Rectangle 2"/>
          <p:cNvSpPr>
            <a:spLocks noGrp="1" noRot="1" noChangeAspect="1" noChangeArrowheads="1" noTextEdit="1"/>
          </p:cNvSpPr>
          <p:nvPr>
            <p:ph type="sldImg"/>
          </p:nvPr>
        </p:nvSpPr>
        <p:spPr>
          <a:ln cap="flat"/>
        </p:spPr>
      </p:sp>
      <p:sp>
        <p:nvSpPr>
          <p:cNvPr id="395268"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p>
            <a:fld id="{E6498018-09A8-4FEC-BEDD-7722010FDC94}" type="slidenum">
              <a:rPr lang="it-IT" altLang="it-IT" smtClean="0"/>
              <a:pPr/>
              <a:t>198</a:t>
            </a:fld>
            <a:endParaRPr lang="it-IT" altLang="it-IT"/>
          </a:p>
        </p:txBody>
      </p:sp>
      <p:sp>
        <p:nvSpPr>
          <p:cNvPr id="396291" name="Rectangle 2"/>
          <p:cNvSpPr>
            <a:spLocks noGrp="1" noRot="1" noChangeAspect="1" noChangeArrowheads="1" noTextEdit="1"/>
          </p:cNvSpPr>
          <p:nvPr>
            <p:ph type="sldImg"/>
          </p:nvPr>
        </p:nvSpPr>
        <p:spPr>
          <a:ln cap="flat"/>
        </p:spPr>
      </p:sp>
      <p:sp>
        <p:nvSpPr>
          <p:cNvPr id="396292" name="Rectangle 3"/>
          <p:cNvSpPr>
            <a:spLocks noGrp="1" noChangeArrowheads="1"/>
          </p:cNvSpPr>
          <p:nvPr>
            <p:ph type="body" idx="1"/>
          </p:nvPr>
        </p:nvSpPr>
        <p:spPr>
          <a:noFill/>
          <a:ln/>
        </p:spPr>
        <p:txBody>
          <a:bodyPr/>
          <a:lstStyle/>
          <a:p>
            <a:pPr algn="just"/>
            <a:endParaRPr lang="it-IT" altLang="it-IT" sz="110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noFill/>
        </p:spPr>
        <p:txBody>
          <a:bodyPr/>
          <a:lstStyle/>
          <a:p>
            <a:fld id="{BB517AC9-CFAC-4202-86BE-A0C33A81B394}" type="slidenum">
              <a:rPr lang="it-IT" altLang="it-IT" smtClean="0"/>
              <a:pPr/>
              <a:t>199</a:t>
            </a:fld>
            <a:endParaRPr lang="it-IT" altLang="it-IT"/>
          </a:p>
        </p:txBody>
      </p:sp>
      <p:sp>
        <p:nvSpPr>
          <p:cNvPr id="397315" name="Rectangle 2"/>
          <p:cNvSpPr>
            <a:spLocks noGrp="1" noRot="1" noChangeAspect="1" noChangeArrowheads="1" noTextEdit="1"/>
          </p:cNvSpPr>
          <p:nvPr>
            <p:ph type="sldImg"/>
          </p:nvPr>
        </p:nvSpPr>
        <p:spPr>
          <a:ln cap="flat"/>
        </p:spPr>
      </p:sp>
      <p:sp>
        <p:nvSpPr>
          <p:cNvPr id="397316" name="Rectangle 3"/>
          <p:cNvSpPr>
            <a:spLocks noGrp="1" noChangeArrowheads="1"/>
          </p:cNvSpPr>
          <p:nvPr>
            <p:ph type="body" idx="1"/>
          </p:nvPr>
        </p:nvSpPr>
        <p:spPr>
          <a:noFill/>
          <a:ln/>
        </p:spPr>
        <p:txBody>
          <a:bodyPr/>
          <a:lstStyle/>
          <a:p>
            <a:pPr algn="just"/>
            <a:endParaRPr lang="it-IT" altLang="it-IT" sz="110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p>
            <a:fld id="{19DD1C73-A1C2-4EF0-9DB1-3944C022985C}" type="slidenum">
              <a:rPr lang="it-IT" altLang="it-IT" smtClean="0"/>
              <a:pPr/>
              <a:t>200</a:t>
            </a:fld>
            <a:endParaRPr lang="it-IT" altLang="it-IT"/>
          </a:p>
        </p:txBody>
      </p:sp>
      <p:sp>
        <p:nvSpPr>
          <p:cNvPr id="398339" name="Rectangle 2"/>
          <p:cNvSpPr>
            <a:spLocks noGrp="1" noRot="1" noChangeAspect="1" noChangeArrowheads="1" noTextEdit="1"/>
          </p:cNvSpPr>
          <p:nvPr>
            <p:ph type="sldImg"/>
          </p:nvPr>
        </p:nvSpPr>
        <p:spPr>
          <a:ln cap="flat"/>
        </p:spPr>
      </p:sp>
      <p:sp>
        <p:nvSpPr>
          <p:cNvPr id="398340" name="Rectangle 3"/>
          <p:cNvSpPr>
            <a:spLocks noGrp="1" noChangeArrowheads="1"/>
          </p:cNvSpPr>
          <p:nvPr>
            <p:ph type="body" idx="1"/>
          </p:nvPr>
        </p:nvSpPr>
        <p:spPr>
          <a:xfrm>
            <a:off x="1298575" y="3257550"/>
            <a:ext cx="7140575" cy="2286000"/>
          </a:xfrm>
          <a:noFill/>
          <a:ln/>
        </p:spPr>
        <p:txBody>
          <a:bodyPr/>
          <a:lstStyle/>
          <a:p>
            <a:pPr algn="just">
              <a:spcBef>
                <a:spcPct val="20000"/>
              </a:spcBef>
              <a:tabLst>
                <a:tab pos="381000" algn="l"/>
              </a:tabLst>
            </a:pPr>
            <a:endParaRPr lang="it-IT" altLang="it-IT"/>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p:spPr>
        <p:txBody>
          <a:bodyPr/>
          <a:lstStyle/>
          <a:p>
            <a:fld id="{D0B641A5-C132-4629-9514-7DD8433404F0}" type="slidenum">
              <a:rPr lang="it-IT" altLang="it-IT" smtClean="0"/>
              <a:pPr/>
              <a:t>201</a:t>
            </a:fld>
            <a:endParaRPr lang="it-IT" altLang="it-IT"/>
          </a:p>
        </p:txBody>
      </p:sp>
      <p:sp>
        <p:nvSpPr>
          <p:cNvPr id="399363" name="Rectangle 2"/>
          <p:cNvSpPr>
            <a:spLocks noGrp="1" noRot="1" noChangeAspect="1" noChangeArrowheads="1" noTextEdit="1"/>
          </p:cNvSpPr>
          <p:nvPr>
            <p:ph type="sldImg"/>
          </p:nvPr>
        </p:nvSpPr>
        <p:spPr>
          <a:xfrm>
            <a:off x="3159125" y="514350"/>
            <a:ext cx="3427413" cy="2570163"/>
          </a:xfrm>
          <a:ln/>
        </p:spPr>
      </p:sp>
      <p:sp>
        <p:nvSpPr>
          <p:cNvPr id="399364" name="Rectangle 3"/>
          <p:cNvSpPr>
            <a:spLocks noGrp="1" noChangeArrowheads="1"/>
          </p:cNvSpPr>
          <p:nvPr>
            <p:ph type="body" idx="1"/>
          </p:nvPr>
        </p:nvSpPr>
        <p:spPr>
          <a:xfrm>
            <a:off x="1300163" y="3254375"/>
            <a:ext cx="7137400" cy="3089275"/>
          </a:xfrm>
          <a:noFill/>
          <a:ln/>
        </p:spPr>
        <p:txBody>
          <a:bodyPr/>
          <a:lstStyle/>
          <a:p>
            <a:endParaRPr lang="it-IT" altLang="it-IT"/>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p>
            <a:fld id="{8C3A0EA0-BD55-467F-A329-EA4AC64795C5}" type="slidenum">
              <a:rPr lang="it-IT" altLang="it-IT" smtClean="0"/>
              <a:pPr/>
              <a:t>202</a:t>
            </a:fld>
            <a:endParaRPr lang="it-IT" altLang="it-IT"/>
          </a:p>
        </p:txBody>
      </p:sp>
      <p:sp>
        <p:nvSpPr>
          <p:cNvPr id="400387" name="Rectangle 2"/>
          <p:cNvSpPr>
            <a:spLocks noGrp="1" noRot="1" noChangeAspect="1" noChangeArrowheads="1" noTextEdit="1"/>
          </p:cNvSpPr>
          <p:nvPr>
            <p:ph type="sldImg"/>
          </p:nvPr>
        </p:nvSpPr>
        <p:spPr>
          <a:xfrm>
            <a:off x="3159125" y="514350"/>
            <a:ext cx="3427413" cy="2570163"/>
          </a:xfrm>
          <a:ln/>
        </p:spPr>
      </p:sp>
      <p:sp>
        <p:nvSpPr>
          <p:cNvPr id="400388" name="Rectangle 3"/>
          <p:cNvSpPr>
            <a:spLocks noGrp="1" noChangeArrowheads="1"/>
          </p:cNvSpPr>
          <p:nvPr>
            <p:ph type="body" idx="1"/>
          </p:nvPr>
        </p:nvSpPr>
        <p:spPr>
          <a:xfrm>
            <a:off x="1300163" y="3254375"/>
            <a:ext cx="7137400" cy="3089275"/>
          </a:xfrm>
          <a:noFill/>
          <a:ln/>
        </p:spPr>
        <p:txBody>
          <a:bodyPr/>
          <a:lstStyle/>
          <a:p>
            <a:endParaRPr lang="it-IT" altLang="it-IT"/>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p:spPr>
        <p:txBody>
          <a:bodyPr/>
          <a:lstStyle/>
          <a:p>
            <a:fld id="{CC322D73-2224-4560-9633-A8D10EB8D070}" type="slidenum">
              <a:rPr lang="it-IT" altLang="it-IT" smtClean="0"/>
              <a:pPr/>
              <a:t>203</a:t>
            </a:fld>
            <a:endParaRPr lang="it-IT" altLang="it-IT"/>
          </a:p>
        </p:txBody>
      </p:sp>
      <p:sp>
        <p:nvSpPr>
          <p:cNvPr id="401411" name="Rectangle 2"/>
          <p:cNvSpPr>
            <a:spLocks noGrp="1" noRot="1" noChangeAspect="1" noChangeArrowheads="1" noTextEdit="1"/>
          </p:cNvSpPr>
          <p:nvPr>
            <p:ph type="sldImg"/>
          </p:nvPr>
        </p:nvSpPr>
        <p:spPr>
          <a:ln cap="flat"/>
        </p:spPr>
      </p:sp>
      <p:sp>
        <p:nvSpPr>
          <p:cNvPr id="401412" name="Rectangle 3"/>
          <p:cNvSpPr>
            <a:spLocks noGrp="1" noChangeArrowheads="1"/>
          </p:cNvSpPr>
          <p:nvPr>
            <p:ph type="body" idx="1"/>
          </p:nvPr>
        </p:nvSpPr>
        <p:spPr>
          <a:xfrm>
            <a:off x="1298575" y="3257550"/>
            <a:ext cx="7140575" cy="3200400"/>
          </a:xfrm>
          <a:noFill/>
          <a:ln/>
        </p:spPr>
        <p:txBody>
          <a:bodyPr/>
          <a:lstStyle/>
          <a:p>
            <a:pPr algn="just">
              <a:spcBef>
                <a:spcPct val="20000"/>
              </a:spcBef>
              <a:tabLst>
                <a:tab pos="288925" algn="l"/>
                <a:tab pos="577850" algn="l"/>
              </a:tabLst>
            </a:pPr>
            <a:endParaRPr lang="it-IT" altLang="it-IT"/>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a:noFill/>
        </p:spPr>
        <p:txBody>
          <a:bodyPr/>
          <a:lstStyle/>
          <a:p>
            <a:fld id="{B4C478D3-E848-4ABC-AE56-D0F6A4BCAD72}" type="slidenum">
              <a:rPr lang="it-IT" altLang="it-IT" smtClean="0"/>
              <a:pPr/>
              <a:t>204</a:t>
            </a:fld>
            <a:endParaRPr lang="it-IT" altLang="it-IT"/>
          </a:p>
        </p:txBody>
      </p:sp>
      <p:sp>
        <p:nvSpPr>
          <p:cNvPr id="402435" name="Rectangle 2"/>
          <p:cNvSpPr>
            <a:spLocks noGrp="1" noRot="1" noChangeAspect="1" noChangeArrowheads="1" noTextEdit="1"/>
          </p:cNvSpPr>
          <p:nvPr>
            <p:ph type="sldImg"/>
          </p:nvPr>
        </p:nvSpPr>
        <p:spPr>
          <a:ln cap="flat"/>
        </p:spPr>
      </p:sp>
      <p:sp>
        <p:nvSpPr>
          <p:cNvPr id="402436" name="Rectangle 3"/>
          <p:cNvSpPr>
            <a:spLocks noGrp="1" noChangeArrowheads="1"/>
          </p:cNvSpPr>
          <p:nvPr>
            <p:ph type="body" idx="1"/>
          </p:nvPr>
        </p:nvSpPr>
        <p:spPr>
          <a:xfrm>
            <a:off x="1298575" y="3257550"/>
            <a:ext cx="7140575" cy="3200400"/>
          </a:xfrm>
          <a:noFill/>
          <a:ln/>
        </p:spPr>
        <p:txBody>
          <a:bodyPr/>
          <a:lstStyle/>
          <a:p>
            <a:pPr algn="just">
              <a:spcBef>
                <a:spcPct val="20000"/>
              </a:spcBef>
              <a:tabLst>
                <a:tab pos="288925" algn="l"/>
                <a:tab pos="577850" algn="l"/>
              </a:tabLst>
            </a:pPr>
            <a:endParaRPr lang="it-IT" altLang="it-IT"/>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p:spPr>
        <p:txBody>
          <a:bodyPr/>
          <a:lstStyle/>
          <a:p>
            <a:fld id="{6B4FE268-4EC8-490F-AB97-E32E9BB5B38F}" type="slidenum">
              <a:rPr lang="it-IT" altLang="it-IT" smtClean="0"/>
              <a:pPr/>
              <a:t>205</a:t>
            </a:fld>
            <a:endParaRPr lang="it-IT" altLang="it-IT"/>
          </a:p>
        </p:txBody>
      </p:sp>
      <p:sp>
        <p:nvSpPr>
          <p:cNvPr id="403459" name="Rectangle 2"/>
          <p:cNvSpPr>
            <a:spLocks noGrp="1" noRot="1" noChangeAspect="1" noChangeArrowheads="1" noTextEdit="1"/>
          </p:cNvSpPr>
          <p:nvPr>
            <p:ph type="sldImg"/>
          </p:nvPr>
        </p:nvSpPr>
        <p:spPr>
          <a:ln cap="flat"/>
        </p:spPr>
      </p:sp>
      <p:sp>
        <p:nvSpPr>
          <p:cNvPr id="403460" name="Rectangle 3"/>
          <p:cNvSpPr>
            <a:spLocks noGrp="1" noChangeArrowheads="1"/>
          </p:cNvSpPr>
          <p:nvPr>
            <p:ph type="body" idx="1"/>
          </p:nvPr>
        </p:nvSpPr>
        <p:spPr>
          <a:xfrm>
            <a:off x="1298575" y="3257550"/>
            <a:ext cx="7140575" cy="3200400"/>
          </a:xfrm>
          <a:noFill/>
          <a:ln/>
        </p:spPr>
        <p:txBody>
          <a:bodyPr/>
          <a:lstStyle/>
          <a:p>
            <a:pPr algn="just">
              <a:spcBef>
                <a:spcPct val="20000"/>
              </a:spcBef>
              <a:tabLst>
                <a:tab pos="288925" algn="l"/>
                <a:tab pos="577850" algn="l"/>
              </a:tabLst>
            </a:pPr>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p>
            <a:fld id="{E7CFA110-A7E6-417E-87A0-15C2112FF976}" type="slidenum">
              <a:rPr lang="it-IT" altLang="it-IT" smtClean="0"/>
              <a:pPr/>
              <a:t>14</a:t>
            </a:fld>
            <a:endParaRPr lang="it-IT" altLang="it-IT"/>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noFill/>
        </p:spPr>
        <p:txBody>
          <a:bodyPr/>
          <a:lstStyle/>
          <a:p>
            <a:fld id="{27501432-48AE-4384-A323-12BFD2F83FFA}" type="slidenum">
              <a:rPr lang="it-IT" altLang="it-IT" smtClean="0"/>
              <a:pPr/>
              <a:t>206</a:t>
            </a:fld>
            <a:endParaRPr lang="it-IT" altLang="it-IT"/>
          </a:p>
        </p:txBody>
      </p:sp>
      <p:sp>
        <p:nvSpPr>
          <p:cNvPr id="404483" name="Rectangle 2"/>
          <p:cNvSpPr>
            <a:spLocks noGrp="1" noRot="1" noChangeAspect="1" noChangeArrowheads="1" noTextEdit="1"/>
          </p:cNvSpPr>
          <p:nvPr>
            <p:ph type="sldImg"/>
          </p:nvPr>
        </p:nvSpPr>
        <p:spPr>
          <a:xfrm>
            <a:off x="3159125" y="514350"/>
            <a:ext cx="3427413" cy="2570163"/>
          </a:xfrm>
          <a:ln/>
        </p:spPr>
      </p:sp>
      <p:sp>
        <p:nvSpPr>
          <p:cNvPr id="404484" name="Rectangle 3"/>
          <p:cNvSpPr>
            <a:spLocks noGrp="1" noChangeArrowheads="1"/>
          </p:cNvSpPr>
          <p:nvPr>
            <p:ph type="body" idx="1"/>
          </p:nvPr>
        </p:nvSpPr>
        <p:spPr>
          <a:xfrm>
            <a:off x="1300163" y="3254375"/>
            <a:ext cx="7137400" cy="3089275"/>
          </a:xfrm>
          <a:noFill/>
          <a:ln/>
        </p:spPr>
        <p:txBody>
          <a:bodyPr/>
          <a:lstStyle/>
          <a:p>
            <a:endParaRPr lang="it-IT" altLang="it-IT"/>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p>
            <a:fld id="{D1EA51AB-9636-4FDA-98D9-73B2CF705D02}" type="slidenum">
              <a:rPr lang="it-IT" altLang="it-IT" smtClean="0"/>
              <a:pPr/>
              <a:t>207</a:t>
            </a:fld>
            <a:endParaRPr lang="it-IT" altLang="it-IT"/>
          </a:p>
        </p:txBody>
      </p:sp>
      <p:sp>
        <p:nvSpPr>
          <p:cNvPr id="405507" name="Rectangle 2"/>
          <p:cNvSpPr>
            <a:spLocks noGrp="1" noRot="1" noChangeAspect="1" noChangeArrowheads="1" noTextEdit="1"/>
          </p:cNvSpPr>
          <p:nvPr>
            <p:ph type="sldImg"/>
          </p:nvPr>
        </p:nvSpPr>
        <p:spPr>
          <a:ln cap="flat"/>
        </p:spPr>
      </p:sp>
      <p:sp>
        <p:nvSpPr>
          <p:cNvPr id="405508" name="Rectangle 3"/>
          <p:cNvSpPr>
            <a:spLocks noGrp="1" noChangeArrowheads="1"/>
          </p:cNvSpPr>
          <p:nvPr>
            <p:ph type="body" idx="1"/>
          </p:nvPr>
        </p:nvSpPr>
        <p:spPr>
          <a:xfrm>
            <a:off x="1298575" y="3257550"/>
            <a:ext cx="7140575" cy="3200400"/>
          </a:xfrm>
          <a:noFill/>
          <a:ln/>
        </p:spPr>
        <p:txBody>
          <a:bodyPr/>
          <a:lstStyle/>
          <a:p>
            <a:pPr algn="just">
              <a:spcBef>
                <a:spcPct val="20000"/>
              </a:spcBef>
              <a:tabLst>
                <a:tab pos="288925" algn="l"/>
                <a:tab pos="577850" algn="l"/>
              </a:tabLst>
            </a:pPr>
            <a:endParaRPr lang="it-IT" altLang="it-IT"/>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p:spPr>
        <p:txBody>
          <a:bodyPr/>
          <a:lstStyle/>
          <a:p>
            <a:fld id="{3C95CC6E-D194-49E0-BD1D-FDFE3CF04ED9}" type="slidenum">
              <a:rPr lang="it-IT" altLang="it-IT" smtClean="0"/>
              <a:pPr/>
              <a:t>208</a:t>
            </a:fld>
            <a:endParaRPr lang="it-IT" altLang="it-IT"/>
          </a:p>
        </p:txBody>
      </p:sp>
      <p:sp>
        <p:nvSpPr>
          <p:cNvPr id="406531" name="Rectangle 2"/>
          <p:cNvSpPr>
            <a:spLocks noGrp="1" noRot="1" noChangeAspect="1" noChangeArrowheads="1" noTextEdit="1"/>
          </p:cNvSpPr>
          <p:nvPr>
            <p:ph type="sldImg"/>
          </p:nvPr>
        </p:nvSpPr>
        <p:spPr>
          <a:ln cap="flat"/>
        </p:spPr>
      </p:sp>
      <p:sp>
        <p:nvSpPr>
          <p:cNvPr id="406532" name="Rectangle 3"/>
          <p:cNvSpPr>
            <a:spLocks noGrp="1" noChangeArrowheads="1"/>
          </p:cNvSpPr>
          <p:nvPr>
            <p:ph type="body" idx="1"/>
          </p:nvPr>
        </p:nvSpPr>
        <p:spPr>
          <a:noFill/>
          <a:ln/>
        </p:spPr>
        <p:txBody>
          <a:bodyPr/>
          <a:lstStyle/>
          <a:p>
            <a:pPr algn="just">
              <a:spcBef>
                <a:spcPct val="20000"/>
              </a:spcBef>
            </a:pPr>
            <a:endParaRPr lang="it-IT" altLang="it-IT"/>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p>
            <a:fld id="{FB929040-16C2-4F87-A64E-13D11D07B795}" type="slidenum">
              <a:rPr lang="it-IT" altLang="it-IT" smtClean="0"/>
              <a:pPr/>
              <a:t>209</a:t>
            </a:fld>
            <a:endParaRPr lang="it-IT" altLang="it-IT"/>
          </a:p>
        </p:txBody>
      </p:sp>
      <p:sp>
        <p:nvSpPr>
          <p:cNvPr id="407555" name="Rectangle 2"/>
          <p:cNvSpPr>
            <a:spLocks noGrp="1" noRot="1" noChangeAspect="1" noChangeArrowheads="1" noTextEdit="1"/>
          </p:cNvSpPr>
          <p:nvPr>
            <p:ph type="sldImg"/>
          </p:nvPr>
        </p:nvSpPr>
        <p:spPr>
          <a:ln cap="flat"/>
        </p:spPr>
      </p:sp>
      <p:sp>
        <p:nvSpPr>
          <p:cNvPr id="407556"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fld id="{A369AEC5-7B20-4CB3-AD6B-E167F6A2FCAB}" type="slidenum">
              <a:rPr lang="it-IT" altLang="it-IT" smtClean="0"/>
              <a:pPr/>
              <a:t>210</a:t>
            </a:fld>
            <a:endParaRPr lang="it-IT" altLang="it-IT"/>
          </a:p>
        </p:txBody>
      </p:sp>
      <p:sp>
        <p:nvSpPr>
          <p:cNvPr id="408579" name="Rectangle 2"/>
          <p:cNvSpPr>
            <a:spLocks noGrp="1" noRot="1" noChangeAspect="1" noChangeArrowheads="1" noTextEdit="1"/>
          </p:cNvSpPr>
          <p:nvPr>
            <p:ph type="sldImg"/>
          </p:nvPr>
        </p:nvSpPr>
        <p:spPr>
          <a:ln cap="flat"/>
        </p:spPr>
      </p:sp>
      <p:sp>
        <p:nvSpPr>
          <p:cNvPr id="408580"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p:spPr>
        <p:txBody>
          <a:bodyPr/>
          <a:lstStyle/>
          <a:p>
            <a:fld id="{E81430AB-A574-4483-89D0-2B5B49756E6A}" type="slidenum">
              <a:rPr lang="it-IT" altLang="it-IT" smtClean="0"/>
              <a:pPr/>
              <a:t>211</a:t>
            </a:fld>
            <a:endParaRPr lang="it-IT" altLang="it-IT"/>
          </a:p>
        </p:txBody>
      </p:sp>
      <p:sp>
        <p:nvSpPr>
          <p:cNvPr id="409603" name="Rectangle 2"/>
          <p:cNvSpPr>
            <a:spLocks noGrp="1" noRot="1" noChangeAspect="1" noChangeArrowheads="1" noTextEdit="1"/>
          </p:cNvSpPr>
          <p:nvPr>
            <p:ph type="sldImg"/>
          </p:nvPr>
        </p:nvSpPr>
        <p:spPr>
          <a:ln cap="flat"/>
        </p:spPr>
      </p:sp>
      <p:sp>
        <p:nvSpPr>
          <p:cNvPr id="409604" name="Rectangle 3"/>
          <p:cNvSpPr>
            <a:spLocks noGrp="1" noChangeArrowheads="1"/>
          </p:cNvSpPr>
          <p:nvPr>
            <p:ph type="body" idx="1"/>
          </p:nvPr>
        </p:nvSpPr>
        <p:spPr>
          <a:noFill/>
          <a:ln/>
        </p:spPr>
        <p:txBody>
          <a:bodyPr/>
          <a:lstStyle/>
          <a:p>
            <a:pPr algn="just">
              <a:spcBef>
                <a:spcPct val="20000"/>
              </a:spcBef>
              <a:tabLst>
                <a:tab pos="292100" algn="l"/>
              </a:tabLst>
            </a:pPr>
            <a:endParaRPr lang="it-IT" altLang="it-IT"/>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26672837-D39F-4E7B-B6CB-2948BC4859B7}" type="slidenum">
              <a:rPr lang="it-IT" altLang="it-IT" smtClean="0"/>
              <a:pPr/>
              <a:t>212</a:t>
            </a:fld>
            <a:endParaRPr lang="it-IT" altLang="it-IT"/>
          </a:p>
        </p:txBody>
      </p:sp>
      <p:sp>
        <p:nvSpPr>
          <p:cNvPr id="410627" name="Rectangle 2"/>
          <p:cNvSpPr>
            <a:spLocks noGrp="1" noRot="1" noChangeAspect="1" noChangeArrowheads="1" noTextEdit="1"/>
          </p:cNvSpPr>
          <p:nvPr>
            <p:ph type="sldImg"/>
          </p:nvPr>
        </p:nvSpPr>
        <p:spPr>
          <a:ln cap="flat"/>
        </p:spPr>
      </p:sp>
      <p:sp>
        <p:nvSpPr>
          <p:cNvPr id="410628" name="Rectangle 3"/>
          <p:cNvSpPr>
            <a:spLocks noGrp="1" noChangeArrowheads="1"/>
          </p:cNvSpPr>
          <p:nvPr>
            <p:ph type="body" idx="1"/>
          </p:nvPr>
        </p:nvSpPr>
        <p:spPr>
          <a:noFill/>
          <a:ln/>
        </p:spPr>
        <p:txBody>
          <a:bodyPr/>
          <a:lstStyle/>
          <a:p>
            <a:pPr algn="just">
              <a:spcBef>
                <a:spcPct val="20000"/>
              </a:spcBef>
            </a:pPr>
            <a:endParaRPr lang="it-IT" altLang="it-IT"/>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26672837-D39F-4E7B-B6CB-2948BC4859B7}" type="slidenum">
              <a:rPr lang="it-IT" altLang="it-IT" smtClean="0"/>
              <a:pPr/>
              <a:t>213</a:t>
            </a:fld>
            <a:endParaRPr lang="it-IT" altLang="it-IT"/>
          </a:p>
        </p:txBody>
      </p:sp>
      <p:sp>
        <p:nvSpPr>
          <p:cNvPr id="410627" name="Rectangle 2"/>
          <p:cNvSpPr>
            <a:spLocks noGrp="1" noRot="1" noChangeAspect="1" noChangeArrowheads="1" noTextEdit="1"/>
          </p:cNvSpPr>
          <p:nvPr>
            <p:ph type="sldImg"/>
          </p:nvPr>
        </p:nvSpPr>
        <p:spPr>
          <a:ln cap="flat"/>
        </p:spPr>
      </p:sp>
      <p:sp>
        <p:nvSpPr>
          <p:cNvPr id="410628" name="Rectangle 3"/>
          <p:cNvSpPr>
            <a:spLocks noGrp="1" noChangeArrowheads="1"/>
          </p:cNvSpPr>
          <p:nvPr>
            <p:ph type="body" idx="1"/>
          </p:nvPr>
        </p:nvSpPr>
        <p:spPr>
          <a:noFill/>
          <a:ln/>
        </p:spPr>
        <p:txBody>
          <a:bodyPr/>
          <a:lstStyle/>
          <a:p>
            <a:pPr algn="just">
              <a:spcBef>
                <a:spcPct val="20000"/>
              </a:spcBef>
            </a:pPr>
            <a:endParaRPr lang="it-IT" altLang="it-IT" dirty="0"/>
          </a:p>
        </p:txBody>
      </p:sp>
    </p:spTree>
    <p:extLst>
      <p:ext uri="{BB962C8B-B14F-4D97-AF65-F5344CB8AC3E}">
        <p14:creationId xmlns:p14="http://schemas.microsoft.com/office/powerpoint/2010/main" val="6167836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26672837-D39F-4E7B-B6CB-2948BC4859B7}" type="slidenum">
              <a:rPr lang="it-IT" altLang="it-IT" smtClean="0"/>
              <a:pPr/>
              <a:t>214</a:t>
            </a:fld>
            <a:endParaRPr lang="it-IT" altLang="it-IT"/>
          </a:p>
        </p:txBody>
      </p:sp>
      <p:sp>
        <p:nvSpPr>
          <p:cNvPr id="410627" name="Rectangle 2"/>
          <p:cNvSpPr>
            <a:spLocks noGrp="1" noRot="1" noChangeAspect="1" noChangeArrowheads="1" noTextEdit="1"/>
          </p:cNvSpPr>
          <p:nvPr>
            <p:ph type="sldImg"/>
          </p:nvPr>
        </p:nvSpPr>
        <p:spPr>
          <a:ln cap="flat"/>
        </p:spPr>
      </p:sp>
      <p:sp>
        <p:nvSpPr>
          <p:cNvPr id="410628" name="Rectangle 3"/>
          <p:cNvSpPr>
            <a:spLocks noGrp="1" noChangeArrowheads="1"/>
          </p:cNvSpPr>
          <p:nvPr>
            <p:ph type="body" idx="1"/>
          </p:nvPr>
        </p:nvSpPr>
        <p:spPr>
          <a:noFill/>
          <a:ln/>
        </p:spPr>
        <p:txBody>
          <a:bodyPr/>
          <a:lstStyle/>
          <a:p>
            <a:pPr algn="just">
              <a:spcBef>
                <a:spcPct val="20000"/>
              </a:spcBef>
            </a:pPr>
            <a:endParaRPr lang="it-IT" altLang="it-IT" dirty="0"/>
          </a:p>
        </p:txBody>
      </p:sp>
    </p:spTree>
    <p:extLst>
      <p:ext uri="{BB962C8B-B14F-4D97-AF65-F5344CB8AC3E}">
        <p14:creationId xmlns:p14="http://schemas.microsoft.com/office/powerpoint/2010/main" val="356957070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p>
            <a:fld id="{FD42C0E7-31FB-4A57-920A-FBA5E19B83A0}" type="slidenum">
              <a:rPr lang="it-IT" altLang="it-IT" smtClean="0"/>
              <a:pPr/>
              <a:t>216</a:t>
            </a:fld>
            <a:endParaRPr lang="it-IT" altLang="it-IT"/>
          </a:p>
        </p:txBody>
      </p:sp>
      <p:sp>
        <p:nvSpPr>
          <p:cNvPr id="412675" name="Rectangle 2"/>
          <p:cNvSpPr>
            <a:spLocks noGrp="1" noRot="1" noChangeAspect="1" noChangeArrowheads="1" noTextEdit="1"/>
          </p:cNvSpPr>
          <p:nvPr>
            <p:ph type="sldImg"/>
          </p:nvPr>
        </p:nvSpPr>
        <p:spPr>
          <a:xfrm>
            <a:off x="3271838" y="600075"/>
            <a:ext cx="3195637" cy="2397125"/>
          </a:xfrm>
          <a:ln/>
        </p:spPr>
      </p:sp>
      <p:sp>
        <p:nvSpPr>
          <p:cNvPr id="412676" name="Rectangle 3"/>
          <p:cNvSpPr>
            <a:spLocks noGrp="1" noChangeArrowheads="1"/>
          </p:cNvSpPr>
          <p:nvPr>
            <p:ph type="body" idx="1"/>
          </p:nvPr>
        </p:nvSpPr>
        <p:spPr>
          <a:xfrm>
            <a:off x="1298575" y="3257550"/>
            <a:ext cx="7140575" cy="3084513"/>
          </a:xfrm>
          <a:noFill/>
          <a:ln/>
        </p:spPr>
        <p:txBody>
          <a:bodyP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p>
            <a:fld id="{4DEC0981-7B1B-446F-B6DF-6995ACEB1DA3}" type="slidenum">
              <a:rPr lang="it-IT" altLang="it-IT" smtClean="0"/>
              <a:pPr/>
              <a:t>15</a:t>
            </a:fld>
            <a:endParaRPr lang="it-IT" altLang="it-IT"/>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p>
            <a:fld id="{C3B4A2C8-0447-44B1-8CBD-B4692D1E451A}" type="slidenum">
              <a:rPr lang="it-IT" altLang="it-IT" smtClean="0"/>
              <a:pPr/>
              <a:t>217</a:t>
            </a:fld>
            <a:endParaRPr lang="it-IT" altLang="it-IT"/>
          </a:p>
        </p:txBody>
      </p:sp>
      <p:sp>
        <p:nvSpPr>
          <p:cNvPr id="413699" name="Rectangle 2"/>
          <p:cNvSpPr>
            <a:spLocks noGrp="1" noRot="1" noChangeAspect="1" noChangeArrowheads="1" noTextEdit="1"/>
          </p:cNvSpPr>
          <p:nvPr>
            <p:ph type="sldImg"/>
          </p:nvPr>
        </p:nvSpPr>
        <p:spPr>
          <a:xfrm>
            <a:off x="3271838" y="600075"/>
            <a:ext cx="3195637" cy="2397125"/>
          </a:xfrm>
          <a:ln/>
        </p:spPr>
      </p:sp>
      <p:sp>
        <p:nvSpPr>
          <p:cNvPr id="413700" name="Rectangle 3"/>
          <p:cNvSpPr>
            <a:spLocks noGrp="1" noChangeArrowheads="1"/>
          </p:cNvSpPr>
          <p:nvPr>
            <p:ph type="body" idx="1"/>
          </p:nvPr>
        </p:nvSpPr>
        <p:spPr>
          <a:xfrm>
            <a:off x="1298575" y="3257550"/>
            <a:ext cx="7140575" cy="3084513"/>
          </a:xfrm>
          <a:noFill/>
          <a:ln/>
        </p:spPr>
        <p:txBody>
          <a:bodyPr/>
          <a:lstStyle/>
          <a:p>
            <a:endParaRPr lang="it-IT" altLang="it-IT"/>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p:spPr>
        <p:txBody>
          <a:bodyPr/>
          <a:lstStyle/>
          <a:p>
            <a:fld id="{1813A99B-E714-427D-BCB9-3F26C82360CA}" type="slidenum">
              <a:rPr lang="it-IT" altLang="it-IT" smtClean="0"/>
              <a:pPr/>
              <a:t>218</a:t>
            </a:fld>
            <a:endParaRPr lang="it-IT" altLang="it-IT"/>
          </a:p>
        </p:txBody>
      </p:sp>
      <p:sp>
        <p:nvSpPr>
          <p:cNvPr id="414723" name="Rectangle 2"/>
          <p:cNvSpPr>
            <a:spLocks noGrp="1" noRot="1" noChangeAspect="1" noChangeArrowheads="1" noTextEdit="1"/>
          </p:cNvSpPr>
          <p:nvPr>
            <p:ph type="sldImg"/>
          </p:nvPr>
        </p:nvSpPr>
        <p:spPr>
          <a:xfrm>
            <a:off x="3157538" y="515938"/>
            <a:ext cx="3424237" cy="2568575"/>
          </a:xfrm>
          <a:ln cap="flat"/>
        </p:spPr>
      </p:sp>
      <p:sp>
        <p:nvSpPr>
          <p:cNvPr id="414724"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p:spPr>
        <p:txBody>
          <a:bodyPr/>
          <a:lstStyle/>
          <a:p>
            <a:fld id="{726A9DBB-8D67-405D-B4DA-4F096714FEF6}" type="slidenum">
              <a:rPr lang="it-IT" altLang="it-IT" smtClean="0"/>
              <a:pPr/>
              <a:t>219</a:t>
            </a:fld>
            <a:endParaRPr lang="it-IT" altLang="it-IT"/>
          </a:p>
        </p:txBody>
      </p:sp>
      <p:sp>
        <p:nvSpPr>
          <p:cNvPr id="415747" name="Rectangle 2"/>
          <p:cNvSpPr>
            <a:spLocks noGrp="1" noRot="1" noChangeAspect="1" noChangeArrowheads="1" noTextEdit="1"/>
          </p:cNvSpPr>
          <p:nvPr>
            <p:ph type="sldImg"/>
          </p:nvPr>
        </p:nvSpPr>
        <p:spPr>
          <a:xfrm>
            <a:off x="3157538" y="515938"/>
            <a:ext cx="3424237" cy="2568575"/>
          </a:xfrm>
          <a:ln cap="flat"/>
        </p:spPr>
      </p:sp>
      <p:sp>
        <p:nvSpPr>
          <p:cNvPr id="415748"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noFill/>
        </p:spPr>
        <p:txBody>
          <a:bodyPr/>
          <a:lstStyle/>
          <a:p>
            <a:fld id="{F1A9A91D-CFB1-4DC4-852F-B7290A15A54D}" type="slidenum">
              <a:rPr lang="it-IT" altLang="it-IT" smtClean="0"/>
              <a:pPr/>
              <a:t>220</a:t>
            </a:fld>
            <a:endParaRPr lang="it-IT" altLang="it-IT"/>
          </a:p>
        </p:txBody>
      </p:sp>
      <p:sp>
        <p:nvSpPr>
          <p:cNvPr id="416771" name="Rectangle 2"/>
          <p:cNvSpPr>
            <a:spLocks noGrp="1" noRot="1" noChangeAspect="1" noChangeArrowheads="1" noTextEdit="1"/>
          </p:cNvSpPr>
          <p:nvPr>
            <p:ph type="sldImg"/>
          </p:nvPr>
        </p:nvSpPr>
        <p:spPr>
          <a:xfrm>
            <a:off x="3157538" y="515938"/>
            <a:ext cx="3424237" cy="2568575"/>
          </a:xfrm>
          <a:ln cap="flat"/>
        </p:spPr>
      </p:sp>
      <p:sp>
        <p:nvSpPr>
          <p:cNvPr id="416772"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fld id="{C7F1A45C-2780-4A1A-BE1C-27227511B868}" type="slidenum">
              <a:rPr lang="it-IT" altLang="it-IT" smtClean="0"/>
              <a:pPr/>
              <a:t>221</a:t>
            </a:fld>
            <a:endParaRPr lang="it-IT" altLang="it-IT"/>
          </a:p>
        </p:txBody>
      </p:sp>
      <p:sp>
        <p:nvSpPr>
          <p:cNvPr id="417795" name="Rectangle 2"/>
          <p:cNvSpPr>
            <a:spLocks noGrp="1" noRot="1" noChangeAspect="1" noChangeArrowheads="1" noTextEdit="1"/>
          </p:cNvSpPr>
          <p:nvPr>
            <p:ph type="sldImg"/>
          </p:nvPr>
        </p:nvSpPr>
        <p:spPr>
          <a:xfrm>
            <a:off x="3157538" y="515938"/>
            <a:ext cx="3424237" cy="2568575"/>
          </a:xfrm>
          <a:ln cap="flat"/>
        </p:spPr>
      </p:sp>
      <p:sp>
        <p:nvSpPr>
          <p:cNvPr id="417796"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noFill/>
        </p:spPr>
        <p:txBody>
          <a:bodyPr/>
          <a:lstStyle/>
          <a:p>
            <a:fld id="{6C5967BB-4EF3-442C-ACC0-83EB0FC8AE68}" type="slidenum">
              <a:rPr lang="it-IT" altLang="it-IT" smtClean="0"/>
              <a:pPr/>
              <a:t>222</a:t>
            </a:fld>
            <a:endParaRPr lang="it-IT" altLang="it-IT"/>
          </a:p>
        </p:txBody>
      </p:sp>
      <p:sp>
        <p:nvSpPr>
          <p:cNvPr id="418819" name="Rectangle 2"/>
          <p:cNvSpPr>
            <a:spLocks noGrp="1" noRot="1" noChangeAspect="1" noChangeArrowheads="1" noTextEdit="1"/>
          </p:cNvSpPr>
          <p:nvPr>
            <p:ph type="sldImg"/>
          </p:nvPr>
        </p:nvSpPr>
        <p:spPr>
          <a:xfrm>
            <a:off x="3159125" y="514350"/>
            <a:ext cx="3427413" cy="2570163"/>
          </a:xfrm>
          <a:ln/>
        </p:spPr>
      </p:sp>
      <p:sp>
        <p:nvSpPr>
          <p:cNvPr id="418820" name="Rectangle 3"/>
          <p:cNvSpPr>
            <a:spLocks noGrp="1" noChangeArrowheads="1"/>
          </p:cNvSpPr>
          <p:nvPr>
            <p:ph type="body" idx="1"/>
          </p:nvPr>
        </p:nvSpPr>
        <p:spPr>
          <a:xfrm>
            <a:off x="1300163" y="3254375"/>
            <a:ext cx="7137400" cy="3089275"/>
          </a:xfrm>
          <a:noFill/>
          <a:ln/>
        </p:spPr>
        <p:txBody>
          <a:bodyPr/>
          <a:lstStyle/>
          <a:p>
            <a:endParaRPr lang="it-IT" altLang="it-IT"/>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p:spPr>
        <p:txBody>
          <a:bodyPr/>
          <a:lstStyle/>
          <a:p>
            <a:fld id="{6FB57511-403F-474F-9180-82476EE5B97B}" type="slidenum">
              <a:rPr lang="it-IT" altLang="it-IT" smtClean="0"/>
              <a:pPr/>
              <a:t>223</a:t>
            </a:fld>
            <a:endParaRPr lang="it-IT" altLang="it-IT"/>
          </a:p>
        </p:txBody>
      </p:sp>
      <p:sp>
        <p:nvSpPr>
          <p:cNvPr id="419843" name="Rectangle 2"/>
          <p:cNvSpPr>
            <a:spLocks noGrp="1" noRot="1" noChangeAspect="1" noChangeArrowheads="1" noTextEdit="1"/>
          </p:cNvSpPr>
          <p:nvPr>
            <p:ph type="sldImg"/>
          </p:nvPr>
        </p:nvSpPr>
        <p:spPr>
          <a:xfrm>
            <a:off x="3159125" y="514350"/>
            <a:ext cx="3427413" cy="2570163"/>
          </a:xfrm>
          <a:ln/>
        </p:spPr>
      </p:sp>
      <p:sp>
        <p:nvSpPr>
          <p:cNvPr id="419844" name="Rectangle 3"/>
          <p:cNvSpPr>
            <a:spLocks noGrp="1" noChangeArrowheads="1"/>
          </p:cNvSpPr>
          <p:nvPr>
            <p:ph type="body" idx="1"/>
          </p:nvPr>
        </p:nvSpPr>
        <p:spPr>
          <a:xfrm>
            <a:off x="1300163" y="3254375"/>
            <a:ext cx="7137400" cy="3089275"/>
          </a:xfrm>
          <a:noFill/>
          <a:ln/>
        </p:spPr>
        <p:txBody>
          <a:bodyPr/>
          <a:lstStyle/>
          <a:p>
            <a:endParaRPr lang="it-IT" altLang="it-IT"/>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p:spPr>
        <p:txBody>
          <a:bodyPr/>
          <a:lstStyle/>
          <a:p>
            <a:fld id="{FA1DA9CB-975B-4132-AE43-5B974A9358FC}" type="slidenum">
              <a:rPr lang="it-IT" altLang="it-IT" smtClean="0"/>
              <a:pPr/>
              <a:t>224</a:t>
            </a:fld>
            <a:endParaRPr lang="it-IT" altLang="it-IT"/>
          </a:p>
        </p:txBody>
      </p:sp>
      <p:sp>
        <p:nvSpPr>
          <p:cNvPr id="420867" name="Rectangle 2"/>
          <p:cNvSpPr>
            <a:spLocks noGrp="1" noRot="1" noChangeAspect="1" noChangeArrowheads="1" noTextEdit="1"/>
          </p:cNvSpPr>
          <p:nvPr>
            <p:ph type="sldImg"/>
          </p:nvPr>
        </p:nvSpPr>
        <p:spPr>
          <a:xfrm>
            <a:off x="3157538" y="515938"/>
            <a:ext cx="3424237" cy="2568575"/>
          </a:xfrm>
          <a:ln cap="flat"/>
        </p:spPr>
      </p:sp>
      <p:sp>
        <p:nvSpPr>
          <p:cNvPr id="420868"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p>
            <a:fld id="{10567A21-B4C6-4FC7-B438-2C3420E85D48}" type="slidenum">
              <a:rPr lang="it-IT" altLang="it-IT" smtClean="0"/>
              <a:pPr/>
              <a:t>225</a:t>
            </a:fld>
            <a:endParaRPr lang="it-IT" altLang="it-IT"/>
          </a:p>
        </p:txBody>
      </p:sp>
      <p:sp>
        <p:nvSpPr>
          <p:cNvPr id="421891" name="Rectangle 2"/>
          <p:cNvSpPr>
            <a:spLocks noGrp="1" noRot="1" noChangeAspect="1" noChangeArrowheads="1" noTextEdit="1"/>
          </p:cNvSpPr>
          <p:nvPr>
            <p:ph type="sldImg"/>
          </p:nvPr>
        </p:nvSpPr>
        <p:spPr>
          <a:xfrm>
            <a:off x="3157538" y="515938"/>
            <a:ext cx="3424237" cy="2568575"/>
          </a:xfrm>
          <a:ln cap="flat"/>
        </p:spPr>
      </p:sp>
      <p:sp>
        <p:nvSpPr>
          <p:cNvPr id="421892" name="Rectangle 3"/>
          <p:cNvSpPr>
            <a:spLocks noGrp="1" noChangeArrowheads="1"/>
          </p:cNvSpPr>
          <p:nvPr>
            <p:ph type="body" idx="1"/>
          </p:nvPr>
        </p:nvSpPr>
        <p:spPr>
          <a:solidFill>
            <a:srgbClr val="FFFFFF"/>
          </a:solidFill>
          <a:ln/>
        </p:spPr>
        <p:txBody>
          <a:bodyPr/>
          <a:lstStyle/>
          <a:p>
            <a:pPr algn="just"/>
            <a:endParaRPr lang="it-IT" altLang="it-IT"/>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noFill/>
        </p:spPr>
        <p:txBody>
          <a:bodyPr/>
          <a:lstStyle/>
          <a:p>
            <a:fld id="{BC2B040C-3A98-4CD1-B796-66BDB8F6060C}" type="slidenum">
              <a:rPr lang="it-IT" altLang="it-IT" smtClean="0"/>
              <a:pPr/>
              <a:t>226</a:t>
            </a:fld>
            <a:endParaRPr lang="it-IT" altLang="it-IT"/>
          </a:p>
        </p:txBody>
      </p:sp>
      <p:sp>
        <p:nvSpPr>
          <p:cNvPr id="422915" name="Rectangle 2"/>
          <p:cNvSpPr>
            <a:spLocks noGrp="1" noRot="1" noChangeAspect="1" noChangeArrowheads="1" noTextEdit="1"/>
          </p:cNvSpPr>
          <p:nvPr>
            <p:ph type="sldImg"/>
          </p:nvPr>
        </p:nvSpPr>
        <p:spPr>
          <a:xfrm>
            <a:off x="3271838" y="600075"/>
            <a:ext cx="3195637" cy="2397125"/>
          </a:xfrm>
          <a:ln/>
        </p:spPr>
      </p:sp>
      <p:sp>
        <p:nvSpPr>
          <p:cNvPr id="422916" name="Rectangle 3"/>
          <p:cNvSpPr>
            <a:spLocks noGrp="1" noChangeArrowheads="1"/>
          </p:cNvSpPr>
          <p:nvPr>
            <p:ph type="body" idx="1"/>
          </p:nvPr>
        </p:nvSpPr>
        <p:spPr>
          <a:xfrm>
            <a:off x="1298575" y="3257550"/>
            <a:ext cx="7140575" cy="3084513"/>
          </a:xfrm>
          <a:noFill/>
          <a:ln/>
        </p:spPr>
        <p:txBody>
          <a:bodyP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EF3F6110-F5B2-4B75-9680-07F2D8C1DA15}" type="slidenum">
              <a:rPr lang="it-IT" altLang="it-IT" smtClean="0"/>
              <a:pPr/>
              <a:t>16</a:t>
            </a:fld>
            <a:endParaRPr lang="it-IT" altLang="it-IT"/>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p>
            <a:fld id="{EAD55090-803C-4633-ABE6-F08DF848B236}" type="slidenum">
              <a:rPr lang="it-IT" altLang="it-IT" smtClean="0"/>
              <a:pPr/>
              <a:t>227</a:t>
            </a:fld>
            <a:endParaRPr lang="it-IT" altLang="it-IT"/>
          </a:p>
        </p:txBody>
      </p:sp>
      <p:sp>
        <p:nvSpPr>
          <p:cNvPr id="423939" name="Rectangle 2"/>
          <p:cNvSpPr>
            <a:spLocks noGrp="1" noRot="1" noChangeAspect="1" noChangeArrowheads="1" noTextEdit="1"/>
          </p:cNvSpPr>
          <p:nvPr>
            <p:ph type="sldImg"/>
          </p:nvPr>
        </p:nvSpPr>
        <p:spPr>
          <a:xfrm>
            <a:off x="3271838" y="600075"/>
            <a:ext cx="3195637" cy="2397125"/>
          </a:xfrm>
          <a:ln/>
        </p:spPr>
      </p:sp>
      <p:pic>
        <p:nvPicPr>
          <p:cNvPr id="423940" name="Picture 3"/>
          <p:cNvPicPr>
            <a:picLocks noGrp="1" noChangeArrowheads="1"/>
          </p:cNvPicPr>
          <p:nvPr>
            <p:ph type="body" idx="1"/>
          </p:nvPr>
        </p:nvPicPr>
        <p:blipFill>
          <a:blip r:embed="rId3"/>
          <a:srcRect/>
          <a:stretch>
            <a:fillRect/>
          </a:stretch>
        </p:blipFill>
        <p:spPr>
          <a:xfrm>
            <a:off x="1385888" y="3917950"/>
            <a:ext cx="2836862" cy="1582738"/>
          </a:xfrm>
          <a:noFill/>
        </p:spPr>
      </p:pic>
      <p:pic>
        <p:nvPicPr>
          <p:cNvPr id="423941" name="Picture 4"/>
          <p:cNvPicPr>
            <a:picLocks noChangeArrowheads="1"/>
          </p:cNvPicPr>
          <p:nvPr/>
        </p:nvPicPr>
        <p:blipFill>
          <a:blip r:embed="rId4"/>
          <a:srcRect/>
          <a:stretch>
            <a:fillRect/>
          </a:stretch>
        </p:blipFill>
        <p:spPr bwMode="auto">
          <a:xfrm>
            <a:off x="5289550" y="3344863"/>
            <a:ext cx="3736975" cy="2762250"/>
          </a:xfrm>
          <a:prstGeom prst="rect">
            <a:avLst/>
          </a:prstGeom>
          <a:noFill/>
          <a:ln w="9525">
            <a:noFill/>
            <a:miter lim="800000"/>
            <a:headEnd/>
            <a:tailEnd/>
          </a:ln>
        </p:spPr>
      </p:pic>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p:spPr>
        <p:txBody>
          <a:bodyPr/>
          <a:lstStyle/>
          <a:p>
            <a:fld id="{36AA10DE-EE34-4425-BBFD-FBF81EE4FC11}" type="slidenum">
              <a:rPr lang="it-IT" altLang="it-IT" smtClean="0"/>
              <a:pPr/>
              <a:t>230</a:t>
            </a:fld>
            <a:endParaRPr lang="it-IT" altLang="it-IT"/>
          </a:p>
        </p:txBody>
      </p:sp>
      <p:sp>
        <p:nvSpPr>
          <p:cNvPr id="424963" name="Rectangle 2"/>
          <p:cNvSpPr>
            <a:spLocks noGrp="1" noRot="1" noChangeAspect="1" noChangeArrowheads="1" noTextEdit="1"/>
          </p:cNvSpPr>
          <p:nvPr>
            <p:ph type="sldImg"/>
          </p:nvPr>
        </p:nvSpPr>
        <p:spPr>
          <a:xfrm>
            <a:off x="3271838" y="600075"/>
            <a:ext cx="3195637" cy="2397125"/>
          </a:xfrm>
          <a:ln/>
        </p:spPr>
      </p:sp>
      <p:sp>
        <p:nvSpPr>
          <p:cNvPr id="424964" name="Rectangle 3"/>
          <p:cNvSpPr>
            <a:spLocks noGrp="1" noChangeArrowheads="1"/>
          </p:cNvSpPr>
          <p:nvPr>
            <p:ph type="body" idx="1"/>
          </p:nvPr>
        </p:nvSpPr>
        <p:spPr>
          <a:xfrm>
            <a:off x="1298575" y="3257550"/>
            <a:ext cx="7140575" cy="3084513"/>
          </a:xfrm>
          <a:noFill/>
          <a:ln/>
        </p:spPr>
        <p:txBody>
          <a:bodyPr/>
          <a:lstStyle/>
          <a:p>
            <a:endParaRPr lang="it-IT" altLang="it-IT"/>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a:spLocks noGrp="1" noChangeArrowheads="1"/>
          </p:cNvSpPr>
          <p:nvPr>
            <p:ph type="sldNum" sz="quarter" idx="5"/>
          </p:nvPr>
        </p:nvSpPr>
        <p:spPr>
          <a:noFill/>
        </p:spPr>
        <p:txBody>
          <a:bodyPr/>
          <a:lstStyle/>
          <a:p>
            <a:fld id="{768A105C-C831-49AB-B71B-4090A01FD129}" type="slidenum">
              <a:rPr lang="it-IT" altLang="it-IT" smtClean="0"/>
              <a:pPr/>
              <a:t>231</a:t>
            </a:fld>
            <a:endParaRPr lang="it-IT" altLang="it-IT"/>
          </a:p>
        </p:txBody>
      </p:sp>
      <p:sp>
        <p:nvSpPr>
          <p:cNvPr id="425987" name="Rectangle 2"/>
          <p:cNvSpPr>
            <a:spLocks noGrp="1" noRot="1" noChangeAspect="1" noChangeArrowheads="1" noTextEdit="1"/>
          </p:cNvSpPr>
          <p:nvPr>
            <p:ph type="sldImg"/>
          </p:nvPr>
        </p:nvSpPr>
        <p:spPr>
          <a:xfrm>
            <a:off x="3157538" y="515938"/>
            <a:ext cx="3424237" cy="2568575"/>
          </a:xfrm>
          <a:ln cap="flat"/>
        </p:spPr>
      </p:sp>
      <p:sp>
        <p:nvSpPr>
          <p:cNvPr id="425988" name="Rectangle 3"/>
          <p:cNvSpPr>
            <a:spLocks noGrp="1" noChangeArrowheads="1"/>
          </p:cNvSpPr>
          <p:nvPr>
            <p:ph type="body" idx="1"/>
          </p:nvPr>
        </p:nvSpPr>
        <p:spPr>
          <a:solidFill>
            <a:srgbClr val="FFFFFF"/>
          </a:solidFill>
          <a:ln/>
        </p:spPr>
        <p:txBody>
          <a:bodyPr/>
          <a:lstStyle/>
          <a:p>
            <a:endParaRPr lang="it-IT" altLang="it-IT"/>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a:noFill/>
        </p:spPr>
        <p:txBody>
          <a:bodyPr/>
          <a:lstStyle/>
          <a:p>
            <a:fld id="{4E0CC105-2DCD-4B1B-A025-95320831233B}" type="slidenum">
              <a:rPr lang="it-IT" altLang="it-IT" smtClean="0"/>
              <a:pPr/>
              <a:t>232</a:t>
            </a:fld>
            <a:endParaRPr lang="it-IT" altLang="it-IT"/>
          </a:p>
        </p:txBody>
      </p:sp>
      <p:sp>
        <p:nvSpPr>
          <p:cNvPr id="427011" name="Rectangle 2"/>
          <p:cNvSpPr>
            <a:spLocks noGrp="1" noRot="1" noChangeAspect="1" noChangeArrowheads="1" noTextEdit="1"/>
          </p:cNvSpPr>
          <p:nvPr>
            <p:ph type="sldImg"/>
          </p:nvPr>
        </p:nvSpPr>
        <p:spPr>
          <a:xfrm>
            <a:off x="3157538" y="515938"/>
            <a:ext cx="3424237" cy="2568575"/>
          </a:xfrm>
          <a:ln cap="flat"/>
        </p:spPr>
      </p:sp>
      <p:sp>
        <p:nvSpPr>
          <p:cNvPr id="427012" name="Rectangle 3"/>
          <p:cNvSpPr>
            <a:spLocks noGrp="1" noChangeArrowheads="1"/>
          </p:cNvSpPr>
          <p:nvPr>
            <p:ph type="body" idx="1"/>
          </p:nvPr>
        </p:nvSpPr>
        <p:spPr>
          <a:solidFill>
            <a:srgbClr val="FFFFFF"/>
          </a:solidFill>
          <a:ln/>
        </p:spPr>
        <p:txBody>
          <a:bodyPr/>
          <a:lstStyle/>
          <a:p>
            <a:endParaRPr lang="it-IT" altLang="it-IT"/>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noFill/>
        </p:spPr>
        <p:txBody>
          <a:bodyPr/>
          <a:lstStyle/>
          <a:p>
            <a:fld id="{5DFA2DD5-B01C-4AB8-973F-FE3F78C742FF}" type="slidenum">
              <a:rPr lang="it-IT" altLang="it-IT" smtClean="0"/>
              <a:pPr/>
              <a:t>233</a:t>
            </a:fld>
            <a:endParaRPr lang="it-IT" altLang="it-IT"/>
          </a:p>
        </p:txBody>
      </p:sp>
      <p:sp>
        <p:nvSpPr>
          <p:cNvPr id="428035" name="Rectangle 2"/>
          <p:cNvSpPr>
            <a:spLocks noGrp="1" noRot="1" noChangeAspect="1" noChangeArrowheads="1" noTextEdit="1"/>
          </p:cNvSpPr>
          <p:nvPr>
            <p:ph type="sldImg"/>
          </p:nvPr>
        </p:nvSpPr>
        <p:spPr>
          <a:xfrm>
            <a:off x="3157538" y="515938"/>
            <a:ext cx="3424237" cy="2568575"/>
          </a:xfrm>
          <a:ln cap="flat"/>
        </p:spPr>
      </p:sp>
      <p:sp>
        <p:nvSpPr>
          <p:cNvPr id="428036" name="Rectangle 3"/>
          <p:cNvSpPr>
            <a:spLocks noGrp="1" noChangeArrowheads="1"/>
          </p:cNvSpPr>
          <p:nvPr>
            <p:ph type="body" idx="1"/>
          </p:nvPr>
        </p:nvSpPr>
        <p:spPr>
          <a:noFill/>
          <a:ln/>
        </p:spPr>
        <p:txBody>
          <a:bodyPr/>
          <a:lstStyle/>
          <a:p>
            <a:pPr algn="just" defTabSz="914400">
              <a:spcBef>
                <a:spcPct val="50000"/>
              </a:spcBef>
              <a:tabLst>
                <a:tab pos="666750" algn="l"/>
              </a:tabLst>
            </a:pPr>
            <a:endParaRPr lang="it-IT" altLang="it-IT"/>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noFill/>
        </p:spPr>
        <p:txBody>
          <a:bodyPr/>
          <a:lstStyle/>
          <a:p>
            <a:fld id="{7C276E55-86AE-4D03-924A-282793BEABD3}" type="slidenum">
              <a:rPr lang="it-IT" altLang="it-IT" smtClean="0"/>
              <a:pPr/>
              <a:t>234</a:t>
            </a:fld>
            <a:endParaRPr lang="it-IT" altLang="it-IT"/>
          </a:p>
        </p:txBody>
      </p:sp>
      <p:sp>
        <p:nvSpPr>
          <p:cNvPr id="429059" name="Rectangle 2"/>
          <p:cNvSpPr>
            <a:spLocks noGrp="1" noRot="1" noChangeAspect="1" noChangeArrowheads="1" noTextEdit="1"/>
          </p:cNvSpPr>
          <p:nvPr>
            <p:ph type="sldImg"/>
          </p:nvPr>
        </p:nvSpPr>
        <p:spPr>
          <a:xfrm>
            <a:off x="3157538" y="515938"/>
            <a:ext cx="3424237" cy="2568575"/>
          </a:xfrm>
          <a:ln cap="flat"/>
        </p:spPr>
      </p:sp>
      <p:sp>
        <p:nvSpPr>
          <p:cNvPr id="429060" name="Rectangle 3"/>
          <p:cNvSpPr>
            <a:spLocks noGrp="1" noChangeArrowheads="1"/>
          </p:cNvSpPr>
          <p:nvPr>
            <p:ph type="body" idx="1"/>
          </p:nvPr>
        </p:nvSpPr>
        <p:spPr>
          <a:noFill/>
          <a:ln/>
        </p:spPr>
        <p:txBody>
          <a:bodyPr/>
          <a:lstStyle/>
          <a:p>
            <a:pPr>
              <a:spcBef>
                <a:spcPct val="50000"/>
              </a:spcBef>
            </a:pPr>
            <a:endParaRPr lang="it-IT" altLang="it-IT"/>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p:spPr>
        <p:txBody>
          <a:bodyPr/>
          <a:lstStyle/>
          <a:p>
            <a:fld id="{F4C1D401-272F-4C32-8DCF-D6F2BF5C611F}" type="slidenum">
              <a:rPr lang="it-IT" altLang="it-IT" smtClean="0"/>
              <a:pPr/>
              <a:t>235</a:t>
            </a:fld>
            <a:endParaRPr lang="it-IT" altLang="it-IT"/>
          </a:p>
        </p:txBody>
      </p:sp>
      <p:sp>
        <p:nvSpPr>
          <p:cNvPr id="430083" name="Rectangle 2"/>
          <p:cNvSpPr>
            <a:spLocks noGrp="1" noRot="1" noChangeAspect="1" noChangeArrowheads="1" noTextEdit="1"/>
          </p:cNvSpPr>
          <p:nvPr>
            <p:ph type="sldImg"/>
          </p:nvPr>
        </p:nvSpPr>
        <p:spPr>
          <a:xfrm>
            <a:off x="3159125" y="514350"/>
            <a:ext cx="3427413" cy="2570163"/>
          </a:xfrm>
          <a:ln/>
        </p:spPr>
      </p:sp>
      <p:sp>
        <p:nvSpPr>
          <p:cNvPr id="430084" name="Rectangle 3"/>
          <p:cNvSpPr>
            <a:spLocks noGrp="1" noChangeArrowheads="1"/>
          </p:cNvSpPr>
          <p:nvPr>
            <p:ph type="body" idx="1"/>
          </p:nvPr>
        </p:nvSpPr>
        <p:spPr>
          <a:xfrm>
            <a:off x="1300163" y="3254375"/>
            <a:ext cx="7137400" cy="3089275"/>
          </a:xfrm>
          <a:noFill/>
          <a:ln/>
        </p:spPr>
        <p:txBody>
          <a:bodyPr/>
          <a:lstStyle/>
          <a:p>
            <a:endParaRPr lang="it-IT" altLang="it-IT"/>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p:spPr>
        <p:txBody>
          <a:bodyPr/>
          <a:lstStyle/>
          <a:p>
            <a:fld id="{F4C1D401-272F-4C32-8DCF-D6F2BF5C611F}" type="slidenum">
              <a:rPr lang="it-IT" altLang="it-IT" smtClean="0"/>
              <a:pPr/>
              <a:t>237</a:t>
            </a:fld>
            <a:endParaRPr lang="it-IT" altLang="it-IT"/>
          </a:p>
        </p:txBody>
      </p:sp>
      <p:sp>
        <p:nvSpPr>
          <p:cNvPr id="430083" name="Rectangle 2"/>
          <p:cNvSpPr>
            <a:spLocks noGrp="1" noRot="1" noChangeAspect="1" noChangeArrowheads="1" noTextEdit="1"/>
          </p:cNvSpPr>
          <p:nvPr>
            <p:ph type="sldImg"/>
          </p:nvPr>
        </p:nvSpPr>
        <p:spPr>
          <a:xfrm>
            <a:off x="3159125" y="514350"/>
            <a:ext cx="3427413" cy="2570163"/>
          </a:xfrm>
          <a:ln/>
        </p:spPr>
      </p:sp>
      <p:sp>
        <p:nvSpPr>
          <p:cNvPr id="430084" name="Rectangle 3"/>
          <p:cNvSpPr>
            <a:spLocks noGrp="1" noChangeArrowheads="1"/>
          </p:cNvSpPr>
          <p:nvPr>
            <p:ph type="body" idx="1"/>
          </p:nvPr>
        </p:nvSpPr>
        <p:spPr>
          <a:xfrm>
            <a:off x="1300163" y="3254375"/>
            <a:ext cx="7137400" cy="3089275"/>
          </a:xfrm>
          <a:noFill/>
          <a:ln/>
        </p:spPr>
        <p:txBody>
          <a:bodyPr/>
          <a:lstStyle/>
          <a:p>
            <a:endParaRPr lang="it-IT" altLang="it-IT"/>
          </a:p>
        </p:txBody>
      </p:sp>
    </p:spTree>
    <p:extLst>
      <p:ext uri="{BB962C8B-B14F-4D97-AF65-F5344CB8AC3E}">
        <p14:creationId xmlns:p14="http://schemas.microsoft.com/office/powerpoint/2010/main" val="90898220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p:spPr>
        <p:txBody>
          <a:bodyPr/>
          <a:lstStyle/>
          <a:p>
            <a:fld id="{508ED85F-4B61-4214-9AB8-CBC72DBD0798}" type="slidenum">
              <a:rPr lang="it-IT" altLang="it-IT" smtClean="0"/>
              <a:pPr/>
              <a:t>238</a:t>
            </a:fld>
            <a:endParaRPr lang="it-IT" altLang="it-IT"/>
          </a:p>
        </p:txBody>
      </p:sp>
      <p:sp>
        <p:nvSpPr>
          <p:cNvPr id="431107" name="Rectangle 2"/>
          <p:cNvSpPr>
            <a:spLocks noGrp="1" noRot="1" noChangeAspect="1" noChangeArrowheads="1" noTextEdit="1"/>
          </p:cNvSpPr>
          <p:nvPr>
            <p:ph type="sldImg"/>
          </p:nvPr>
        </p:nvSpPr>
        <p:spPr>
          <a:xfrm>
            <a:off x="3154363" y="514350"/>
            <a:ext cx="3429000" cy="2571750"/>
          </a:xfrm>
          <a:ln/>
        </p:spPr>
      </p:sp>
      <p:sp>
        <p:nvSpPr>
          <p:cNvPr id="431108" name="Rectangle 3"/>
          <p:cNvSpPr>
            <a:spLocks noGrp="1" noChangeArrowheads="1"/>
          </p:cNvSpPr>
          <p:nvPr>
            <p:ph type="body" idx="1"/>
          </p:nvPr>
        </p:nvSpPr>
        <p:spPr>
          <a:noFill/>
          <a:ln/>
        </p:spPr>
        <p:txBody>
          <a:bodyPr/>
          <a:lstStyle/>
          <a:p>
            <a:pPr algn="just" defTabSz="914400"/>
            <a:endParaRPr lang="it-IT" altLang="it-IT"/>
          </a:p>
        </p:txBody>
      </p:sp>
      <p:sp>
        <p:nvSpPr>
          <p:cNvPr id="431109" name="Text Box 4"/>
          <p:cNvSpPr txBox="1">
            <a:spLocks noChangeArrowheads="1"/>
          </p:cNvSpPr>
          <p:nvPr/>
        </p:nvSpPr>
        <p:spPr bwMode="auto">
          <a:xfrm>
            <a:off x="4545013" y="4686300"/>
            <a:ext cx="1838325" cy="342900"/>
          </a:xfrm>
          <a:prstGeom prst="rect">
            <a:avLst/>
          </a:prstGeom>
          <a:noFill/>
          <a:ln w="9525">
            <a:noFill/>
            <a:miter lim="800000"/>
            <a:headEnd/>
            <a:tailEnd/>
          </a:ln>
        </p:spPr>
        <p:txBody>
          <a:bodyPr>
            <a:spAutoFit/>
          </a:bodyPr>
          <a:lstStyle/>
          <a:p>
            <a:pPr algn="l">
              <a:spcBef>
                <a:spcPct val="50000"/>
              </a:spcBef>
            </a:pPr>
            <a:endParaRPr lang="de-DE" altLang="it-IT" sz="2400" b="0">
              <a:latin typeface="Times New Roman" pitchFamily="18" charset="0"/>
            </a:endParaRPr>
          </a:p>
        </p:txBody>
      </p:sp>
      <p:sp>
        <p:nvSpPr>
          <p:cNvPr id="431110" name="Text Box 5"/>
          <p:cNvSpPr txBox="1">
            <a:spLocks noChangeArrowheads="1"/>
          </p:cNvSpPr>
          <p:nvPr/>
        </p:nvSpPr>
        <p:spPr bwMode="auto">
          <a:xfrm>
            <a:off x="3462338" y="4514850"/>
            <a:ext cx="1839912" cy="342900"/>
          </a:xfrm>
          <a:prstGeom prst="rect">
            <a:avLst/>
          </a:prstGeom>
          <a:noFill/>
          <a:ln w="9525">
            <a:noFill/>
            <a:miter lim="800000"/>
            <a:headEnd/>
            <a:tailEnd/>
          </a:ln>
        </p:spPr>
        <p:txBody>
          <a:bodyPr>
            <a:spAutoFit/>
          </a:bodyPr>
          <a:lstStyle/>
          <a:p>
            <a:pPr algn="l">
              <a:spcBef>
                <a:spcPct val="50000"/>
              </a:spcBef>
            </a:pPr>
            <a:endParaRPr lang="de-DE" altLang="it-IT" sz="2400" b="0">
              <a:latin typeface="Times New Roman" pitchFamily="18"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p:spPr>
        <p:txBody>
          <a:bodyPr/>
          <a:lstStyle/>
          <a:p>
            <a:fld id="{508ED85F-4B61-4214-9AB8-CBC72DBD0798}" type="slidenum">
              <a:rPr lang="it-IT" altLang="it-IT" smtClean="0"/>
              <a:pPr/>
              <a:t>239</a:t>
            </a:fld>
            <a:endParaRPr lang="it-IT" altLang="it-IT"/>
          </a:p>
        </p:txBody>
      </p:sp>
      <p:sp>
        <p:nvSpPr>
          <p:cNvPr id="431107" name="Rectangle 2"/>
          <p:cNvSpPr>
            <a:spLocks noGrp="1" noRot="1" noChangeAspect="1" noChangeArrowheads="1" noTextEdit="1"/>
          </p:cNvSpPr>
          <p:nvPr>
            <p:ph type="sldImg"/>
          </p:nvPr>
        </p:nvSpPr>
        <p:spPr>
          <a:xfrm>
            <a:off x="3154363" y="514350"/>
            <a:ext cx="3429000" cy="2571750"/>
          </a:xfrm>
          <a:ln/>
        </p:spPr>
      </p:sp>
      <p:sp>
        <p:nvSpPr>
          <p:cNvPr id="431108" name="Rectangle 3"/>
          <p:cNvSpPr>
            <a:spLocks noGrp="1" noChangeArrowheads="1"/>
          </p:cNvSpPr>
          <p:nvPr>
            <p:ph type="body" idx="1"/>
          </p:nvPr>
        </p:nvSpPr>
        <p:spPr>
          <a:noFill/>
          <a:ln/>
        </p:spPr>
        <p:txBody>
          <a:bodyPr/>
          <a:lstStyle/>
          <a:p>
            <a:pPr algn="just" defTabSz="914400"/>
            <a:endParaRPr lang="it-IT" altLang="it-IT"/>
          </a:p>
        </p:txBody>
      </p:sp>
      <p:sp>
        <p:nvSpPr>
          <p:cNvPr id="431109" name="Text Box 4"/>
          <p:cNvSpPr txBox="1">
            <a:spLocks noChangeArrowheads="1"/>
          </p:cNvSpPr>
          <p:nvPr/>
        </p:nvSpPr>
        <p:spPr bwMode="auto">
          <a:xfrm>
            <a:off x="4545013" y="4686300"/>
            <a:ext cx="1838325" cy="342900"/>
          </a:xfrm>
          <a:prstGeom prst="rect">
            <a:avLst/>
          </a:prstGeom>
          <a:noFill/>
          <a:ln w="9525">
            <a:noFill/>
            <a:miter lim="800000"/>
            <a:headEnd/>
            <a:tailEnd/>
          </a:ln>
        </p:spPr>
        <p:txBody>
          <a:bodyPr>
            <a:spAutoFit/>
          </a:bodyPr>
          <a:lstStyle/>
          <a:p>
            <a:pPr algn="l">
              <a:spcBef>
                <a:spcPct val="50000"/>
              </a:spcBef>
            </a:pPr>
            <a:endParaRPr lang="de-DE" altLang="it-IT" sz="2400" b="0">
              <a:latin typeface="Times New Roman" pitchFamily="18" charset="0"/>
            </a:endParaRPr>
          </a:p>
        </p:txBody>
      </p:sp>
      <p:sp>
        <p:nvSpPr>
          <p:cNvPr id="431110" name="Text Box 5"/>
          <p:cNvSpPr txBox="1">
            <a:spLocks noChangeArrowheads="1"/>
          </p:cNvSpPr>
          <p:nvPr/>
        </p:nvSpPr>
        <p:spPr bwMode="auto">
          <a:xfrm>
            <a:off x="3462338" y="4514850"/>
            <a:ext cx="1839912" cy="342900"/>
          </a:xfrm>
          <a:prstGeom prst="rect">
            <a:avLst/>
          </a:prstGeom>
          <a:noFill/>
          <a:ln w="9525">
            <a:noFill/>
            <a:miter lim="800000"/>
            <a:headEnd/>
            <a:tailEnd/>
          </a:ln>
        </p:spPr>
        <p:txBody>
          <a:bodyPr>
            <a:spAutoFit/>
          </a:bodyPr>
          <a:lstStyle/>
          <a:p>
            <a:pPr algn="l">
              <a:spcBef>
                <a:spcPct val="50000"/>
              </a:spcBef>
            </a:pPr>
            <a:endParaRPr lang="de-DE" altLang="it-IT" sz="2400" b="0">
              <a:latin typeface="Times New Roman" pitchFamily="18" charset="0"/>
            </a:endParaRPr>
          </a:p>
        </p:txBody>
      </p:sp>
    </p:spTree>
    <p:extLst>
      <p:ext uri="{BB962C8B-B14F-4D97-AF65-F5344CB8AC3E}">
        <p14:creationId xmlns:p14="http://schemas.microsoft.com/office/powerpoint/2010/main" val="108415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E036BAF2-F761-47F7-A45A-114091C999C5}" type="slidenum">
              <a:rPr lang="it-IT" altLang="it-IT" smtClean="0"/>
              <a:pPr/>
              <a:t>17</a:t>
            </a:fld>
            <a:endParaRPr lang="it-IT" altLang="it-IT"/>
          </a:p>
        </p:txBody>
      </p:sp>
      <p:sp>
        <p:nvSpPr>
          <p:cNvPr id="285699" name="Rectangle 2"/>
          <p:cNvSpPr>
            <a:spLocks noChangeArrowheads="1"/>
          </p:cNvSpPr>
          <p:nvPr/>
        </p:nvSpPr>
        <p:spPr bwMode="auto">
          <a:xfrm>
            <a:off x="5518150" y="-1588"/>
            <a:ext cx="4219575" cy="342901"/>
          </a:xfrm>
          <a:prstGeom prst="rect">
            <a:avLst/>
          </a:prstGeom>
          <a:noFill/>
          <a:ln w="9525">
            <a:noFill/>
            <a:miter lim="800000"/>
            <a:headEnd/>
            <a:tailEnd/>
          </a:ln>
        </p:spPr>
        <p:txBody>
          <a:bodyPr wrap="none" anchor="ctr"/>
          <a:lstStyle/>
          <a:p>
            <a:endParaRPr lang="it-IT" altLang="it-IT"/>
          </a:p>
        </p:txBody>
      </p:sp>
      <p:sp>
        <p:nvSpPr>
          <p:cNvPr id="285700" name="Rectangle 3"/>
          <p:cNvSpPr>
            <a:spLocks noChangeArrowheads="1"/>
          </p:cNvSpPr>
          <p:nvPr/>
        </p:nvSpPr>
        <p:spPr bwMode="auto">
          <a:xfrm>
            <a:off x="5518150" y="6513513"/>
            <a:ext cx="4219575" cy="342900"/>
          </a:xfrm>
          <a:prstGeom prst="rect">
            <a:avLst/>
          </a:prstGeom>
          <a:noFill/>
          <a:ln w="9525">
            <a:noFill/>
            <a:miter lim="800000"/>
            <a:headEnd/>
            <a:tailEnd/>
          </a:ln>
        </p:spPr>
        <p:txBody>
          <a:bodyPr lIns="19050" tIns="0" rIns="19050" bIns="0" anchor="b"/>
          <a:lstStyle/>
          <a:p>
            <a:pPr algn="r" eaLnBrk="0" hangingPunct="0">
              <a:spcBef>
                <a:spcPct val="0"/>
              </a:spcBef>
            </a:pPr>
            <a:r>
              <a:rPr lang="it-IT" altLang="it-IT" sz="1000" b="0" i="1"/>
              <a:t>1</a:t>
            </a:r>
          </a:p>
        </p:txBody>
      </p:sp>
      <p:sp>
        <p:nvSpPr>
          <p:cNvPr id="285701" name="Rectangle 4"/>
          <p:cNvSpPr>
            <a:spLocks noChangeArrowheads="1"/>
          </p:cNvSpPr>
          <p:nvPr/>
        </p:nvSpPr>
        <p:spPr bwMode="auto">
          <a:xfrm>
            <a:off x="0" y="6513513"/>
            <a:ext cx="4219575" cy="342900"/>
          </a:xfrm>
          <a:prstGeom prst="rect">
            <a:avLst/>
          </a:prstGeom>
          <a:noFill/>
          <a:ln w="9525">
            <a:noFill/>
            <a:miter lim="800000"/>
            <a:headEnd/>
            <a:tailEnd/>
          </a:ln>
        </p:spPr>
        <p:txBody>
          <a:bodyPr wrap="none" anchor="ctr"/>
          <a:lstStyle/>
          <a:p>
            <a:endParaRPr lang="it-IT" altLang="it-IT"/>
          </a:p>
        </p:txBody>
      </p:sp>
      <p:sp>
        <p:nvSpPr>
          <p:cNvPr id="285702" name="Rectangle 5"/>
          <p:cNvSpPr>
            <a:spLocks noChangeArrowheads="1"/>
          </p:cNvSpPr>
          <p:nvPr/>
        </p:nvSpPr>
        <p:spPr bwMode="auto">
          <a:xfrm>
            <a:off x="0" y="-1588"/>
            <a:ext cx="4219575" cy="342901"/>
          </a:xfrm>
          <a:prstGeom prst="rect">
            <a:avLst/>
          </a:prstGeom>
          <a:noFill/>
          <a:ln w="9525">
            <a:noFill/>
            <a:miter lim="800000"/>
            <a:headEnd/>
            <a:tailEnd/>
          </a:ln>
        </p:spPr>
        <p:txBody>
          <a:bodyPr wrap="none" anchor="ctr"/>
          <a:lstStyle/>
          <a:p>
            <a:endParaRPr lang="it-IT" altLang="it-IT"/>
          </a:p>
        </p:txBody>
      </p:sp>
      <p:sp>
        <p:nvSpPr>
          <p:cNvPr id="285703" name="Rectangle 6"/>
          <p:cNvSpPr>
            <a:spLocks noGrp="1" noRot="1" noChangeAspect="1" noChangeArrowheads="1" noTextEdit="1"/>
          </p:cNvSpPr>
          <p:nvPr>
            <p:ph type="sldImg"/>
          </p:nvPr>
        </p:nvSpPr>
        <p:spPr>
          <a:xfrm>
            <a:off x="3271838" y="600075"/>
            <a:ext cx="3195637" cy="2397125"/>
          </a:xfrm>
          <a:ln cap="flat"/>
        </p:spPr>
      </p:sp>
      <p:sp>
        <p:nvSpPr>
          <p:cNvPr id="285704" name="Rectangle 7"/>
          <p:cNvSpPr>
            <a:spLocks noGrp="1" noChangeArrowheads="1"/>
          </p:cNvSpPr>
          <p:nvPr>
            <p:ph type="body" idx="1"/>
          </p:nvPr>
        </p:nvSpPr>
        <p:spPr>
          <a:xfrm>
            <a:off x="1298575" y="3257550"/>
            <a:ext cx="7140575" cy="3084513"/>
          </a:xfrm>
          <a:noFill/>
          <a:ln/>
        </p:spPr>
        <p:txBody>
          <a:bodyPr/>
          <a:lstStyle/>
          <a:p>
            <a:endParaRPr lang="en-GB" altLang="it-IT"/>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p:spPr>
        <p:txBody>
          <a:bodyPr/>
          <a:lstStyle/>
          <a:p>
            <a:fld id="{508ED85F-4B61-4214-9AB8-CBC72DBD0798}" type="slidenum">
              <a:rPr lang="it-IT" altLang="it-IT" smtClean="0"/>
              <a:pPr/>
              <a:t>240</a:t>
            </a:fld>
            <a:endParaRPr lang="it-IT" altLang="it-IT"/>
          </a:p>
        </p:txBody>
      </p:sp>
      <p:sp>
        <p:nvSpPr>
          <p:cNvPr id="431107" name="Rectangle 2"/>
          <p:cNvSpPr>
            <a:spLocks noGrp="1" noRot="1" noChangeAspect="1" noChangeArrowheads="1" noTextEdit="1"/>
          </p:cNvSpPr>
          <p:nvPr>
            <p:ph type="sldImg"/>
          </p:nvPr>
        </p:nvSpPr>
        <p:spPr>
          <a:xfrm>
            <a:off x="3154363" y="514350"/>
            <a:ext cx="3429000" cy="2571750"/>
          </a:xfrm>
          <a:ln/>
        </p:spPr>
      </p:sp>
      <p:sp>
        <p:nvSpPr>
          <p:cNvPr id="431108" name="Rectangle 3"/>
          <p:cNvSpPr>
            <a:spLocks noGrp="1" noChangeArrowheads="1"/>
          </p:cNvSpPr>
          <p:nvPr>
            <p:ph type="body" idx="1"/>
          </p:nvPr>
        </p:nvSpPr>
        <p:spPr>
          <a:noFill/>
          <a:ln/>
        </p:spPr>
        <p:txBody>
          <a:bodyPr/>
          <a:lstStyle/>
          <a:p>
            <a:pPr algn="just" defTabSz="914400"/>
            <a:endParaRPr lang="it-IT" altLang="it-IT"/>
          </a:p>
        </p:txBody>
      </p:sp>
      <p:sp>
        <p:nvSpPr>
          <p:cNvPr id="431109" name="Text Box 4"/>
          <p:cNvSpPr txBox="1">
            <a:spLocks noChangeArrowheads="1"/>
          </p:cNvSpPr>
          <p:nvPr/>
        </p:nvSpPr>
        <p:spPr bwMode="auto">
          <a:xfrm>
            <a:off x="4545013" y="4686300"/>
            <a:ext cx="1838325" cy="342900"/>
          </a:xfrm>
          <a:prstGeom prst="rect">
            <a:avLst/>
          </a:prstGeom>
          <a:noFill/>
          <a:ln w="9525">
            <a:noFill/>
            <a:miter lim="800000"/>
            <a:headEnd/>
            <a:tailEnd/>
          </a:ln>
        </p:spPr>
        <p:txBody>
          <a:bodyPr>
            <a:spAutoFit/>
          </a:bodyPr>
          <a:lstStyle/>
          <a:p>
            <a:pPr algn="l">
              <a:spcBef>
                <a:spcPct val="50000"/>
              </a:spcBef>
            </a:pPr>
            <a:endParaRPr lang="de-DE" altLang="it-IT" sz="2400" b="0">
              <a:latin typeface="Times New Roman" pitchFamily="18" charset="0"/>
            </a:endParaRPr>
          </a:p>
        </p:txBody>
      </p:sp>
      <p:sp>
        <p:nvSpPr>
          <p:cNvPr id="431110" name="Text Box 5"/>
          <p:cNvSpPr txBox="1">
            <a:spLocks noChangeArrowheads="1"/>
          </p:cNvSpPr>
          <p:nvPr/>
        </p:nvSpPr>
        <p:spPr bwMode="auto">
          <a:xfrm>
            <a:off x="3462338" y="4514850"/>
            <a:ext cx="1839912" cy="342900"/>
          </a:xfrm>
          <a:prstGeom prst="rect">
            <a:avLst/>
          </a:prstGeom>
          <a:noFill/>
          <a:ln w="9525">
            <a:noFill/>
            <a:miter lim="800000"/>
            <a:headEnd/>
            <a:tailEnd/>
          </a:ln>
        </p:spPr>
        <p:txBody>
          <a:bodyPr>
            <a:spAutoFit/>
          </a:bodyPr>
          <a:lstStyle/>
          <a:p>
            <a:pPr algn="l">
              <a:spcBef>
                <a:spcPct val="50000"/>
              </a:spcBef>
            </a:pPr>
            <a:endParaRPr lang="de-DE" altLang="it-IT" sz="2400" b="0">
              <a:latin typeface="Times New Roman" pitchFamily="18" charset="0"/>
            </a:endParaRPr>
          </a:p>
        </p:txBody>
      </p:sp>
    </p:spTree>
    <p:extLst>
      <p:ext uri="{BB962C8B-B14F-4D97-AF65-F5344CB8AC3E}">
        <p14:creationId xmlns:p14="http://schemas.microsoft.com/office/powerpoint/2010/main" val="305503247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p:spPr>
        <p:txBody>
          <a:bodyPr/>
          <a:lstStyle/>
          <a:p>
            <a:fld id="{508ED85F-4B61-4214-9AB8-CBC72DBD0798}" type="slidenum">
              <a:rPr lang="it-IT" altLang="it-IT" smtClean="0"/>
              <a:pPr/>
              <a:t>241</a:t>
            </a:fld>
            <a:endParaRPr lang="it-IT" altLang="it-IT"/>
          </a:p>
        </p:txBody>
      </p:sp>
      <p:sp>
        <p:nvSpPr>
          <p:cNvPr id="431107" name="Rectangle 2"/>
          <p:cNvSpPr>
            <a:spLocks noGrp="1" noRot="1" noChangeAspect="1" noChangeArrowheads="1" noTextEdit="1"/>
          </p:cNvSpPr>
          <p:nvPr>
            <p:ph type="sldImg"/>
          </p:nvPr>
        </p:nvSpPr>
        <p:spPr>
          <a:xfrm>
            <a:off x="3154363" y="514350"/>
            <a:ext cx="3429000" cy="2571750"/>
          </a:xfrm>
          <a:ln/>
        </p:spPr>
      </p:sp>
      <p:sp>
        <p:nvSpPr>
          <p:cNvPr id="431108" name="Rectangle 3"/>
          <p:cNvSpPr>
            <a:spLocks noGrp="1" noChangeArrowheads="1"/>
          </p:cNvSpPr>
          <p:nvPr>
            <p:ph type="body" idx="1"/>
          </p:nvPr>
        </p:nvSpPr>
        <p:spPr>
          <a:noFill/>
          <a:ln/>
        </p:spPr>
        <p:txBody>
          <a:bodyPr/>
          <a:lstStyle/>
          <a:p>
            <a:pPr algn="just" defTabSz="914400"/>
            <a:endParaRPr lang="it-IT" altLang="it-IT"/>
          </a:p>
        </p:txBody>
      </p:sp>
      <p:sp>
        <p:nvSpPr>
          <p:cNvPr id="431109" name="Text Box 4"/>
          <p:cNvSpPr txBox="1">
            <a:spLocks noChangeArrowheads="1"/>
          </p:cNvSpPr>
          <p:nvPr/>
        </p:nvSpPr>
        <p:spPr bwMode="auto">
          <a:xfrm>
            <a:off x="4545013" y="4686300"/>
            <a:ext cx="1838325" cy="342900"/>
          </a:xfrm>
          <a:prstGeom prst="rect">
            <a:avLst/>
          </a:prstGeom>
          <a:noFill/>
          <a:ln w="9525">
            <a:noFill/>
            <a:miter lim="800000"/>
            <a:headEnd/>
            <a:tailEnd/>
          </a:ln>
        </p:spPr>
        <p:txBody>
          <a:bodyPr>
            <a:spAutoFit/>
          </a:bodyPr>
          <a:lstStyle/>
          <a:p>
            <a:pPr algn="l">
              <a:spcBef>
                <a:spcPct val="50000"/>
              </a:spcBef>
            </a:pPr>
            <a:endParaRPr lang="de-DE" altLang="it-IT" sz="2400" b="0">
              <a:latin typeface="Times New Roman" pitchFamily="18" charset="0"/>
            </a:endParaRPr>
          </a:p>
        </p:txBody>
      </p:sp>
      <p:sp>
        <p:nvSpPr>
          <p:cNvPr id="431110" name="Text Box 5"/>
          <p:cNvSpPr txBox="1">
            <a:spLocks noChangeArrowheads="1"/>
          </p:cNvSpPr>
          <p:nvPr/>
        </p:nvSpPr>
        <p:spPr bwMode="auto">
          <a:xfrm>
            <a:off x="3462338" y="4514850"/>
            <a:ext cx="1839912" cy="342900"/>
          </a:xfrm>
          <a:prstGeom prst="rect">
            <a:avLst/>
          </a:prstGeom>
          <a:noFill/>
          <a:ln w="9525">
            <a:noFill/>
            <a:miter lim="800000"/>
            <a:headEnd/>
            <a:tailEnd/>
          </a:ln>
        </p:spPr>
        <p:txBody>
          <a:bodyPr>
            <a:spAutoFit/>
          </a:bodyPr>
          <a:lstStyle/>
          <a:p>
            <a:pPr algn="l">
              <a:spcBef>
                <a:spcPct val="50000"/>
              </a:spcBef>
            </a:pPr>
            <a:endParaRPr lang="de-DE" altLang="it-IT" sz="2400" b="0">
              <a:latin typeface="Times New Roman" pitchFamily="18" charset="0"/>
            </a:endParaRPr>
          </a:p>
        </p:txBody>
      </p:sp>
    </p:spTree>
    <p:extLst>
      <p:ext uri="{BB962C8B-B14F-4D97-AF65-F5344CB8AC3E}">
        <p14:creationId xmlns:p14="http://schemas.microsoft.com/office/powerpoint/2010/main" val="2108986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fld id="{A68FF9CC-FC6B-4EAE-95CF-5CEDA2586EEA}" type="slidenum">
              <a:rPr lang="it-IT" altLang="it-IT" smtClean="0"/>
              <a:pPr/>
              <a:t>242</a:t>
            </a:fld>
            <a:endParaRPr lang="it-IT" altLang="it-IT"/>
          </a:p>
        </p:txBody>
      </p:sp>
      <p:sp>
        <p:nvSpPr>
          <p:cNvPr id="432131" name="Rectangle 2"/>
          <p:cNvSpPr>
            <a:spLocks noGrp="1" noRot="1" noChangeAspect="1" noChangeArrowheads="1" noTextEdit="1"/>
          </p:cNvSpPr>
          <p:nvPr>
            <p:ph type="sldImg"/>
          </p:nvPr>
        </p:nvSpPr>
        <p:spPr>
          <a:xfrm>
            <a:off x="3154363" y="514350"/>
            <a:ext cx="3429000" cy="2571750"/>
          </a:xfrm>
          <a:ln/>
        </p:spPr>
      </p:sp>
      <p:sp>
        <p:nvSpPr>
          <p:cNvPr id="432132" name="Rectangle 3"/>
          <p:cNvSpPr>
            <a:spLocks noGrp="1" noChangeArrowheads="1"/>
          </p:cNvSpPr>
          <p:nvPr>
            <p:ph type="body" idx="1"/>
          </p:nvPr>
        </p:nvSpPr>
        <p:spPr>
          <a:noFill/>
          <a:ln/>
        </p:spPr>
        <p:txBody>
          <a:bodyPr/>
          <a:lstStyle/>
          <a:p>
            <a:pPr algn="just" defTabSz="914400"/>
            <a:endParaRPr lang="it-IT" altLang="it-IT" b="1"/>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fld id="{A68FF9CC-FC6B-4EAE-95CF-5CEDA2586EEA}" type="slidenum">
              <a:rPr lang="it-IT" altLang="it-IT" smtClean="0"/>
              <a:pPr/>
              <a:t>243</a:t>
            </a:fld>
            <a:endParaRPr lang="it-IT" altLang="it-IT"/>
          </a:p>
        </p:txBody>
      </p:sp>
      <p:sp>
        <p:nvSpPr>
          <p:cNvPr id="432131" name="Rectangle 2"/>
          <p:cNvSpPr>
            <a:spLocks noGrp="1" noRot="1" noChangeAspect="1" noChangeArrowheads="1" noTextEdit="1"/>
          </p:cNvSpPr>
          <p:nvPr>
            <p:ph type="sldImg"/>
          </p:nvPr>
        </p:nvSpPr>
        <p:spPr>
          <a:xfrm>
            <a:off x="3154363" y="514350"/>
            <a:ext cx="3429000" cy="2571750"/>
          </a:xfrm>
          <a:ln/>
        </p:spPr>
      </p:sp>
      <p:sp>
        <p:nvSpPr>
          <p:cNvPr id="432132" name="Rectangle 3"/>
          <p:cNvSpPr>
            <a:spLocks noGrp="1" noChangeArrowheads="1"/>
          </p:cNvSpPr>
          <p:nvPr>
            <p:ph type="body" idx="1"/>
          </p:nvPr>
        </p:nvSpPr>
        <p:spPr>
          <a:noFill/>
          <a:ln/>
        </p:spPr>
        <p:txBody>
          <a:bodyPr/>
          <a:lstStyle/>
          <a:p>
            <a:pPr algn="just" defTabSz="914400"/>
            <a:endParaRPr lang="it-IT" altLang="it-IT" b="1"/>
          </a:p>
        </p:txBody>
      </p:sp>
    </p:spTree>
    <p:extLst>
      <p:ext uri="{BB962C8B-B14F-4D97-AF65-F5344CB8AC3E}">
        <p14:creationId xmlns:p14="http://schemas.microsoft.com/office/powerpoint/2010/main" val="132359481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p:spPr>
        <p:txBody>
          <a:bodyPr/>
          <a:lstStyle/>
          <a:p>
            <a:fld id="{442B3B5F-BEE0-4E02-ADE6-7061C98A26C3}" type="slidenum">
              <a:rPr lang="it-IT" altLang="it-IT" smtClean="0"/>
              <a:pPr/>
              <a:t>245</a:t>
            </a:fld>
            <a:endParaRPr lang="it-IT" altLang="it-IT"/>
          </a:p>
        </p:txBody>
      </p:sp>
      <p:sp>
        <p:nvSpPr>
          <p:cNvPr id="433155" name="Rectangle 2"/>
          <p:cNvSpPr>
            <a:spLocks noGrp="1" noRot="1" noChangeAspect="1" noChangeArrowheads="1" noTextEdit="1"/>
          </p:cNvSpPr>
          <p:nvPr>
            <p:ph type="sldImg"/>
          </p:nvPr>
        </p:nvSpPr>
        <p:spPr>
          <a:xfrm>
            <a:off x="3159125" y="514350"/>
            <a:ext cx="3427413" cy="2570163"/>
          </a:xfrm>
          <a:ln/>
        </p:spPr>
      </p:sp>
      <p:sp>
        <p:nvSpPr>
          <p:cNvPr id="433156" name="Rectangle 3"/>
          <p:cNvSpPr>
            <a:spLocks noGrp="1" noChangeArrowheads="1"/>
          </p:cNvSpPr>
          <p:nvPr>
            <p:ph type="body" idx="1"/>
          </p:nvPr>
        </p:nvSpPr>
        <p:spPr>
          <a:xfrm>
            <a:off x="1300163" y="3254375"/>
            <a:ext cx="7137400" cy="3089275"/>
          </a:xfrm>
          <a:noFill/>
          <a:ln/>
        </p:spPr>
        <p:txBody>
          <a:bodyPr/>
          <a:lstStyle/>
          <a:p>
            <a:endParaRPr lang="it-IT" altLang="it-IT"/>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p>
            <a:fld id="{79517600-154C-461F-B600-D38400F7654F}" type="slidenum">
              <a:rPr lang="it-IT" altLang="it-IT" smtClean="0"/>
              <a:pPr/>
              <a:t>246</a:t>
            </a:fld>
            <a:endParaRPr lang="it-IT" altLang="it-IT"/>
          </a:p>
        </p:txBody>
      </p:sp>
      <p:sp>
        <p:nvSpPr>
          <p:cNvPr id="434179" name="Rectangle 2"/>
          <p:cNvSpPr>
            <a:spLocks noGrp="1" noRot="1" noChangeAspect="1" noChangeArrowheads="1" noTextEdit="1"/>
          </p:cNvSpPr>
          <p:nvPr>
            <p:ph type="sldImg"/>
          </p:nvPr>
        </p:nvSpPr>
        <p:spPr>
          <a:xfrm>
            <a:off x="3154363" y="514350"/>
            <a:ext cx="3429000" cy="2571750"/>
          </a:xfrm>
          <a:ln/>
        </p:spPr>
      </p:sp>
      <p:sp>
        <p:nvSpPr>
          <p:cNvPr id="434180" name="Rectangle 3"/>
          <p:cNvSpPr>
            <a:spLocks noGrp="1" noChangeArrowheads="1"/>
          </p:cNvSpPr>
          <p:nvPr>
            <p:ph type="body" idx="1"/>
          </p:nvPr>
        </p:nvSpPr>
        <p:spPr>
          <a:noFill/>
          <a:ln/>
        </p:spPr>
        <p:txBody>
          <a:bodyPr/>
          <a:lstStyle/>
          <a:p>
            <a:pPr algn="just" defTabSz="914400"/>
            <a:endParaRPr lang="it-IT" altLang="it-IT" b="1"/>
          </a:p>
        </p:txBody>
      </p:sp>
    </p:spTree>
    <p:extLst>
      <p:ext uri="{BB962C8B-B14F-4D97-AF65-F5344CB8AC3E}">
        <p14:creationId xmlns:p14="http://schemas.microsoft.com/office/powerpoint/2010/main" val="328967825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p>
            <a:fld id="{79517600-154C-461F-B600-D38400F7654F}" type="slidenum">
              <a:rPr lang="it-IT" altLang="it-IT" smtClean="0"/>
              <a:pPr/>
              <a:t>247</a:t>
            </a:fld>
            <a:endParaRPr lang="it-IT" altLang="it-IT"/>
          </a:p>
        </p:txBody>
      </p:sp>
      <p:sp>
        <p:nvSpPr>
          <p:cNvPr id="434179" name="Rectangle 2"/>
          <p:cNvSpPr>
            <a:spLocks noGrp="1" noRot="1" noChangeAspect="1" noChangeArrowheads="1" noTextEdit="1"/>
          </p:cNvSpPr>
          <p:nvPr>
            <p:ph type="sldImg"/>
          </p:nvPr>
        </p:nvSpPr>
        <p:spPr>
          <a:xfrm>
            <a:off x="3154363" y="514350"/>
            <a:ext cx="3429000" cy="2571750"/>
          </a:xfrm>
          <a:ln/>
        </p:spPr>
      </p:sp>
      <p:sp>
        <p:nvSpPr>
          <p:cNvPr id="434180" name="Rectangle 3"/>
          <p:cNvSpPr>
            <a:spLocks noGrp="1" noChangeArrowheads="1"/>
          </p:cNvSpPr>
          <p:nvPr>
            <p:ph type="body" idx="1"/>
          </p:nvPr>
        </p:nvSpPr>
        <p:spPr>
          <a:noFill/>
          <a:ln/>
        </p:spPr>
        <p:txBody>
          <a:bodyPr/>
          <a:lstStyle/>
          <a:p>
            <a:pPr algn="just" defTabSz="914400"/>
            <a:endParaRPr lang="it-IT" altLang="it-IT" b="1"/>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p:spPr>
        <p:txBody>
          <a:bodyPr/>
          <a:lstStyle/>
          <a:p>
            <a:fld id="{983B140C-B876-48F4-96E8-C9A3A05C0CFE}" type="slidenum">
              <a:rPr lang="it-IT" altLang="it-IT" smtClean="0"/>
              <a:pPr/>
              <a:t>249</a:t>
            </a:fld>
            <a:endParaRPr lang="it-IT" altLang="it-IT"/>
          </a:p>
        </p:txBody>
      </p:sp>
      <p:sp>
        <p:nvSpPr>
          <p:cNvPr id="435203" name="Rectangle 2"/>
          <p:cNvSpPr>
            <a:spLocks noGrp="1" noRot="1" noChangeAspect="1" noChangeArrowheads="1" noTextEdit="1"/>
          </p:cNvSpPr>
          <p:nvPr>
            <p:ph type="sldImg"/>
          </p:nvPr>
        </p:nvSpPr>
        <p:spPr>
          <a:xfrm>
            <a:off x="3159125" y="514350"/>
            <a:ext cx="3427413" cy="2570163"/>
          </a:xfrm>
          <a:ln/>
        </p:spPr>
      </p:sp>
      <p:sp>
        <p:nvSpPr>
          <p:cNvPr id="435204" name="Rectangle 3"/>
          <p:cNvSpPr>
            <a:spLocks noGrp="1" noChangeArrowheads="1"/>
          </p:cNvSpPr>
          <p:nvPr>
            <p:ph type="body" idx="1"/>
          </p:nvPr>
        </p:nvSpPr>
        <p:spPr>
          <a:xfrm>
            <a:off x="1300163" y="3254375"/>
            <a:ext cx="7137400" cy="3089275"/>
          </a:xfrm>
          <a:noFill/>
          <a:ln/>
        </p:spPr>
        <p:txBody>
          <a:bodyPr/>
          <a:lstStyle/>
          <a:p>
            <a:endParaRPr lang="it-IT" altLang="it-IT"/>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noFill/>
        </p:spPr>
        <p:txBody>
          <a:bodyPr/>
          <a:lstStyle/>
          <a:p>
            <a:fld id="{0342D2D7-43D9-435C-9BCD-CC4B7C30866B}" type="slidenum">
              <a:rPr lang="it-IT" altLang="it-IT" smtClean="0"/>
              <a:pPr/>
              <a:t>250</a:t>
            </a:fld>
            <a:endParaRPr lang="it-IT" altLang="it-IT"/>
          </a:p>
        </p:txBody>
      </p:sp>
      <p:sp>
        <p:nvSpPr>
          <p:cNvPr id="436227" name="Rectangle 2"/>
          <p:cNvSpPr>
            <a:spLocks noGrp="1" noRot="1" noChangeAspect="1" noChangeArrowheads="1" noTextEdit="1"/>
          </p:cNvSpPr>
          <p:nvPr>
            <p:ph type="sldImg"/>
          </p:nvPr>
        </p:nvSpPr>
        <p:spPr>
          <a:xfrm>
            <a:off x="3154363" y="514350"/>
            <a:ext cx="3429000" cy="2571750"/>
          </a:xfrm>
          <a:ln/>
        </p:spPr>
      </p:sp>
      <p:sp>
        <p:nvSpPr>
          <p:cNvPr id="436228" name="Rectangle 3"/>
          <p:cNvSpPr>
            <a:spLocks noGrp="1" noChangeArrowheads="1"/>
          </p:cNvSpPr>
          <p:nvPr>
            <p:ph type="body" idx="1"/>
          </p:nvPr>
        </p:nvSpPr>
        <p:spPr>
          <a:noFill/>
          <a:ln/>
        </p:spPr>
        <p:txBody>
          <a:bodyPr/>
          <a:lstStyle/>
          <a:p>
            <a:pPr algn="just" defTabSz="914400"/>
            <a:endParaRPr lang="it-IT" altLang="it-IT" b="1"/>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p:spPr>
        <p:txBody>
          <a:bodyPr/>
          <a:lstStyle/>
          <a:p>
            <a:fld id="{8276965A-BF8A-46B6-97E5-BE5B03D9DCAB}" type="slidenum">
              <a:rPr lang="it-IT" altLang="it-IT" smtClean="0"/>
              <a:pPr/>
              <a:t>251</a:t>
            </a:fld>
            <a:endParaRPr lang="it-IT" altLang="it-IT"/>
          </a:p>
        </p:txBody>
      </p:sp>
      <p:sp>
        <p:nvSpPr>
          <p:cNvPr id="437251" name="Rectangle 2"/>
          <p:cNvSpPr>
            <a:spLocks noGrp="1" noRot="1" noChangeAspect="1" noChangeArrowheads="1" noTextEdit="1"/>
          </p:cNvSpPr>
          <p:nvPr>
            <p:ph type="sldImg"/>
          </p:nvPr>
        </p:nvSpPr>
        <p:spPr>
          <a:xfrm>
            <a:off x="3154363" y="514350"/>
            <a:ext cx="3429000" cy="2571750"/>
          </a:xfrm>
          <a:ln/>
        </p:spPr>
      </p:sp>
      <p:sp>
        <p:nvSpPr>
          <p:cNvPr id="437252" name="Rectangle 3"/>
          <p:cNvSpPr>
            <a:spLocks noGrp="1" noChangeArrowheads="1"/>
          </p:cNvSpPr>
          <p:nvPr>
            <p:ph type="body" idx="1"/>
          </p:nvPr>
        </p:nvSpPr>
        <p:spPr>
          <a:noFill/>
          <a:ln/>
        </p:spPr>
        <p:txBody>
          <a:bodyPr/>
          <a:lstStyle/>
          <a:p>
            <a:pPr algn="just" defTabSz="914400"/>
            <a:endParaRPr lang="it-IT" altLang="it-IT" b="1"/>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CBD5EE16-4007-40F5-A3D7-E11E669B6606}" type="slidenum">
              <a:rPr lang="it-IT" altLang="it-IT" smtClean="0"/>
              <a:pPr/>
              <a:t>18</a:t>
            </a:fld>
            <a:endParaRPr lang="it-IT" altLang="it-IT"/>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noFill/>
        </p:spPr>
        <p:txBody>
          <a:bodyPr/>
          <a:lstStyle/>
          <a:p>
            <a:fld id="{68968148-E9DD-467C-A0DB-9E2D820D4F91}" type="slidenum">
              <a:rPr lang="it-IT" altLang="it-IT" smtClean="0"/>
              <a:pPr/>
              <a:t>253</a:t>
            </a:fld>
            <a:endParaRPr lang="it-IT" altLang="it-IT"/>
          </a:p>
        </p:txBody>
      </p:sp>
      <p:sp>
        <p:nvSpPr>
          <p:cNvPr id="438275" name="Rectangle 2"/>
          <p:cNvSpPr>
            <a:spLocks noGrp="1" noRot="1" noChangeAspect="1" noChangeArrowheads="1" noTextEdit="1"/>
          </p:cNvSpPr>
          <p:nvPr>
            <p:ph type="sldImg"/>
          </p:nvPr>
        </p:nvSpPr>
        <p:spPr>
          <a:xfrm>
            <a:off x="3154363" y="457200"/>
            <a:ext cx="3429000" cy="2571750"/>
          </a:xfrm>
          <a:ln/>
        </p:spPr>
      </p:sp>
      <p:sp>
        <p:nvSpPr>
          <p:cNvPr id="438276" name="Rectangle 3"/>
          <p:cNvSpPr>
            <a:spLocks noGrp="1" noChangeArrowheads="1"/>
          </p:cNvSpPr>
          <p:nvPr>
            <p:ph type="body" idx="1"/>
          </p:nvPr>
        </p:nvSpPr>
        <p:spPr>
          <a:noFill/>
          <a:ln/>
        </p:spPr>
        <p:txBody>
          <a:bodyPr/>
          <a:lstStyle/>
          <a:p>
            <a:pPr algn="just" defTabSz="914400"/>
            <a:endParaRPr lang="it-IT" altLang="it-IT">
              <a:cs typeface="Times New Roman" pitchFamily="18"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p:spPr>
        <p:txBody>
          <a:bodyPr/>
          <a:lstStyle/>
          <a:p>
            <a:fld id="{3F0D9EFD-BFAD-488F-9374-24C93392C1B6}" type="slidenum">
              <a:rPr lang="it-IT" altLang="it-IT" smtClean="0"/>
              <a:pPr/>
              <a:t>256</a:t>
            </a:fld>
            <a:endParaRPr lang="it-IT" altLang="it-IT"/>
          </a:p>
        </p:txBody>
      </p:sp>
      <p:sp>
        <p:nvSpPr>
          <p:cNvPr id="439299" name="Rectangle 2"/>
          <p:cNvSpPr>
            <a:spLocks noGrp="1" noRot="1" noChangeAspect="1" noChangeArrowheads="1" noTextEdit="1"/>
          </p:cNvSpPr>
          <p:nvPr>
            <p:ph type="sldImg"/>
          </p:nvPr>
        </p:nvSpPr>
        <p:spPr>
          <a:xfrm>
            <a:off x="3154363" y="514350"/>
            <a:ext cx="3429000" cy="2571750"/>
          </a:xfrm>
          <a:ln/>
        </p:spPr>
      </p:sp>
      <p:sp>
        <p:nvSpPr>
          <p:cNvPr id="439300" name="Rectangle 3"/>
          <p:cNvSpPr>
            <a:spLocks noGrp="1" noChangeArrowheads="1"/>
          </p:cNvSpPr>
          <p:nvPr>
            <p:ph type="body" idx="1"/>
          </p:nvPr>
        </p:nvSpPr>
        <p:spPr>
          <a:noFill/>
          <a:ln/>
        </p:spPr>
        <p:txBody>
          <a:bodyPr/>
          <a:lstStyle/>
          <a:p>
            <a:endParaRPr lang="it-IT" altLang="it-IT" sz="1100">
              <a:cs typeface="Times New Roman" pitchFamily="18"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p:spPr>
        <p:txBody>
          <a:bodyPr/>
          <a:lstStyle/>
          <a:p>
            <a:fld id="{D470E4F7-1509-4EBA-8AE2-C4098D8679A4}" type="slidenum">
              <a:rPr lang="it-IT" altLang="it-IT" smtClean="0"/>
              <a:pPr/>
              <a:t>257</a:t>
            </a:fld>
            <a:endParaRPr lang="it-IT" altLang="it-IT"/>
          </a:p>
        </p:txBody>
      </p:sp>
      <p:sp>
        <p:nvSpPr>
          <p:cNvPr id="440323" name="Rectangle 2"/>
          <p:cNvSpPr>
            <a:spLocks noGrp="1" noRot="1" noChangeAspect="1" noChangeArrowheads="1" noTextEdit="1"/>
          </p:cNvSpPr>
          <p:nvPr>
            <p:ph type="sldImg"/>
          </p:nvPr>
        </p:nvSpPr>
        <p:spPr>
          <a:xfrm>
            <a:off x="3154363" y="514350"/>
            <a:ext cx="3429000" cy="2571750"/>
          </a:xfrm>
          <a:ln/>
        </p:spPr>
      </p:sp>
      <p:sp>
        <p:nvSpPr>
          <p:cNvPr id="440324"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noFill/>
        </p:spPr>
        <p:txBody>
          <a:bodyPr/>
          <a:lstStyle/>
          <a:p>
            <a:fld id="{5DC72DF6-15EC-4863-A162-5D3A47780677}" type="slidenum">
              <a:rPr lang="it-IT" altLang="it-IT" smtClean="0"/>
              <a:pPr/>
              <a:t>258</a:t>
            </a:fld>
            <a:endParaRPr lang="it-IT" altLang="it-IT"/>
          </a:p>
        </p:txBody>
      </p:sp>
      <p:sp>
        <p:nvSpPr>
          <p:cNvPr id="441347" name="Rectangle 2"/>
          <p:cNvSpPr>
            <a:spLocks noGrp="1" noRot="1" noChangeAspect="1" noChangeArrowheads="1" noTextEdit="1"/>
          </p:cNvSpPr>
          <p:nvPr>
            <p:ph type="sldImg"/>
          </p:nvPr>
        </p:nvSpPr>
        <p:spPr>
          <a:xfrm>
            <a:off x="3154363" y="514350"/>
            <a:ext cx="3429000" cy="2571750"/>
          </a:xfrm>
          <a:ln/>
        </p:spPr>
      </p:sp>
      <p:sp>
        <p:nvSpPr>
          <p:cNvPr id="441348" name="Rectangle 3"/>
          <p:cNvSpPr>
            <a:spLocks noGrp="1" noChangeArrowheads="1"/>
          </p:cNvSpPr>
          <p:nvPr>
            <p:ph type="body" idx="1"/>
          </p:nvPr>
        </p:nvSpPr>
        <p:spPr>
          <a:noFill/>
          <a:ln/>
        </p:spPr>
        <p:txBody>
          <a:bodyPr/>
          <a:lstStyle/>
          <a:p>
            <a:pPr algn="just" defTabSz="914400"/>
            <a:endParaRPr lang="it-IT" altLang="it-IT" b="1"/>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noFill/>
        </p:spPr>
        <p:txBody>
          <a:bodyPr/>
          <a:lstStyle/>
          <a:p>
            <a:fld id="{789EC19F-7544-4E0B-B071-5FE2E51586D9}" type="slidenum">
              <a:rPr lang="it-IT" altLang="it-IT" smtClean="0"/>
              <a:pPr/>
              <a:t>259</a:t>
            </a:fld>
            <a:endParaRPr lang="it-IT" altLang="it-IT"/>
          </a:p>
        </p:txBody>
      </p:sp>
      <p:sp>
        <p:nvSpPr>
          <p:cNvPr id="442371" name="Rectangle 2"/>
          <p:cNvSpPr>
            <a:spLocks noGrp="1" noRot="1" noChangeAspect="1" noChangeArrowheads="1" noTextEdit="1"/>
          </p:cNvSpPr>
          <p:nvPr>
            <p:ph type="sldImg"/>
          </p:nvPr>
        </p:nvSpPr>
        <p:spPr>
          <a:xfrm>
            <a:off x="3154363" y="514350"/>
            <a:ext cx="3429000" cy="2571750"/>
          </a:xfrm>
          <a:ln/>
        </p:spPr>
      </p:sp>
      <p:sp>
        <p:nvSpPr>
          <p:cNvPr id="442372" name="Rectangle 3"/>
          <p:cNvSpPr>
            <a:spLocks noGrp="1" noChangeArrowheads="1"/>
          </p:cNvSpPr>
          <p:nvPr>
            <p:ph type="body" idx="1"/>
          </p:nvPr>
        </p:nvSpPr>
        <p:spPr>
          <a:noFill/>
          <a:ln/>
        </p:spPr>
        <p:txBody>
          <a:bodyPr/>
          <a:lstStyle/>
          <a:p>
            <a:pPr algn="just" defTabSz="914400"/>
            <a:endParaRPr lang="it-IT" altLang="it-IT" b="1"/>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7"/>
          <p:cNvSpPr>
            <a:spLocks noGrp="1" noChangeArrowheads="1"/>
          </p:cNvSpPr>
          <p:nvPr>
            <p:ph type="sldNum" sz="quarter" idx="5"/>
          </p:nvPr>
        </p:nvSpPr>
        <p:spPr>
          <a:noFill/>
        </p:spPr>
        <p:txBody>
          <a:bodyPr/>
          <a:lstStyle/>
          <a:p>
            <a:fld id="{F50AADD7-1E89-4415-B8E0-22BD86A787D6}" type="slidenum">
              <a:rPr lang="it-IT" altLang="it-IT" smtClean="0"/>
              <a:pPr/>
              <a:t>260</a:t>
            </a:fld>
            <a:endParaRPr lang="it-IT" altLang="it-IT"/>
          </a:p>
        </p:txBody>
      </p:sp>
      <p:sp>
        <p:nvSpPr>
          <p:cNvPr id="444419" name="Rectangle 2"/>
          <p:cNvSpPr>
            <a:spLocks noGrp="1" noRot="1" noChangeAspect="1" noChangeArrowheads="1" noTextEdit="1"/>
          </p:cNvSpPr>
          <p:nvPr>
            <p:ph type="sldImg"/>
          </p:nvPr>
        </p:nvSpPr>
        <p:spPr>
          <a:ln/>
        </p:spPr>
      </p:sp>
      <p:sp>
        <p:nvSpPr>
          <p:cNvPr id="444420"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noFill/>
        </p:spPr>
        <p:txBody>
          <a:bodyPr/>
          <a:lstStyle/>
          <a:p>
            <a:fld id="{7B40E7FE-AE2D-4B4A-AFB4-1A7B044932C5}" type="slidenum">
              <a:rPr lang="it-IT" altLang="it-IT" smtClean="0"/>
              <a:pPr/>
              <a:t>261</a:t>
            </a:fld>
            <a:endParaRPr lang="it-IT" altLang="it-IT"/>
          </a:p>
        </p:txBody>
      </p:sp>
      <p:sp>
        <p:nvSpPr>
          <p:cNvPr id="445443" name="Rectangle 2"/>
          <p:cNvSpPr>
            <a:spLocks noGrp="1" noRot="1" noChangeAspect="1" noChangeArrowheads="1" noTextEdit="1"/>
          </p:cNvSpPr>
          <p:nvPr>
            <p:ph type="sldImg"/>
          </p:nvPr>
        </p:nvSpPr>
        <p:spPr>
          <a:xfrm>
            <a:off x="3159125" y="514350"/>
            <a:ext cx="3427413" cy="2570163"/>
          </a:xfrm>
          <a:ln/>
        </p:spPr>
      </p:sp>
      <p:sp>
        <p:nvSpPr>
          <p:cNvPr id="445444" name="Rectangle 3"/>
          <p:cNvSpPr>
            <a:spLocks noGrp="1" noChangeArrowheads="1"/>
          </p:cNvSpPr>
          <p:nvPr>
            <p:ph type="body" idx="1"/>
          </p:nvPr>
        </p:nvSpPr>
        <p:spPr>
          <a:xfrm>
            <a:off x="1300163" y="3254375"/>
            <a:ext cx="7137400" cy="3089275"/>
          </a:xfrm>
          <a:noFill/>
          <a:ln/>
        </p:spPr>
        <p:txBody>
          <a:bodyPr/>
          <a:lstStyle/>
          <a:p>
            <a:endParaRPr lang="it-IT" altLang="it-IT"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noFill/>
        </p:spPr>
        <p:txBody>
          <a:bodyPr/>
          <a:lstStyle/>
          <a:p>
            <a:fld id="{7B40E7FE-AE2D-4B4A-AFB4-1A7B044932C5}" type="slidenum">
              <a:rPr lang="it-IT" altLang="it-IT" smtClean="0"/>
              <a:pPr/>
              <a:t>262</a:t>
            </a:fld>
            <a:endParaRPr lang="it-IT" altLang="it-IT"/>
          </a:p>
        </p:txBody>
      </p:sp>
      <p:sp>
        <p:nvSpPr>
          <p:cNvPr id="445443" name="Rectangle 2"/>
          <p:cNvSpPr>
            <a:spLocks noGrp="1" noRot="1" noChangeAspect="1" noChangeArrowheads="1" noTextEdit="1"/>
          </p:cNvSpPr>
          <p:nvPr>
            <p:ph type="sldImg"/>
          </p:nvPr>
        </p:nvSpPr>
        <p:spPr>
          <a:xfrm>
            <a:off x="3159125" y="514350"/>
            <a:ext cx="3427413" cy="2570163"/>
          </a:xfrm>
          <a:ln/>
        </p:spPr>
      </p:sp>
      <p:sp>
        <p:nvSpPr>
          <p:cNvPr id="445444" name="Rectangle 3"/>
          <p:cNvSpPr>
            <a:spLocks noGrp="1" noChangeArrowheads="1"/>
          </p:cNvSpPr>
          <p:nvPr>
            <p:ph type="body" idx="1"/>
          </p:nvPr>
        </p:nvSpPr>
        <p:spPr>
          <a:xfrm>
            <a:off x="1300163" y="3254375"/>
            <a:ext cx="7137400" cy="3089275"/>
          </a:xfrm>
          <a:noFill/>
          <a:ln/>
        </p:spPr>
        <p:txBody>
          <a:bodyPr/>
          <a:lstStyle/>
          <a:p>
            <a:endParaRPr lang="it-IT" altLang="it-IT"/>
          </a:p>
        </p:txBody>
      </p:sp>
    </p:spTree>
    <p:extLst>
      <p:ext uri="{BB962C8B-B14F-4D97-AF65-F5344CB8AC3E}">
        <p14:creationId xmlns:p14="http://schemas.microsoft.com/office/powerpoint/2010/main" val="422365009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7"/>
          <p:cNvSpPr>
            <a:spLocks noGrp="1" noChangeArrowheads="1"/>
          </p:cNvSpPr>
          <p:nvPr>
            <p:ph type="sldNum" sz="quarter" idx="5"/>
          </p:nvPr>
        </p:nvSpPr>
        <p:spPr>
          <a:noFill/>
        </p:spPr>
        <p:txBody>
          <a:bodyPr/>
          <a:lstStyle/>
          <a:p>
            <a:fld id="{3726DAED-95CA-4C0F-AB4B-CE2E31DEB267}" type="slidenum">
              <a:rPr lang="it-IT" altLang="it-IT" smtClean="0"/>
              <a:pPr/>
              <a:t>263</a:t>
            </a:fld>
            <a:endParaRPr lang="it-IT" altLang="it-IT"/>
          </a:p>
        </p:txBody>
      </p:sp>
      <p:sp>
        <p:nvSpPr>
          <p:cNvPr id="446467" name="Rectangle 2"/>
          <p:cNvSpPr>
            <a:spLocks noGrp="1" noRot="1" noChangeAspect="1" noChangeArrowheads="1" noTextEdit="1"/>
          </p:cNvSpPr>
          <p:nvPr>
            <p:ph type="sldImg"/>
          </p:nvPr>
        </p:nvSpPr>
        <p:spPr>
          <a:ln cap="flat"/>
        </p:spPr>
      </p:sp>
      <p:sp>
        <p:nvSpPr>
          <p:cNvPr id="446468" name="Rectangle 3"/>
          <p:cNvSpPr>
            <a:spLocks noGrp="1" noChangeArrowheads="1"/>
          </p:cNvSpPr>
          <p:nvPr>
            <p:ph type="body" idx="1"/>
          </p:nvPr>
        </p:nvSpPr>
        <p:spPr>
          <a:noFill/>
          <a:ln/>
        </p:spPr>
        <p:txBody>
          <a:bodyPr/>
          <a:lstStyle/>
          <a:p>
            <a:pPr algn="just"/>
            <a:endParaRPr lang="it-IT" altLang="it-IT" i="1"/>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7"/>
          <p:cNvSpPr>
            <a:spLocks noGrp="1" noChangeArrowheads="1"/>
          </p:cNvSpPr>
          <p:nvPr>
            <p:ph type="sldNum" sz="quarter" idx="5"/>
          </p:nvPr>
        </p:nvSpPr>
        <p:spPr>
          <a:noFill/>
        </p:spPr>
        <p:txBody>
          <a:bodyPr/>
          <a:lstStyle/>
          <a:p>
            <a:fld id="{3726DAED-95CA-4C0F-AB4B-CE2E31DEB267}" type="slidenum">
              <a:rPr lang="it-IT" altLang="it-IT" smtClean="0"/>
              <a:pPr/>
              <a:t>264</a:t>
            </a:fld>
            <a:endParaRPr lang="it-IT" altLang="it-IT"/>
          </a:p>
        </p:txBody>
      </p:sp>
      <p:sp>
        <p:nvSpPr>
          <p:cNvPr id="446467" name="Rectangle 2"/>
          <p:cNvSpPr>
            <a:spLocks noGrp="1" noRot="1" noChangeAspect="1" noChangeArrowheads="1" noTextEdit="1"/>
          </p:cNvSpPr>
          <p:nvPr>
            <p:ph type="sldImg"/>
          </p:nvPr>
        </p:nvSpPr>
        <p:spPr>
          <a:ln cap="flat"/>
        </p:spPr>
      </p:sp>
      <p:sp>
        <p:nvSpPr>
          <p:cNvPr id="446468" name="Rectangle 3"/>
          <p:cNvSpPr>
            <a:spLocks noGrp="1" noChangeArrowheads="1"/>
          </p:cNvSpPr>
          <p:nvPr>
            <p:ph type="body" idx="1"/>
          </p:nvPr>
        </p:nvSpPr>
        <p:spPr>
          <a:noFill/>
          <a:ln/>
        </p:spPr>
        <p:txBody>
          <a:bodyPr/>
          <a:lstStyle/>
          <a:p>
            <a:pPr algn="just"/>
            <a:endParaRPr lang="it-IT" altLang="it-IT" i="1"/>
          </a:p>
        </p:txBody>
      </p:sp>
    </p:spTree>
    <p:extLst>
      <p:ext uri="{BB962C8B-B14F-4D97-AF65-F5344CB8AC3E}">
        <p14:creationId xmlns:p14="http://schemas.microsoft.com/office/powerpoint/2010/main" val="4249404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7F79A6B4-89EE-4C99-8860-B5F0C2784FC3}" type="slidenum">
              <a:rPr lang="it-IT" altLang="it-IT" smtClean="0"/>
              <a:pPr/>
              <a:t>19</a:t>
            </a:fld>
            <a:endParaRPr lang="it-IT" altLang="it-IT"/>
          </a:p>
        </p:txBody>
      </p:sp>
      <p:sp>
        <p:nvSpPr>
          <p:cNvPr id="315395" name="Rectangle 2"/>
          <p:cNvSpPr>
            <a:spLocks noGrp="1" noRot="1" noChangeAspect="1" noChangeArrowheads="1" noTextEdit="1"/>
          </p:cNvSpPr>
          <p:nvPr>
            <p:ph type="sldImg"/>
          </p:nvPr>
        </p:nvSpPr>
        <p:spPr>
          <a:ln cap="flat"/>
        </p:spPr>
      </p:sp>
      <p:sp>
        <p:nvSpPr>
          <p:cNvPr id="315396"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7"/>
          <p:cNvSpPr>
            <a:spLocks noGrp="1" noChangeArrowheads="1"/>
          </p:cNvSpPr>
          <p:nvPr>
            <p:ph type="sldNum" sz="quarter" idx="5"/>
          </p:nvPr>
        </p:nvSpPr>
        <p:spPr>
          <a:noFill/>
        </p:spPr>
        <p:txBody>
          <a:bodyPr/>
          <a:lstStyle/>
          <a:p>
            <a:fld id="{3726DAED-95CA-4C0F-AB4B-CE2E31DEB267}" type="slidenum">
              <a:rPr lang="it-IT" altLang="it-IT" smtClean="0"/>
              <a:pPr/>
              <a:t>265</a:t>
            </a:fld>
            <a:endParaRPr lang="it-IT" altLang="it-IT"/>
          </a:p>
        </p:txBody>
      </p:sp>
      <p:sp>
        <p:nvSpPr>
          <p:cNvPr id="446467" name="Rectangle 2"/>
          <p:cNvSpPr>
            <a:spLocks noGrp="1" noRot="1" noChangeAspect="1" noChangeArrowheads="1" noTextEdit="1"/>
          </p:cNvSpPr>
          <p:nvPr>
            <p:ph type="sldImg"/>
          </p:nvPr>
        </p:nvSpPr>
        <p:spPr>
          <a:ln cap="flat"/>
        </p:spPr>
      </p:sp>
      <p:sp>
        <p:nvSpPr>
          <p:cNvPr id="446468" name="Rectangle 3"/>
          <p:cNvSpPr>
            <a:spLocks noGrp="1" noChangeArrowheads="1"/>
          </p:cNvSpPr>
          <p:nvPr>
            <p:ph type="body" idx="1"/>
          </p:nvPr>
        </p:nvSpPr>
        <p:spPr>
          <a:noFill/>
          <a:ln/>
        </p:spPr>
        <p:txBody>
          <a:bodyPr/>
          <a:lstStyle/>
          <a:p>
            <a:pPr algn="just"/>
            <a:endParaRPr lang="it-IT" altLang="it-IT" i="1"/>
          </a:p>
        </p:txBody>
      </p:sp>
    </p:spTree>
    <p:extLst>
      <p:ext uri="{BB962C8B-B14F-4D97-AF65-F5344CB8AC3E}">
        <p14:creationId xmlns:p14="http://schemas.microsoft.com/office/powerpoint/2010/main" val="121848711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7"/>
          <p:cNvSpPr>
            <a:spLocks noGrp="1" noChangeArrowheads="1"/>
          </p:cNvSpPr>
          <p:nvPr>
            <p:ph type="sldNum" sz="quarter" idx="5"/>
          </p:nvPr>
        </p:nvSpPr>
        <p:spPr>
          <a:noFill/>
        </p:spPr>
        <p:txBody>
          <a:bodyPr/>
          <a:lstStyle/>
          <a:p>
            <a:fld id="{3726DAED-95CA-4C0F-AB4B-CE2E31DEB267}" type="slidenum">
              <a:rPr lang="it-IT" altLang="it-IT" smtClean="0"/>
              <a:pPr/>
              <a:t>266</a:t>
            </a:fld>
            <a:endParaRPr lang="it-IT" altLang="it-IT"/>
          </a:p>
        </p:txBody>
      </p:sp>
      <p:sp>
        <p:nvSpPr>
          <p:cNvPr id="446467" name="Rectangle 2"/>
          <p:cNvSpPr>
            <a:spLocks noGrp="1" noRot="1" noChangeAspect="1" noChangeArrowheads="1" noTextEdit="1"/>
          </p:cNvSpPr>
          <p:nvPr>
            <p:ph type="sldImg"/>
          </p:nvPr>
        </p:nvSpPr>
        <p:spPr>
          <a:ln cap="flat"/>
        </p:spPr>
      </p:sp>
      <p:sp>
        <p:nvSpPr>
          <p:cNvPr id="446468" name="Rectangle 3"/>
          <p:cNvSpPr>
            <a:spLocks noGrp="1" noChangeArrowheads="1"/>
          </p:cNvSpPr>
          <p:nvPr>
            <p:ph type="body" idx="1"/>
          </p:nvPr>
        </p:nvSpPr>
        <p:spPr>
          <a:noFill/>
          <a:ln/>
        </p:spPr>
        <p:txBody>
          <a:bodyPr/>
          <a:lstStyle/>
          <a:p>
            <a:pPr algn="just"/>
            <a:endParaRPr lang="it-IT" altLang="it-IT" i="1"/>
          </a:p>
        </p:txBody>
      </p:sp>
    </p:spTree>
    <p:extLst>
      <p:ext uri="{BB962C8B-B14F-4D97-AF65-F5344CB8AC3E}">
        <p14:creationId xmlns:p14="http://schemas.microsoft.com/office/powerpoint/2010/main" val="183752522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7"/>
          <p:cNvSpPr>
            <a:spLocks noGrp="1" noChangeArrowheads="1"/>
          </p:cNvSpPr>
          <p:nvPr>
            <p:ph type="sldNum" sz="quarter" idx="5"/>
          </p:nvPr>
        </p:nvSpPr>
        <p:spPr>
          <a:noFill/>
        </p:spPr>
        <p:txBody>
          <a:bodyPr/>
          <a:lstStyle/>
          <a:p>
            <a:fld id="{3726DAED-95CA-4C0F-AB4B-CE2E31DEB267}" type="slidenum">
              <a:rPr lang="it-IT" altLang="it-IT" smtClean="0"/>
              <a:pPr/>
              <a:t>267</a:t>
            </a:fld>
            <a:endParaRPr lang="it-IT" altLang="it-IT"/>
          </a:p>
        </p:txBody>
      </p:sp>
      <p:sp>
        <p:nvSpPr>
          <p:cNvPr id="446467" name="Rectangle 2"/>
          <p:cNvSpPr>
            <a:spLocks noGrp="1" noRot="1" noChangeAspect="1" noChangeArrowheads="1" noTextEdit="1"/>
          </p:cNvSpPr>
          <p:nvPr>
            <p:ph type="sldImg"/>
          </p:nvPr>
        </p:nvSpPr>
        <p:spPr>
          <a:ln cap="flat"/>
        </p:spPr>
      </p:sp>
      <p:sp>
        <p:nvSpPr>
          <p:cNvPr id="446468" name="Rectangle 3"/>
          <p:cNvSpPr>
            <a:spLocks noGrp="1" noChangeArrowheads="1"/>
          </p:cNvSpPr>
          <p:nvPr>
            <p:ph type="body" idx="1"/>
          </p:nvPr>
        </p:nvSpPr>
        <p:spPr>
          <a:noFill/>
          <a:ln/>
        </p:spPr>
        <p:txBody>
          <a:bodyPr/>
          <a:lstStyle/>
          <a:p>
            <a:pPr algn="just"/>
            <a:endParaRPr lang="it-IT" altLang="it-IT" i="1"/>
          </a:p>
        </p:txBody>
      </p:sp>
    </p:spTree>
    <p:extLst>
      <p:ext uri="{BB962C8B-B14F-4D97-AF65-F5344CB8AC3E}">
        <p14:creationId xmlns:p14="http://schemas.microsoft.com/office/powerpoint/2010/main" val="121858230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7"/>
          <p:cNvSpPr>
            <a:spLocks noGrp="1" noChangeArrowheads="1"/>
          </p:cNvSpPr>
          <p:nvPr>
            <p:ph type="sldNum" sz="quarter" idx="5"/>
          </p:nvPr>
        </p:nvSpPr>
        <p:spPr>
          <a:noFill/>
        </p:spPr>
        <p:txBody>
          <a:bodyPr/>
          <a:lstStyle/>
          <a:p>
            <a:fld id="{3726DAED-95CA-4C0F-AB4B-CE2E31DEB267}" type="slidenum">
              <a:rPr lang="it-IT" altLang="it-IT" smtClean="0"/>
              <a:pPr/>
              <a:t>268</a:t>
            </a:fld>
            <a:endParaRPr lang="it-IT" altLang="it-IT"/>
          </a:p>
        </p:txBody>
      </p:sp>
      <p:sp>
        <p:nvSpPr>
          <p:cNvPr id="446467" name="Rectangle 2"/>
          <p:cNvSpPr>
            <a:spLocks noGrp="1" noRot="1" noChangeAspect="1" noChangeArrowheads="1" noTextEdit="1"/>
          </p:cNvSpPr>
          <p:nvPr>
            <p:ph type="sldImg"/>
          </p:nvPr>
        </p:nvSpPr>
        <p:spPr>
          <a:ln cap="flat"/>
        </p:spPr>
      </p:sp>
      <p:sp>
        <p:nvSpPr>
          <p:cNvPr id="446468" name="Rectangle 3"/>
          <p:cNvSpPr>
            <a:spLocks noGrp="1" noChangeArrowheads="1"/>
          </p:cNvSpPr>
          <p:nvPr>
            <p:ph type="body" idx="1"/>
          </p:nvPr>
        </p:nvSpPr>
        <p:spPr>
          <a:noFill/>
          <a:ln/>
        </p:spPr>
        <p:txBody>
          <a:bodyPr/>
          <a:lstStyle/>
          <a:p>
            <a:pPr algn="just"/>
            <a:endParaRPr lang="it-IT" altLang="it-IT" i="1"/>
          </a:p>
        </p:txBody>
      </p:sp>
    </p:spTree>
    <p:extLst>
      <p:ext uri="{BB962C8B-B14F-4D97-AF65-F5344CB8AC3E}">
        <p14:creationId xmlns:p14="http://schemas.microsoft.com/office/powerpoint/2010/main" val="218431852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noFill/>
        </p:spPr>
        <p:txBody>
          <a:bodyPr/>
          <a:lstStyle/>
          <a:p>
            <a:fld id="{7B656E12-7F6D-4790-B159-199F37B8B2AE}" type="slidenum">
              <a:rPr lang="it-IT" altLang="it-IT" smtClean="0"/>
              <a:pPr/>
              <a:t>269</a:t>
            </a:fld>
            <a:endParaRPr lang="it-IT" altLang="it-IT"/>
          </a:p>
        </p:txBody>
      </p:sp>
      <p:sp>
        <p:nvSpPr>
          <p:cNvPr id="447491" name="Rectangle 2"/>
          <p:cNvSpPr>
            <a:spLocks noGrp="1" noRot="1" noChangeAspect="1" noChangeArrowheads="1" noTextEdit="1"/>
          </p:cNvSpPr>
          <p:nvPr>
            <p:ph type="sldImg"/>
          </p:nvPr>
        </p:nvSpPr>
        <p:spPr>
          <a:ln cap="flat"/>
        </p:spPr>
      </p:sp>
      <p:sp>
        <p:nvSpPr>
          <p:cNvPr id="447492"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noFill/>
        </p:spPr>
        <p:txBody>
          <a:bodyPr/>
          <a:lstStyle/>
          <a:p>
            <a:fld id="{83BAC599-C89A-42D1-A803-1107D88CEF76}" type="slidenum">
              <a:rPr lang="it-IT" altLang="it-IT" smtClean="0"/>
              <a:pPr/>
              <a:t>270</a:t>
            </a:fld>
            <a:endParaRPr lang="it-IT" altLang="it-IT"/>
          </a:p>
        </p:txBody>
      </p:sp>
      <p:sp>
        <p:nvSpPr>
          <p:cNvPr id="448515" name="Rectangle 2"/>
          <p:cNvSpPr>
            <a:spLocks noGrp="1" noRot="1" noChangeAspect="1" noChangeArrowheads="1" noTextEdit="1"/>
          </p:cNvSpPr>
          <p:nvPr>
            <p:ph type="sldImg"/>
          </p:nvPr>
        </p:nvSpPr>
        <p:spPr>
          <a:ln cap="flat"/>
        </p:spPr>
      </p:sp>
      <p:sp>
        <p:nvSpPr>
          <p:cNvPr id="448516"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p:cNvSpPr>
            <a:spLocks noGrp="1" noChangeArrowheads="1"/>
          </p:cNvSpPr>
          <p:nvPr>
            <p:ph type="sldNum" sz="quarter" idx="5"/>
          </p:nvPr>
        </p:nvSpPr>
        <p:spPr>
          <a:noFill/>
        </p:spPr>
        <p:txBody>
          <a:bodyPr/>
          <a:lstStyle/>
          <a:p>
            <a:fld id="{528FF4B7-D69D-4254-98E5-4C22C272D023}" type="slidenum">
              <a:rPr lang="it-IT" altLang="it-IT" smtClean="0"/>
              <a:pPr/>
              <a:t>271</a:t>
            </a:fld>
            <a:endParaRPr lang="it-IT" altLang="it-IT"/>
          </a:p>
        </p:txBody>
      </p:sp>
      <p:sp>
        <p:nvSpPr>
          <p:cNvPr id="449539" name="Rectangle 2"/>
          <p:cNvSpPr>
            <a:spLocks noGrp="1" noRot="1" noChangeAspect="1" noChangeArrowheads="1" noTextEdit="1"/>
          </p:cNvSpPr>
          <p:nvPr>
            <p:ph type="sldImg"/>
          </p:nvPr>
        </p:nvSpPr>
        <p:spPr>
          <a:xfrm>
            <a:off x="3159125" y="514350"/>
            <a:ext cx="3427413" cy="2570163"/>
          </a:xfrm>
          <a:ln/>
        </p:spPr>
      </p:sp>
      <p:sp>
        <p:nvSpPr>
          <p:cNvPr id="449540" name="Rectangle 3"/>
          <p:cNvSpPr>
            <a:spLocks noGrp="1" noChangeArrowheads="1"/>
          </p:cNvSpPr>
          <p:nvPr>
            <p:ph type="body" idx="1"/>
          </p:nvPr>
        </p:nvSpPr>
        <p:spPr>
          <a:xfrm>
            <a:off x="1300163" y="3254375"/>
            <a:ext cx="7137400" cy="3089275"/>
          </a:xfrm>
          <a:noFill/>
          <a:ln/>
        </p:spPr>
        <p:txBody>
          <a:bodyPr/>
          <a:lstStyle/>
          <a:p>
            <a:endParaRPr lang="it-IT" altLang="it-IT"/>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49A99C8C-2F31-4706-B232-53EAD7FF69CF}" type="slidenum">
              <a:rPr lang="it-IT" altLang="it-IT" smtClean="0"/>
              <a:pPr/>
              <a:t>273</a:t>
            </a:fld>
            <a:endParaRPr lang="it-IT" altLang="it-IT"/>
          </a:p>
        </p:txBody>
      </p:sp>
      <p:sp>
        <p:nvSpPr>
          <p:cNvPr id="450563" name="Rectangle 2"/>
          <p:cNvSpPr>
            <a:spLocks noGrp="1" noRot="1" noChangeAspect="1" noChangeArrowheads="1" noTextEdit="1"/>
          </p:cNvSpPr>
          <p:nvPr>
            <p:ph type="sldImg"/>
          </p:nvPr>
        </p:nvSpPr>
        <p:spPr>
          <a:ln cap="flat"/>
        </p:spPr>
      </p:sp>
      <p:sp>
        <p:nvSpPr>
          <p:cNvPr id="450564"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49A99C8C-2F31-4706-B232-53EAD7FF69CF}" type="slidenum">
              <a:rPr lang="it-IT" altLang="it-IT" smtClean="0"/>
              <a:pPr/>
              <a:t>274</a:t>
            </a:fld>
            <a:endParaRPr lang="it-IT" altLang="it-IT"/>
          </a:p>
        </p:txBody>
      </p:sp>
      <p:sp>
        <p:nvSpPr>
          <p:cNvPr id="450563" name="Rectangle 2"/>
          <p:cNvSpPr>
            <a:spLocks noGrp="1" noRot="1" noChangeAspect="1" noChangeArrowheads="1" noTextEdit="1"/>
          </p:cNvSpPr>
          <p:nvPr>
            <p:ph type="sldImg"/>
          </p:nvPr>
        </p:nvSpPr>
        <p:spPr>
          <a:ln cap="flat"/>
        </p:spPr>
      </p:sp>
      <p:sp>
        <p:nvSpPr>
          <p:cNvPr id="450564" name="Rectangle 3"/>
          <p:cNvSpPr>
            <a:spLocks noGrp="1" noChangeArrowheads="1"/>
          </p:cNvSpPr>
          <p:nvPr>
            <p:ph type="body" idx="1"/>
          </p:nvPr>
        </p:nvSpPr>
        <p:spPr>
          <a:noFill/>
          <a:ln/>
        </p:spPr>
        <p:txBody>
          <a:bodyPr/>
          <a:lstStyle/>
          <a:p>
            <a:pPr algn="just"/>
            <a:endParaRPr lang="it-IT" altLang="it-IT"/>
          </a:p>
        </p:txBody>
      </p:sp>
    </p:spTree>
    <p:extLst>
      <p:ext uri="{BB962C8B-B14F-4D97-AF65-F5344CB8AC3E}">
        <p14:creationId xmlns:p14="http://schemas.microsoft.com/office/powerpoint/2010/main" val="18667052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noFill/>
        </p:spPr>
        <p:txBody>
          <a:bodyPr/>
          <a:lstStyle/>
          <a:p>
            <a:fld id="{5DB9DBEE-8F7A-409F-879D-B2A2F86403C5}" type="slidenum">
              <a:rPr lang="it-IT" altLang="it-IT" smtClean="0"/>
              <a:pPr/>
              <a:t>275</a:t>
            </a:fld>
            <a:endParaRPr lang="it-IT" altLang="it-IT"/>
          </a:p>
        </p:txBody>
      </p:sp>
      <p:sp>
        <p:nvSpPr>
          <p:cNvPr id="451587" name="Rectangle 2"/>
          <p:cNvSpPr>
            <a:spLocks noGrp="1" noRot="1" noChangeAspect="1" noChangeArrowheads="1" noTextEdit="1"/>
          </p:cNvSpPr>
          <p:nvPr>
            <p:ph type="sldImg"/>
          </p:nvPr>
        </p:nvSpPr>
        <p:spPr>
          <a:xfrm>
            <a:off x="3159125" y="514350"/>
            <a:ext cx="3427413" cy="2570163"/>
          </a:xfrm>
          <a:ln/>
        </p:spPr>
      </p:sp>
      <p:sp>
        <p:nvSpPr>
          <p:cNvPr id="451588" name="Rectangle 3"/>
          <p:cNvSpPr>
            <a:spLocks noGrp="1" noChangeArrowheads="1"/>
          </p:cNvSpPr>
          <p:nvPr>
            <p:ph type="body" idx="1"/>
          </p:nvPr>
        </p:nvSpPr>
        <p:spPr>
          <a:xfrm>
            <a:off x="1300163" y="3254375"/>
            <a:ext cx="7137400" cy="3089275"/>
          </a:xfrm>
          <a:noFill/>
          <a:ln/>
        </p:spPr>
        <p:txBody>
          <a:bodyP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DA23F5F0-3E8A-4BAB-8A21-D30DA03A6051}" type="slidenum">
              <a:rPr lang="it-IT" altLang="it-IT" smtClean="0"/>
              <a:pPr/>
              <a:t>2</a:t>
            </a:fld>
            <a:endParaRPr lang="it-IT" altLang="it-IT"/>
          </a:p>
        </p:txBody>
      </p:sp>
      <p:sp>
        <p:nvSpPr>
          <p:cNvPr id="269315" name="Rectangle 2"/>
          <p:cNvSpPr>
            <a:spLocks noGrp="1" noRot="1" noChangeAspect="1" noChangeArrowheads="1" noTextEdit="1"/>
          </p:cNvSpPr>
          <p:nvPr>
            <p:ph type="sldImg"/>
          </p:nvPr>
        </p:nvSpPr>
        <p:spPr>
          <a:xfrm>
            <a:off x="3116263" y="534988"/>
            <a:ext cx="3405187" cy="2554287"/>
          </a:xfrm>
          <a:solidFill>
            <a:srgbClr val="FFFFFF"/>
          </a:solidFill>
          <a:ln cap="flat"/>
        </p:spPr>
      </p:sp>
      <p:sp>
        <p:nvSpPr>
          <p:cNvPr id="269316" name="Rectangle 3"/>
          <p:cNvSpPr>
            <a:spLocks noGrp="1" noChangeArrowheads="1"/>
          </p:cNvSpPr>
          <p:nvPr>
            <p:ph type="body" idx="1"/>
          </p:nvPr>
        </p:nvSpPr>
        <p:spPr>
          <a:xfrm>
            <a:off x="1346200" y="3251200"/>
            <a:ext cx="7056438" cy="3087688"/>
          </a:xfrm>
          <a:noFill/>
          <a:ln/>
        </p:spPr>
        <p:txBody>
          <a:bodyPr/>
          <a:lstStyle/>
          <a:p>
            <a:pPr algn="just" defTabSz="914400"/>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8F0D0CC4-6FE6-46C7-BCCB-09D6DA2E8545}" type="slidenum">
              <a:rPr lang="it-IT" altLang="it-IT" smtClean="0"/>
              <a:pPr/>
              <a:t>20</a:t>
            </a:fld>
            <a:endParaRPr lang="it-IT" altLang="it-IT"/>
          </a:p>
        </p:txBody>
      </p:sp>
      <p:sp>
        <p:nvSpPr>
          <p:cNvPr id="287747" name="Rectangle 2"/>
          <p:cNvSpPr>
            <a:spLocks noGrp="1" noRot="1" noChangeAspect="1" noChangeArrowheads="1" noTextEdit="1"/>
          </p:cNvSpPr>
          <p:nvPr>
            <p:ph type="sldImg"/>
          </p:nvPr>
        </p:nvSpPr>
        <p:spPr>
          <a:ln cap="flat"/>
        </p:spPr>
      </p:sp>
      <p:sp>
        <p:nvSpPr>
          <p:cNvPr id="287748"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a:noFill/>
        </p:spPr>
        <p:txBody>
          <a:bodyPr/>
          <a:lstStyle/>
          <a:p>
            <a:fld id="{AF6945F0-514A-4410-92EC-58199F791D94}" type="slidenum">
              <a:rPr lang="it-IT" altLang="it-IT" smtClean="0"/>
              <a:pPr/>
              <a:t>276</a:t>
            </a:fld>
            <a:endParaRPr lang="it-IT" altLang="it-IT"/>
          </a:p>
        </p:txBody>
      </p:sp>
      <p:sp>
        <p:nvSpPr>
          <p:cNvPr id="452611" name="Rectangle 2"/>
          <p:cNvSpPr>
            <a:spLocks noGrp="1" noRot="1" noChangeAspect="1" noChangeArrowheads="1" noTextEdit="1"/>
          </p:cNvSpPr>
          <p:nvPr>
            <p:ph type="sldImg"/>
          </p:nvPr>
        </p:nvSpPr>
        <p:spPr>
          <a:ln cap="flat"/>
        </p:spPr>
      </p:sp>
      <p:sp>
        <p:nvSpPr>
          <p:cNvPr id="452612" name="Rectangle 3"/>
          <p:cNvSpPr>
            <a:spLocks noGrp="1" noChangeArrowheads="1"/>
          </p:cNvSpPr>
          <p:nvPr>
            <p:ph type="body" idx="1"/>
          </p:nvPr>
        </p:nvSpPr>
        <p:spPr>
          <a:noFill/>
          <a:ln/>
        </p:spPr>
        <p:txBody>
          <a:bodyPr/>
          <a:lstStyle/>
          <a:p>
            <a:pPr algn="just"/>
            <a:endParaRPr lang="it-IT" altLang="it-IT" dirty="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a:noFill/>
        </p:spPr>
        <p:txBody>
          <a:bodyPr/>
          <a:lstStyle/>
          <a:p>
            <a:fld id="{9646F78B-FF22-45F0-9D4D-C9BC4748BCA9}" type="slidenum">
              <a:rPr lang="it-IT" altLang="it-IT" smtClean="0"/>
              <a:pPr/>
              <a:t>277</a:t>
            </a:fld>
            <a:endParaRPr lang="it-IT" altLang="it-IT"/>
          </a:p>
        </p:txBody>
      </p:sp>
      <p:sp>
        <p:nvSpPr>
          <p:cNvPr id="453635" name="Rectangle 2"/>
          <p:cNvSpPr>
            <a:spLocks noGrp="1" noRot="1" noChangeAspect="1" noChangeArrowheads="1" noTextEdit="1"/>
          </p:cNvSpPr>
          <p:nvPr>
            <p:ph type="sldImg"/>
          </p:nvPr>
        </p:nvSpPr>
        <p:spPr>
          <a:xfrm>
            <a:off x="3159125" y="514350"/>
            <a:ext cx="3427413" cy="2570163"/>
          </a:xfrm>
          <a:ln/>
        </p:spPr>
      </p:sp>
      <p:sp>
        <p:nvSpPr>
          <p:cNvPr id="453636" name="Rectangle 3"/>
          <p:cNvSpPr>
            <a:spLocks noGrp="1" noChangeArrowheads="1"/>
          </p:cNvSpPr>
          <p:nvPr>
            <p:ph type="body" idx="1"/>
          </p:nvPr>
        </p:nvSpPr>
        <p:spPr>
          <a:xfrm>
            <a:off x="1300163" y="3254375"/>
            <a:ext cx="7137400" cy="3089275"/>
          </a:xfrm>
          <a:noFill/>
          <a:ln/>
        </p:spPr>
        <p:txBody>
          <a:bodyPr/>
          <a:lstStyle/>
          <a:p>
            <a:endParaRPr lang="it-IT" altLang="it-IT"/>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noFill/>
        </p:spPr>
        <p:txBody>
          <a:bodyPr/>
          <a:lstStyle/>
          <a:p>
            <a:fld id="{48C91721-182A-4823-A1C8-7695A1738366}" type="slidenum">
              <a:rPr lang="it-IT" altLang="it-IT" smtClean="0"/>
              <a:pPr/>
              <a:t>278</a:t>
            </a:fld>
            <a:endParaRPr lang="it-IT" altLang="it-IT"/>
          </a:p>
        </p:txBody>
      </p:sp>
      <p:sp>
        <p:nvSpPr>
          <p:cNvPr id="454659" name="Rectangle 2"/>
          <p:cNvSpPr>
            <a:spLocks noGrp="1" noRot="1" noChangeAspect="1" noChangeArrowheads="1" noTextEdit="1"/>
          </p:cNvSpPr>
          <p:nvPr>
            <p:ph type="sldImg"/>
          </p:nvPr>
        </p:nvSpPr>
        <p:spPr>
          <a:ln cap="flat"/>
        </p:spPr>
      </p:sp>
      <p:sp>
        <p:nvSpPr>
          <p:cNvPr id="454660"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noFill/>
        </p:spPr>
        <p:txBody>
          <a:bodyPr/>
          <a:lstStyle/>
          <a:p>
            <a:fld id="{B7F0B87D-FC49-4F26-AE08-45E3B40915CD}" type="slidenum">
              <a:rPr lang="it-IT" altLang="it-IT" smtClean="0"/>
              <a:pPr/>
              <a:t>279</a:t>
            </a:fld>
            <a:endParaRPr lang="it-IT" altLang="it-IT"/>
          </a:p>
        </p:txBody>
      </p:sp>
      <p:sp>
        <p:nvSpPr>
          <p:cNvPr id="455683" name="Rectangle 2"/>
          <p:cNvSpPr>
            <a:spLocks noGrp="1" noRot="1" noChangeAspect="1" noChangeArrowheads="1" noTextEdit="1"/>
          </p:cNvSpPr>
          <p:nvPr>
            <p:ph type="sldImg"/>
          </p:nvPr>
        </p:nvSpPr>
        <p:spPr>
          <a:ln cap="flat"/>
        </p:spPr>
      </p:sp>
      <p:sp>
        <p:nvSpPr>
          <p:cNvPr id="455684"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p>
            <a:fld id="{C07835E6-C39F-468B-9DC7-67C8A2209587}" type="slidenum">
              <a:rPr lang="it-IT" altLang="it-IT" smtClean="0"/>
              <a:pPr/>
              <a:t>280</a:t>
            </a:fld>
            <a:endParaRPr lang="it-IT" altLang="it-IT"/>
          </a:p>
        </p:txBody>
      </p:sp>
      <p:sp>
        <p:nvSpPr>
          <p:cNvPr id="456707" name="Rectangle 2"/>
          <p:cNvSpPr>
            <a:spLocks noGrp="1" noRot="1" noChangeAspect="1" noChangeArrowheads="1" noTextEdit="1"/>
          </p:cNvSpPr>
          <p:nvPr>
            <p:ph type="sldImg"/>
          </p:nvPr>
        </p:nvSpPr>
        <p:spPr>
          <a:xfrm>
            <a:off x="3159125" y="514350"/>
            <a:ext cx="3427413" cy="2570163"/>
          </a:xfrm>
          <a:ln/>
        </p:spPr>
      </p:sp>
      <p:sp>
        <p:nvSpPr>
          <p:cNvPr id="456708" name="Rectangle 3"/>
          <p:cNvSpPr>
            <a:spLocks noGrp="1" noChangeArrowheads="1"/>
          </p:cNvSpPr>
          <p:nvPr>
            <p:ph type="body" idx="1"/>
          </p:nvPr>
        </p:nvSpPr>
        <p:spPr>
          <a:xfrm>
            <a:off x="1300163" y="3254375"/>
            <a:ext cx="7137400" cy="3089275"/>
          </a:xfrm>
          <a:noFill/>
          <a:ln/>
        </p:spPr>
        <p:txBody>
          <a:bodyPr/>
          <a:lstStyle/>
          <a:p>
            <a:endParaRPr lang="it-IT" altLang="it-IT"/>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a:noFill/>
        </p:spPr>
        <p:txBody>
          <a:bodyPr/>
          <a:lstStyle/>
          <a:p>
            <a:fld id="{9646F78B-FF22-45F0-9D4D-C9BC4748BCA9}" type="slidenum">
              <a:rPr lang="it-IT" altLang="it-IT" smtClean="0"/>
              <a:pPr/>
              <a:t>281</a:t>
            </a:fld>
            <a:endParaRPr lang="it-IT" altLang="it-IT"/>
          </a:p>
        </p:txBody>
      </p:sp>
      <p:sp>
        <p:nvSpPr>
          <p:cNvPr id="453635" name="Rectangle 2"/>
          <p:cNvSpPr>
            <a:spLocks noGrp="1" noRot="1" noChangeAspect="1" noChangeArrowheads="1" noTextEdit="1"/>
          </p:cNvSpPr>
          <p:nvPr>
            <p:ph type="sldImg"/>
          </p:nvPr>
        </p:nvSpPr>
        <p:spPr>
          <a:xfrm>
            <a:off x="3159125" y="514350"/>
            <a:ext cx="3427413" cy="2570163"/>
          </a:xfrm>
          <a:ln/>
        </p:spPr>
      </p:sp>
      <p:sp>
        <p:nvSpPr>
          <p:cNvPr id="453636" name="Rectangle 3"/>
          <p:cNvSpPr>
            <a:spLocks noGrp="1" noChangeArrowheads="1"/>
          </p:cNvSpPr>
          <p:nvPr>
            <p:ph type="body" idx="1"/>
          </p:nvPr>
        </p:nvSpPr>
        <p:spPr>
          <a:xfrm>
            <a:off x="1300163" y="3254375"/>
            <a:ext cx="7137400" cy="3089275"/>
          </a:xfrm>
          <a:noFill/>
          <a:ln/>
        </p:spPr>
        <p:txBody>
          <a:bodyPr/>
          <a:lstStyle/>
          <a:p>
            <a:endParaRPr lang="it-IT" altLang="it-IT"/>
          </a:p>
        </p:txBody>
      </p:sp>
    </p:spTree>
    <p:extLst>
      <p:ext uri="{BB962C8B-B14F-4D97-AF65-F5344CB8AC3E}">
        <p14:creationId xmlns:p14="http://schemas.microsoft.com/office/powerpoint/2010/main" val="1705798565"/>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a:noFill/>
        </p:spPr>
        <p:txBody>
          <a:bodyPr/>
          <a:lstStyle/>
          <a:p>
            <a:fld id="{9646F78B-FF22-45F0-9D4D-C9BC4748BCA9}" type="slidenum">
              <a:rPr lang="it-IT" altLang="it-IT" smtClean="0"/>
              <a:pPr/>
              <a:t>282</a:t>
            </a:fld>
            <a:endParaRPr lang="it-IT" altLang="it-IT"/>
          </a:p>
        </p:txBody>
      </p:sp>
      <p:sp>
        <p:nvSpPr>
          <p:cNvPr id="453635" name="Rectangle 2"/>
          <p:cNvSpPr>
            <a:spLocks noGrp="1" noRot="1" noChangeAspect="1" noChangeArrowheads="1" noTextEdit="1"/>
          </p:cNvSpPr>
          <p:nvPr>
            <p:ph type="sldImg"/>
          </p:nvPr>
        </p:nvSpPr>
        <p:spPr>
          <a:xfrm>
            <a:off x="3159125" y="514350"/>
            <a:ext cx="3427413" cy="2570163"/>
          </a:xfrm>
          <a:ln/>
        </p:spPr>
      </p:sp>
      <p:sp>
        <p:nvSpPr>
          <p:cNvPr id="453636" name="Rectangle 3"/>
          <p:cNvSpPr>
            <a:spLocks noGrp="1" noChangeArrowheads="1"/>
          </p:cNvSpPr>
          <p:nvPr>
            <p:ph type="body" idx="1"/>
          </p:nvPr>
        </p:nvSpPr>
        <p:spPr>
          <a:xfrm>
            <a:off x="1300163" y="3254375"/>
            <a:ext cx="7137400" cy="3089275"/>
          </a:xfrm>
          <a:noFill/>
          <a:ln/>
        </p:spPr>
        <p:txBody>
          <a:bodyPr/>
          <a:lstStyle/>
          <a:p>
            <a:endParaRPr lang="it-IT" altLang="it-IT"/>
          </a:p>
        </p:txBody>
      </p:sp>
    </p:spTree>
    <p:extLst>
      <p:ext uri="{BB962C8B-B14F-4D97-AF65-F5344CB8AC3E}">
        <p14:creationId xmlns:p14="http://schemas.microsoft.com/office/powerpoint/2010/main" val="38283276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a:noFill/>
        </p:spPr>
        <p:txBody>
          <a:bodyPr/>
          <a:lstStyle/>
          <a:p>
            <a:fld id="{9646F78B-FF22-45F0-9D4D-C9BC4748BCA9}" type="slidenum">
              <a:rPr lang="it-IT" altLang="it-IT" smtClean="0"/>
              <a:pPr/>
              <a:t>283</a:t>
            </a:fld>
            <a:endParaRPr lang="it-IT" altLang="it-IT"/>
          </a:p>
        </p:txBody>
      </p:sp>
      <p:sp>
        <p:nvSpPr>
          <p:cNvPr id="453635" name="Rectangle 2"/>
          <p:cNvSpPr>
            <a:spLocks noGrp="1" noRot="1" noChangeAspect="1" noChangeArrowheads="1" noTextEdit="1"/>
          </p:cNvSpPr>
          <p:nvPr>
            <p:ph type="sldImg"/>
          </p:nvPr>
        </p:nvSpPr>
        <p:spPr>
          <a:xfrm>
            <a:off x="3159125" y="514350"/>
            <a:ext cx="3427413" cy="2570163"/>
          </a:xfrm>
          <a:ln/>
        </p:spPr>
      </p:sp>
      <p:sp>
        <p:nvSpPr>
          <p:cNvPr id="453636" name="Rectangle 3"/>
          <p:cNvSpPr>
            <a:spLocks noGrp="1" noChangeArrowheads="1"/>
          </p:cNvSpPr>
          <p:nvPr>
            <p:ph type="body" idx="1"/>
          </p:nvPr>
        </p:nvSpPr>
        <p:spPr>
          <a:xfrm>
            <a:off x="1300163" y="3254375"/>
            <a:ext cx="7137400" cy="3089275"/>
          </a:xfrm>
          <a:noFill/>
          <a:ln/>
        </p:spPr>
        <p:txBody>
          <a:bodyPr/>
          <a:lstStyle/>
          <a:p>
            <a:endParaRPr lang="it-IT" altLang="it-IT"/>
          </a:p>
        </p:txBody>
      </p:sp>
    </p:spTree>
    <p:extLst>
      <p:ext uri="{BB962C8B-B14F-4D97-AF65-F5344CB8AC3E}">
        <p14:creationId xmlns:p14="http://schemas.microsoft.com/office/powerpoint/2010/main" val="308370999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a:noFill/>
        </p:spPr>
        <p:txBody>
          <a:bodyPr/>
          <a:lstStyle/>
          <a:p>
            <a:fld id="{9646F78B-FF22-45F0-9D4D-C9BC4748BCA9}" type="slidenum">
              <a:rPr lang="it-IT" altLang="it-IT" smtClean="0"/>
              <a:pPr/>
              <a:t>284</a:t>
            </a:fld>
            <a:endParaRPr lang="it-IT" altLang="it-IT"/>
          </a:p>
        </p:txBody>
      </p:sp>
      <p:sp>
        <p:nvSpPr>
          <p:cNvPr id="453635" name="Rectangle 2"/>
          <p:cNvSpPr>
            <a:spLocks noGrp="1" noRot="1" noChangeAspect="1" noChangeArrowheads="1" noTextEdit="1"/>
          </p:cNvSpPr>
          <p:nvPr>
            <p:ph type="sldImg"/>
          </p:nvPr>
        </p:nvSpPr>
        <p:spPr>
          <a:xfrm>
            <a:off x="3159125" y="514350"/>
            <a:ext cx="3427413" cy="2570163"/>
          </a:xfrm>
          <a:ln/>
        </p:spPr>
      </p:sp>
      <p:sp>
        <p:nvSpPr>
          <p:cNvPr id="453636" name="Rectangle 3"/>
          <p:cNvSpPr>
            <a:spLocks noGrp="1" noChangeArrowheads="1"/>
          </p:cNvSpPr>
          <p:nvPr>
            <p:ph type="body" idx="1"/>
          </p:nvPr>
        </p:nvSpPr>
        <p:spPr>
          <a:xfrm>
            <a:off x="1300163" y="3254375"/>
            <a:ext cx="7137400" cy="3089275"/>
          </a:xfrm>
          <a:noFill/>
          <a:ln/>
        </p:spPr>
        <p:txBody>
          <a:bodyPr/>
          <a:lstStyle/>
          <a:p>
            <a:endParaRPr lang="it-IT" altLang="it-IT"/>
          </a:p>
        </p:txBody>
      </p:sp>
    </p:spTree>
    <p:extLst>
      <p:ext uri="{BB962C8B-B14F-4D97-AF65-F5344CB8AC3E}">
        <p14:creationId xmlns:p14="http://schemas.microsoft.com/office/powerpoint/2010/main" val="4282221443"/>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p:spPr>
        <p:txBody>
          <a:bodyPr/>
          <a:lstStyle/>
          <a:p>
            <a:fld id="{2D9AE042-8217-4205-AA7F-B1F847259704}" type="slidenum">
              <a:rPr lang="it-IT" altLang="it-IT" smtClean="0"/>
              <a:pPr/>
              <a:t>285</a:t>
            </a:fld>
            <a:endParaRPr lang="it-IT" altLang="it-IT"/>
          </a:p>
        </p:txBody>
      </p:sp>
      <p:sp>
        <p:nvSpPr>
          <p:cNvPr id="457731" name="Rectangle 2"/>
          <p:cNvSpPr>
            <a:spLocks noGrp="1" noRot="1" noChangeAspect="1" noChangeArrowheads="1" noTextEdit="1"/>
          </p:cNvSpPr>
          <p:nvPr>
            <p:ph type="sldImg"/>
          </p:nvPr>
        </p:nvSpPr>
        <p:spPr>
          <a:ln cap="flat"/>
        </p:spPr>
      </p:sp>
      <p:sp>
        <p:nvSpPr>
          <p:cNvPr id="457732" name="Rectangle 3"/>
          <p:cNvSpPr>
            <a:spLocks noGrp="1" noChangeArrowheads="1"/>
          </p:cNvSpPr>
          <p:nvPr>
            <p:ph type="body" idx="1"/>
          </p:nvPr>
        </p:nvSpPr>
        <p:spPr>
          <a:noFill/>
          <a:ln/>
        </p:spPr>
        <p:txBody>
          <a:bodyPr/>
          <a:lstStyle/>
          <a:p>
            <a:pPr algn="just">
              <a:spcBef>
                <a:spcPct val="50000"/>
              </a:spcBef>
            </a:pPr>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7D7CC723-E2EE-4CC0-A139-EF454A86E4EC}" type="slidenum">
              <a:rPr lang="it-IT" altLang="it-IT" smtClean="0"/>
              <a:pPr/>
              <a:t>21</a:t>
            </a:fld>
            <a:endParaRPr lang="it-IT" altLang="it-IT"/>
          </a:p>
        </p:txBody>
      </p:sp>
      <p:sp>
        <p:nvSpPr>
          <p:cNvPr id="288771" name="Rectangle 2"/>
          <p:cNvSpPr>
            <a:spLocks noGrp="1" noRot="1" noChangeAspect="1" noChangeArrowheads="1" noTextEdit="1"/>
          </p:cNvSpPr>
          <p:nvPr>
            <p:ph type="sldImg"/>
          </p:nvPr>
        </p:nvSpPr>
        <p:spPr>
          <a:xfrm>
            <a:off x="3154363" y="514350"/>
            <a:ext cx="3429000" cy="2571750"/>
          </a:xfrm>
          <a:ln/>
        </p:spPr>
      </p:sp>
      <p:sp>
        <p:nvSpPr>
          <p:cNvPr id="288772" name="Rectangle 3"/>
          <p:cNvSpPr>
            <a:spLocks noGrp="1" noChangeArrowheads="1"/>
          </p:cNvSpPr>
          <p:nvPr>
            <p:ph type="body" idx="1"/>
          </p:nvPr>
        </p:nvSpPr>
        <p:spPr>
          <a:xfrm>
            <a:off x="973138" y="3257550"/>
            <a:ext cx="7791450" cy="3086100"/>
          </a:xfrm>
          <a:noFill/>
          <a:ln/>
        </p:spPr>
        <p:txBody>
          <a:bodyPr/>
          <a:lstStyle/>
          <a:p>
            <a:endParaRPr lang="it-IT" altLang="it-IT"/>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p:spPr>
        <p:txBody>
          <a:bodyPr/>
          <a:lstStyle/>
          <a:p>
            <a:fld id="{4831828E-8D45-440E-A42A-839322342202}" type="slidenum">
              <a:rPr lang="it-IT" altLang="it-IT" smtClean="0"/>
              <a:pPr/>
              <a:t>286</a:t>
            </a:fld>
            <a:endParaRPr lang="it-IT" altLang="it-IT"/>
          </a:p>
        </p:txBody>
      </p:sp>
      <p:sp>
        <p:nvSpPr>
          <p:cNvPr id="458755" name="Rectangle 2"/>
          <p:cNvSpPr>
            <a:spLocks noGrp="1" noRot="1" noChangeAspect="1" noChangeArrowheads="1" noTextEdit="1"/>
          </p:cNvSpPr>
          <p:nvPr>
            <p:ph type="sldImg"/>
          </p:nvPr>
        </p:nvSpPr>
        <p:spPr>
          <a:ln cap="flat"/>
        </p:spPr>
      </p:sp>
      <p:sp>
        <p:nvSpPr>
          <p:cNvPr id="458756" name="Rectangle 3"/>
          <p:cNvSpPr>
            <a:spLocks noGrp="1" noChangeArrowheads="1"/>
          </p:cNvSpPr>
          <p:nvPr>
            <p:ph type="body" idx="1"/>
          </p:nvPr>
        </p:nvSpPr>
        <p:spPr>
          <a:noFill/>
          <a:ln/>
        </p:spPr>
        <p:txBody>
          <a:bodyPr/>
          <a:lstStyle/>
          <a:p>
            <a:pPr algn="just">
              <a:spcBef>
                <a:spcPct val="50000"/>
              </a:spcBef>
            </a:pPr>
            <a:endParaRPr lang="it-IT" altLang="it-IT"/>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p:spPr>
        <p:txBody>
          <a:bodyPr/>
          <a:lstStyle/>
          <a:p>
            <a:fld id="{A882F9FA-60B8-4C1E-AEB1-BAC1FE1929D2}" type="slidenum">
              <a:rPr lang="it-IT" altLang="it-IT" smtClean="0"/>
              <a:pPr/>
              <a:t>287</a:t>
            </a:fld>
            <a:endParaRPr lang="it-IT" altLang="it-IT"/>
          </a:p>
        </p:txBody>
      </p:sp>
      <p:sp>
        <p:nvSpPr>
          <p:cNvPr id="459779" name="Rectangle 2"/>
          <p:cNvSpPr>
            <a:spLocks noGrp="1" noRot="1" noChangeAspect="1" noChangeArrowheads="1" noTextEdit="1"/>
          </p:cNvSpPr>
          <p:nvPr>
            <p:ph type="sldImg"/>
          </p:nvPr>
        </p:nvSpPr>
        <p:spPr>
          <a:ln cap="flat"/>
        </p:spPr>
      </p:sp>
      <p:sp>
        <p:nvSpPr>
          <p:cNvPr id="459780"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noFill/>
        </p:spPr>
        <p:txBody>
          <a:bodyPr/>
          <a:lstStyle/>
          <a:p>
            <a:fld id="{C078221B-4846-42C5-9095-819AA844AA8D}" type="slidenum">
              <a:rPr lang="it-IT" altLang="it-IT" smtClean="0"/>
              <a:pPr/>
              <a:t>289</a:t>
            </a:fld>
            <a:endParaRPr lang="it-IT" altLang="it-IT"/>
          </a:p>
        </p:txBody>
      </p:sp>
      <p:sp>
        <p:nvSpPr>
          <p:cNvPr id="461827" name="Rectangle 2"/>
          <p:cNvSpPr>
            <a:spLocks noGrp="1" noRot="1" noChangeAspect="1" noChangeArrowheads="1" noTextEdit="1"/>
          </p:cNvSpPr>
          <p:nvPr>
            <p:ph type="sldImg"/>
          </p:nvPr>
        </p:nvSpPr>
        <p:spPr>
          <a:xfrm>
            <a:off x="3162300" y="519113"/>
            <a:ext cx="3417888" cy="2563812"/>
          </a:xfrm>
          <a:ln cap="flat"/>
        </p:spPr>
      </p:sp>
      <p:sp>
        <p:nvSpPr>
          <p:cNvPr id="461828" name="Rectangle 3"/>
          <p:cNvSpPr>
            <a:spLocks noGrp="1" noChangeArrowheads="1"/>
          </p:cNvSpPr>
          <p:nvPr>
            <p:ph type="body" idx="1"/>
          </p:nvPr>
        </p:nvSpPr>
        <p:spPr>
          <a:noFill/>
          <a:ln/>
        </p:spPr>
        <p:txBody>
          <a:bodyPr/>
          <a:lstStyle/>
          <a:p>
            <a:pPr algn="just">
              <a:tabLst>
                <a:tab pos="285750" algn="l"/>
              </a:tabLst>
            </a:pPr>
            <a:endParaRPr lang="it-IT" altLang="it-IT"/>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E32D575F-0EFA-4D25-8F14-6F29E85D1AED}" type="slidenum">
              <a:rPr lang="it-IT" altLang="it-IT" smtClean="0"/>
              <a:pPr/>
              <a:t>290</a:t>
            </a:fld>
            <a:endParaRPr lang="it-IT" altLang="it-IT"/>
          </a:p>
        </p:txBody>
      </p:sp>
      <p:sp>
        <p:nvSpPr>
          <p:cNvPr id="308227" name="Rectangle 2"/>
          <p:cNvSpPr>
            <a:spLocks noGrp="1" noRot="1" noChangeAspect="1" noChangeArrowheads="1" noTextEdit="1"/>
          </p:cNvSpPr>
          <p:nvPr>
            <p:ph type="sldImg"/>
          </p:nvPr>
        </p:nvSpPr>
        <p:spPr>
          <a:ln cap="flat"/>
        </p:spPr>
      </p:sp>
      <p:sp>
        <p:nvSpPr>
          <p:cNvPr id="308228" name="Rectangle 3"/>
          <p:cNvSpPr>
            <a:spLocks noGrp="1" noChangeArrowheads="1"/>
          </p:cNvSpPr>
          <p:nvPr>
            <p:ph type="body" idx="1"/>
          </p:nvPr>
        </p:nvSpPr>
        <p:spPr>
          <a:noFill/>
          <a:ln/>
        </p:spPr>
        <p:txBody>
          <a:bodyPr/>
          <a:lstStyle/>
          <a:p>
            <a:pPr algn="just">
              <a:spcBef>
                <a:spcPct val="20000"/>
              </a:spcBef>
            </a:pPr>
            <a:endParaRPr lang="it-IT" altLang="it-IT"/>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noFill/>
        </p:spPr>
        <p:txBody>
          <a:bodyPr/>
          <a:lstStyle/>
          <a:p>
            <a:fld id="{4CAF7EE3-6956-41B9-913B-DC195D033678}" type="slidenum">
              <a:rPr lang="it-IT" altLang="it-IT" smtClean="0"/>
              <a:pPr/>
              <a:t>292</a:t>
            </a:fld>
            <a:endParaRPr lang="it-IT" altLang="it-IT"/>
          </a:p>
        </p:txBody>
      </p:sp>
      <p:sp>
        <p:nvSpPr>
          <p:cNvPr id="462851" name="Rectangle 2"/>
          <p:cNvSpPr>
            <a:spLocks noGrp="1" noRot="1" noChangeAspect="1" noChangeArrowheads="1" noTextEdit="1"/>
          </p:cNvSpPr>
          <p:nvPr>
            <p:ph type="sldImg"/>
          </p:nvPr>
        </p:nvSpPr>
        <p:spPr>
          <a:xfrm>
            <a:off x="3162300" y="519113"/>
            <a:ext cx="3417888" cy="2563812"/>
          </a:xfrm>
          <a:ln cap="flat"/>
        </p:spPr>
      </p:sp>
      <p:sp>
        <p:nvSpPr>
          <p:cNvPr id="462852" name="Rectangle 3"/>
          <p:cNvSpPr>
            <a:spLocks noGrp="1" noChangeArrowheads="1"/>
          </p:cNvSpPr>
          <p:nvPr>
            <p:ph type="body" idx="1"/>
          </p:nvPr>
        </p:nvSpPr>
        <p:spPr>
          <a:noFill/>
          <a:ln/>
        </p:spPr>
        <p:txBody>
          <a:bodyPr/>
          <a:lstStyle/>
          <a:p>
            <a:pPr algn="just">
              <a:tabLst>
                <a:tab pos="285750" algn="l"/>
              </a:tabLst>
            </a:pPr>
            <a:endParaRPr lang="it-IT" altLang="it-IT"/>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idx="5"/>
          </p:nvPr>
        </p:nvSpPr>
        <p:spPr>
          <a:noFill/>
        </p:spPr>
        <p:txBody>
          <a:bodyPr/>
          <a:lstStyle/>
          <a:p>
            <a:fld id="{E29DE5D2-C91B-49D8-A82C-993753652E62}" type="slidenum">
              <a:rPr lang="it-IT" altLang="it-IT" smtClean="0"/>
              <a:pPr/>
              <a:t>294</a:t>
            </a:fld>
            <a:endParaRPr lang="it-IT" altLang="it-IT"/>
          </a:p>
        </p:txBody>
      </p:sp>
      <p:sp>
        <p:nvSpPr>
          <p:cNvPr id="464899" name="Rectangle 2"/>
          <p:cNvSpPr>
            <a:spLocks noGrp="1" noRot="1" noChangeAspect="1" noChangeArrowheads="1" noTextEdit="1"/>
          </p:cNvSpPr>
          <p:nvPr>
            <p:ph type="sldImg"/>
          </p:nvPr>
        </p:nvSpPr>
        <p:spPr>
          <a:xfrm>
            <a:off x="3162300" y="519113"/>
            <a:ext cx="3417888" cy="2563812"/>
          </a:xfrm>
          <a:ln cap="flat"/>
        </p:spPr>
      </p:sp>
      <p:sp>
        <p:nvSpPr>
          <p:cNvPr id="464900"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noFill/>
        </p:spPr>
        <p:txBody>
          <a:bodyPr/>
          <a:lstStyle/>
          <a:p>
            <a:fld id="{92789A53-CCBD-4049-A839-8E3B848E3C02}" type="slidenum">
              <a:rPr lang="it-IT" altLang="it-IT" smtClean="0"/>
              <a:pPr/>
              <a:t>295</a:t>
            </a:fld>
            <a:endParaRPr lang="it-IT" altLang="it-IT"/>
          </a:p>
        </p:txBody>
      </p:sp>
      <p:sp>
        <p:nvSpPr>
          <p:cNvPr id="465923" name="Rectangle 2"/>
          <p:cNvSpPr>
            <a:spLocks noGrp="1" noRot="1" noChangeAspect="1" noChangeArrowheads="1" noTextEdit="1"/>
          </p:cNvSpPr>
          <p:nvPr>
            <p:ph type="sldImg"/>
          </p:nvPr>
        </p:nvSpPr>
        <p:spPr>
          <a:xfrm>
            <a:off x="3162300" y="519113"/>
            <a:ext cx="3417888" cy="2563812"/>
          </a:xfrm>
          <a:ln cap="flat"/>
        </p:spPr>
      </p:sp>
      <p:sp>
        <p:nvSpPr>
          <p:cNvPr id="465924"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noFill/>
        </p:spPr>
        <p:txBody>
          <a:bodyPr/>
          <a:lstStyle/>
          <a:p>
            <a:fld id="{19CCC7C4-7337-4452-8BD2-F1269850320F}" type="slidenum">
              <a:rPr lang="it-IT" altLang="it-IT" smtClean="0"/>
              <a:pPr/>
              <a:t>296</a:t>
            </a:fld>
            <a:endParaRPr lang="it-IT" altLang="it-IT"/>
          </a:p>
        </p:txBody>
      </p:sp>
      <p:sp>
        <p:nvSpPr>
          <p:cNvPr id="466947" name="Rectangle 2"/>
          <p:cNvSpPr>
            <a:spLocks noGrp="1" noRot="1" noChangeAspect="1" noChangeArrowheads="1" noTextEdit="1"/>
          </p:cNvSpPr>
          <p:nvPr>
            <p:ph type="sldImg"/>
          </p:nvPr>
        </p:nvSpPr>
        <p:spPr>
          <a:xfrm>
            <a:off x="3162300" y="519113"/>
            <a:ext cx="3417888" cy="2563812"/>
          </a:xfrm>
          <a:ln cap="flat"/>
        </p:spPr>
      </p:sp>
      <p:sp>
        <p:nvSpPr>
          <p:cNvPr id="466948" name="Rectangle 3"/>
          <p:cNvSpPr>
            <a:spLocks noGrp="1" noChangeArrowheads="1"/>
          </p:cNvSpPr>
          <p:nvPr>
            <p:ph type="body" idx="1"/>
          </p:nvPr>
        </p:nvSpPr>
        <p:spPr>
          <a:xfrm>
            <a:off x="1298575" y="3257550"/>
            <a:ext cx="7140575" cy="3028950"/>
          </a:xfrm>
          <a:noFill/>
          <a:ln/>
        </p:spPr>
        <p:txBody>
          <a:bodyPr/>
          <a:lstStyle/>
          <a:p>
            <a:endParaRPr lang="it-IT" altLang="it-IT"/>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p:cNvSpPr>
            <a:spLocks noGrp="1" noChangeArrowheads="1"/>
          </p:cNvSpPr>
          <p:nvPr>
            <p:ph type="sldNum" sz="quarter" idx="5"/>
          </p:nvPr>
        </p:nvSpPr>
        <p:spPr>
          <a:noFill/>
        </p:spPr>
        <p:txBody>
          <a:bodyPr/>
          <a:lstStyle/>
          <a:p>
            <a:fld id="{5369B7F6-B4E8-4B1B-A81E-AAB9962429D8}" type="slidenum">
              <a:rPr lang="it-IT" altLang="it-IT" smtClean="0"/>
              <a:pPr/>
              <a:t>297</a:t>
            </a:fld>
            <a:endParaRPr lang="it-IT" altLang="it-IT"/>
          </a:p>
        </p:txBody>
      </p:sp>
      <p:sp>
        <p:nvSpPr>
          <p:cNvPr id="467971" name="Rectangle 2"/>
          <p:cNvSpPr>
            <a:spLocks noGrp="1" noRot="1" noChangeAspect="1" noChangeArrowheads="1" noTextEdit="1"/>
          </p:cNvSpPr>
          <p:nvPr>
            <p:ph type="sldImg"/>
          </p:nvPr>
        </p:nvSpPr>
        <p:spPr>
          <a:xfrm>
            <a:off x="3162300" y="519113"/>
            <a:ext cx="3417888" cy="2563812"/>
          </a:xfrm>
          <a:ln cap="flat"/>
        </p:spPr>
      </p:sp>
      <p:sp>
        <p:nvSpPr>
          <p:cNvPr id="467972"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noFill/>
        </p:spPr>
        <p:txBody>
          <a:bodyPr/>
          <a:lstStyle/>
          <a:p>
            <a:fld id="{3C9A4147-3451-4ED7-96A1-21017670550D}" type="slidenum">
              <a:rPr lang="it-IT" altLang="it-IT" smtClean="0"/>
              <a:pPr/>
              <a:t>298</a:t>
            </a:fld>
            <a:endParaRPr lang="it-IT" altLang="it-IT"/>
          </a:p>
        </p:txBody>
      </p:sp>
      <p:sp>
        <p:nvSpPr>
          <p:cNvPr id="468995" name="Rectangle 2"/>
          <p:cNvSpPr>
            <a:spLocks noGrp="1" noRot="1" noChangeAspect="1" noChangeArrowheads="1" noTextEdit="1"/>
          </p:cNvSpPr>
          <p:nvPr>
            <p:ph type="sldImg"/>
          </p:nvPr>
        </p:nvSpPr>
        <p:spPr>
          <a:xfrm>
            <a:off x="3271838" y="600075"/>
            <a:ext cx="3195637" cy="2397125"/>
          </a:xfrm>
          <a:ln/>
        </p:spPr>
      </p:sp>
      <p:sp>
        <p:nvSpPr>
          <p:cNvPr id="468996" name="Rectangle 3"/>
          <p:cNvSpPr>
            <a:spLocks noGrp="1" noChangeArrowheads="1"/>
          </p:cNvSpPr>
          <p:nvPr>
            <p:ph type="body" idx="1"/>
          </p:nvPr>
        </p:nvSpPr>
        <p:spPr>
          <a:xfrm>
            <a:off x="1298575" y="3257550"/>
            <a:ext cx="7140575" cy="3084513"/>
          </a:xfrm>
          <a:noFill/>
          <a:ln/>
        </p:spPr>
        <p:txBody>
          <a:bodyP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FA6737B3-D269-47D9-9F00-61767C970D72}" type="slidenum">
              <a:rPr lang="it-IT" altLang="it-IT" smtClean="0"/>
              <a:pPr/>
              <a:t>22</a:t>
            </a:fld>
            <a:endParaRPr lang="it-IT" altLang="it-IT"/>
          </a:p>
        </p:txBody>
      </p:sp>
      <p:sp>
        <p:nvSpPr>
          <p:cNvPr id="289795" name="Rectangle 2"/>
          <p:cNvSpPr>
            <a:spLocks noGrp="1" noRot="1" noChangeAspect="1" noChangeArrowheads="1" noTextEdit="1"/>
          </p:cNvSpPr>
          <p:nvPr>
            <p:ph type="sldImg"/>
          </p:nvPr>
        </p:nvSpPr>
        <p:spPr>
          <a:xfrm>
            <a:off x="3154363" y="514350"/>
            <a:ext cx="3429000" cy="2571750"/>
          </a:xfrm>
          <a:ln/>
        </p:spPr>
      </p:sp>
      <p:sp>
        <p:nvSpPr>
          <p:cNvPr id="289796" name="Rectangle 3"/>
          <p:cNvSpPr>
            <a:spLocks noGrp="1" noChangeArrowheads="1"/>
          </p:cNvSpPr>
          <p:nvPr>
            <p:ph type="body" idx="1"/>
          </p:nvPr>
        </p:nvSpPr>
        <p:spPr>
          <a:xfrm>
            <a:off x="973138" y="3257550"/>
            <a:ext cx="7791450" cy="3086100"/>
          </a:xfrm>
          <a:noFill/>
          <a:ln/>
        </p:spPr>
        <p:txBody>
          <a:bodyPr/>
          <a:lstStyle/>
          <a:p>
            <a:endParaRPr lang="it-IT" altLang="it-IT"/>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noFill/>
        </p:spPr>
        <p:txBody>
          <a:bodyPr/>
          <a:lstStyle/>
          <a:p>
            <a:fld id="{B73A6BF8-CD49-4322-BBDE-9400BBE180CC}" type="slidenum">
              <a:rPr lang="it-IT" altLang="it-IT" smtClean="0"/>
              <a:pPr/>
              <a:t>299</a:t>
            </a:fld>
            <a:endParaRPr lang="it-IT" altLang="it-IT"/>
          </a:p>
        </p:txBody>
      </p:sp>
      <p:sp>
        <p:nvSpPr>
          <p:cNvPr id="470019" name="Rectangle 2"/>
          <p:cNvSpPr>
            <a:spLocks noGrp="1" noRot="1" noChangeAspect="1" noChangeArrowheads="1" noTextEdit="1"/>
          </p:cNvSpPr>
          <p:nvPr>
            <p:ph type="sldImg"/>
          </p:nvPr>
        </p:nvSpPr>
        <p:spPr>
          <a:xfrm>
            <a:off x="3159125" y="514350"/>
            <a:ext cx="3427413" cy="2570163"/>
          </a:xfrm>
          <a:ln/>
        </p:spPr>
      </p:sp>
      <p:sp>
        <p:nvSpPr>
          <p:cNvPr id="470020" name="Rectangle 3"/>
          <p:cNvSpPr>
            <a:spLocks noGrp="1" noChangeArrowheads="1"/>
          </p:cNvSpPr>
          <p:nvPr>
            <p:ph type="body" idx="1"/>
          </p:nvPr>
        </p:nvSpPr>
        <p:spPr>
          <a:xfrm>
            <a:off x="1300163" y="3254375"/>
            <a:ext cx="7137400" cy="3089275"/>
          </a:xfrm>
          <a:noFill/>
          <a:ln/>
        </p:spPr>
        <p:txBody>
          <a:bodyPr/>
          <a:lstStyle/>
          <a:p>
            <a:endParaRPr lang="it-IT" altLang="it-IT"/>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noFill/>
        </p:spPr>
        <p:txBody>
          <a:bodyPr/>
          <a:lstStyle/>
          <a:p>
            <a:fld id="{A752237F-B8C6-4228-8307-F735732281CA}" type="slidenum">
              <a:rPr lang="it-IT" altLang="it-IT" smtClean="0"/>
              <a:pPr/>
              <a:t>300</a:t>
            </a:fld>
            <a:endParaRPr lang="it-IT" altLang="it-IT"/>
          </a:p>
        </p:txBody>
      </p:sp>
      <p:sp>
        <p:nvSpPr>
          <p:cNvPr id="471043" name="Rectangle 2"/>
          <p:cNvSpPr>
            <a:spLocks noGrp="1" noRot="1" noChangeAspect="1" noChangeArrowheads="1" noTextEdit="1"/>
          </p:cNvSpPr>
          <p:nvPr>
            <p:ph type="sldImg"/>
          </p:nvPr>
        </p:nvSpPr>
        <p:spPr>
          <a:xfrm>
            <a:off x="3159125" y="514350"/>
            <a:ext cx="3427413" cy="2570163"/>
          </a:xfrm>
          <a:ln/>
        </p:spPr>
      </p:sp>
      <p:sp>
        <p:nvSpPr>
          <p:cNvPr id="471044" name="Rectangle 3"/>
          <p:cNvSpPr>
            <a:spLocks noGrp="1" noChangeArrowheads="1"/>
          </p:cNvSpPr>
          <p:nvPr>
            <p:ph type="body" idx="1"/>
          </p:nvPr>
        </p:nvSpPr>
        <p:spPr>
          <a:xfrm>
            <a:off x="1300163" y="3254375"/>
            <a:ext cx="7137400" cy="3089275"/>
          </a:xfrm>
          <a:noFill/>
          <a:ln/>
        </p:spPr>
        <p:txBody>
          <a:bodyPr/>
          <a:lstStyle/>
          <a:p>
            <a:endParaRPr lang="it-IT" altLang="it-IT"/>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7"/>
          <p:cNvSpPr>
            <a:spLocks noGrp="1" noChangeArrowheads="1"/>
          </p:cNvSpPr>
          <p:nvPr>
            <p:ph type="sldNum" sz="quarter" idx="5"/>
          </p:nvPr>
        </p:nvSpPr>
        <p:spPr>
          <a:noFill/>
        </p:spPr>
        <p:txBody>
          <a:bodyPr/>
          <a:lstStyle/>
          <a:p>
            <a:fld id="{24550643-0372-41A7-BFFF-40A794908143}" type="slidenum">
              <a:rPr lang="it-IT" altLang="it-IT" smtClean="0"/>
              <a:pPr/>
              <a:t>301</a:t>
            </a:fld>
            <a:endParaRPr lang="it-IT" altLang="it-IT"/>
          </a:p>
        </p:txBody>
      </p:sp>
      <p:sp>
        <p:nvSpPr>
          <p:cNvPr id="472067" name="Rectangle 2"/>
          <p:cNvSpPr>
            <a:spLocks noGrp="1" noRot="1" noChangeAspect="1" noChangeArrowheads="1" noTextEdit="1"/>
          </p:cNvSpPr>
          <p:nvPr>
            <p:ph type="sldImg"/>
          </p:nvPr>
        </p:nvSpPr>
        <p:spPr>
          <a:xfrm>
            <a:off x="3149600" y="514350"/>
            <a:ext cx="3417888" cy="2563813"/>
          </a:xfrm>
          <a:ln cap="flat"/>
        </p:spPr>
      </p:sp>
      <p:sp>
        <p:nvSpPr>
          <p:cNvPr id="472068" name="Rectangle 3"/>
          <p:cNvSpPr>
            <a:spLocks noGrp="1" noChangeArrowheads="1"/>
          </p:cNvSpPr>
          <p:nvPr>
            <p:ph type="body" idx="1"/>
          </p:nvPr>
        </p:nvSpPr>
        <p:spPr>
          <a:noFill/>
          <a:ln/>
        </p:spPr>
        <p:txBody>
          <a:bodyPr/>
          <a:lstStyle/>
          <a:p>
            <a:pPr algn="just">
              <a:tabLst>
                <a:tab pos="285750" algn="l"/>
              </a:tabLst>
            </a:pPr>
            <a:endParaRPr lang="it-IT" altLang="it-IT"/>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a:noFill/>
        </p:spPr>
        <p:txBody>
          <a:bodyPr/>
          <a:lstStyle/>
          <a:p>
            <a:fld id="{3CE37528-C8F0-453A-959E-AD916F308964}" type="slidenum">
              <a:rPr lang="it-IT" altLang="it-IT" smtClean="0"/>
              <a:pPr/>
              <a:t>302</a:t>
            </a:fld>
            <a:endParaRPr lang="it-IT" altLang="it-IT"/>
          </a:p>
        </p:txBody>
      </p:sp>
      <p:sp>
        <p:nvSpPr>
          <p:cNvPr id="473091" name="Rectangle 2"/>
          <p:cNvSpPr>
            <a:spLocks noGrp="1" noRot="1" noChangeAspect="1" noChangeArrowheads="1" noTextEdit="1"/>
          </p:cNvSpPr>
          <p:nvPr>
            <p:ph type="sldImg"/>
          </p:nvPr>
        </p:nvSpPr>
        <p:spPr>
          <a:xfrm>
            <a:off x="3159125" y="514350"/>
            <a:ext cx="3427413" cy="2570163"/>
          </a:xfrm>
          <a:ln/>
        </p:spPr>
      </p:sp>
      <p:sp>
        <p:nvSpPr>
          <p:cNvPr id="473092" name="Rectangle 3"/>
          <p:cNvSpPr>
            <a:spLocks noGrp="1" noChangeArrowheads="1"/>
          </p:cNvSpPr>
          <p:nvPr>
            <p:ph type="body" idx="1"/>
          </p:nvPr>
        </p:nvSpPr>
        <p:spPr>
          <a:xfrm>
            <a:off x="1300163" y="3254375"/>
            <a:ext cx="7137400" cy="3089275"/>
          </a:xfrm>
          <a:noFill/>
          <a:ln/>
        </p:spPr>
        <p:txBody>
          <a:bodyPr/>
          <a:lstStyle/>
          <a:p>
            <a:endParaRPr lang="it-IT" altLang="it-IT"/>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a:spLocks noGrp="1" noChangeArrowheads="1"/>
          </p:cNvSpPr>
          <p:nvPr>
            <p:ph type="sldNum" sz="quarter" idx="5"/>
          </p:nvPr>
        </p:nvSpPr>
        <p:spPr>
          <a:noFill/>
        </p:spPr>
        <p:txBody>
          <a:bodyPr/>
          <a:lstStyle/>
          <a:p>
            <a:fld id="{492918D1-0E72-49CF-AF7D-4C135879D97D}" type="slidenum">
              <a:rPr lang="it-IT" altLang="it-IT" smtClean="0"/>
              <a:pPr/>
              <a:t>303</a:t>
            </a:fld>
            <a:endParaRPr lang="it-IT" altLang="it-IT"/>
          </a:p>
        </p:txBody>
      </p:sp>
      <p:sp>
        <p:nvSpPr>
          <p:cNvPr id="474115" name="Rectangle 2"/>
          <p:cNvSpPr>
            <a:spLocks noGrp="1" noRot="1" noChangeAspect="1" noChangeArrowheads="1" noTextEdit="1"/>
          </p:cNvSpPr>
          <p:nvPr>
            <p:ph type="sldImg"/>
          </p:nvPr>
        </p:nvSpPr>
        <p:spPr>
          <a:xfrm>
            <a:off x="3162300" y="519113"/>
            <a:ext cx="3417888" cy="2563812"/>
          </a:xfrm>
          <a:ln cap="flat"/>
        </p:spPr>
      </p:sp>
      <p:sp>
        <p:nvSpPr>
          <p:cNvPr id="474116" name="Rectangle 3"/>
          <p:cNvSpPr>
            <a:spLocks noGrp="1" noChangeArrowheads="1"/>
          </p:cNvSpPr>
          <p:nvPr>
            <p:ph type="body" idx="1"/>
          </p:nvPr>
        </p:nvSpPr>
        <p:spPr>
          <a:noFill/>
          <a:ln/>
        </p:spPr>
        <p:txBody>
          <a:bodyPr/>
          <a:lstStyle/>
          <a:p>
            <a:pPr algn="just">
              <a:spcBef>
                <a:spcPct val="20000"/>
              </a:spcBef>
              <a:tabLst>
                <a:tab pos="285750" algn="l"/>
              </a:tabLst>
            </a:pPr>
            <a:endParaRPr lang="it-IT" altLang="it-IT"/>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noFill/>
        </p:spPr>
        <p:txBody>
          <a:bodyPr/>
          <a:lstStyle/>
          <a:p>
            <a:fld id="{C99DB222-1178-462A-84D3-EB0B6F85D8DC}" type="slidenum">
              <a:rPr lang="it-IT" altLang="it-IT" smtClean="0"/>
              <a:pPr/>
              <a:t>304</a:t>
            </a:fld>
            <a:endParaRPr lang="it-IT" altLang="it-IT"/>
          </a:p>
        </p:txBody>
      </p:sp>
      <p:sp>
        <p:nvSpPr>
          <p:cNvPr id="475139" name="Rectangle 2"/>
          <p:cNvSpPr>
            <a:spLocks noGrp="1" noRot="1" noChangeAspect="1" noChangeArrowheads="1" noTextEdit="1"/>
          </p:cNvSpPr>
          <p:nvPr>
            <p:ph type="sldImg"/>
          </p:nvPr>
        </p:nvSpPr>
        <p:spPr>
          <a:xfrm>
            <a:off x="3162300" y="519113"/>
            <a:ext cx="3417888" cy="2563812"/>
          </a:xfrm>
          <a:ln cap="flat"/>
        </p:spPr>
      </p:sp>
      <p:sp>
        <p:nvSpPr>
          <p:cNvPr id="475140"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p:cNvSpPr>
            <a:spLocks noGrp="1" noChangeArrowheads="1"/>
          </p:cNvSpPr>
          <p:nvPr>
            <p:ph type="sldNum" sz="quarter" idx="5"/>
          </p:nvPr>
        </p:nvSpPr>
        <p:spPr>
          <a:noFill/>
        </p:spPr>
        <p:txBody>
          <a:bodyPr/>
          <a:lstStyle/>
          <a:p>
            <a:fld id="{8D05596D-DDC2-4AC2-943E-D3CCD48ACF1E}" type="slidenum">
              <a:rPr lang="it-IT" altLang="it-IT" smtClean="0"/>
              <a:pPr/>
              <a:t>305</a:t>
            </a:fld>
            <a:endParaRPr lang="it-IT" altLang="it-IT"/>
          </a:p>
        </p:txBody>
      </p:sp>
      <p:sp>
        <p:nvSpPr>
          <p:cNvPr id="476163" name="Rectangle 2"/>
          <p:cNvSpPr>
            <a:spLocks noGrp="1" noRot="1" noChangeAspect="1" noChangeArrowheads="1" noTextEdit="1"/>
          </p:cNvSpPr>
          <p:nvPr>
            <p:ph type="sldImg"/>
          </p:nvPr>
        </p:nvSpPr>
        <p:spPr>
          <a:xfrm>
            <a:off x="3271838" y="600075"/>
            <a:ext cx="3195637" cy="2397125"/>
          </a:xfrm>
          <a:ln/>
        </p:spPr>
      </p:sp>
      <p:sp>
        <p:nvSpPr>
          <p:cNvPr id="476164" name="Rectangle 3"/>
          <p:cNvSpPr>
            <a:spLocks noGrp="1" noChangeArrowheads="1"/>
          </p:cNvSpPr>
          <p:nvPr>
            <p:ph type="body" idx="1"/>
          </p:nvPr>
        </p:nvSpPr>
        <p:spPr>
          <a:xfrm>
            <a:off x="1298575" y="3257550"/>
            <a:ext cx="7140575" cy="3084513"/>
          </a:xfrm>
          <a:noFill/>
          <a:ln/>
        </p:spPr>
        <p:txBody>
          <a:bodyPr/>
          <a:lstStyle/>
          <a:p>
            <a:endParaRPr lang="en-GB" altLang="it-IT"/>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noFill/>
        </p:spPr>
        <p:txBody>
          <a:bodyPr/>
          <a:lstStyle/>
          <a:p>
            <a:fld id="{205EB0AE-C927-4056-AA90-7AE0DE704874}" type="slidenum">
              <a:rPr lang="it-IT" altLang="it-IT" smtClean="0"/>
              <a:pPr/>
              <a:t>306</a:t>
            </a:fld>
            <a:endParaRPr lang="it-IT" altLang="it-IT"/>
          </a:p>
        </p:txBody>
      </p:sp>
      <p:sp>
        <p:nvSpPr>
          <p:cNvPr id="477187" name="Rectangle 2"/>
          <p:cNvSpPr>
            <a:spLocks noGrp="1" noRot="1" noChangeAspect="1" noChangeArrowheads="1" noTextEdit="1"/>
          </p:cNvSpPr>
          <p:nvPr>
            <p:ph type="sldImg"/>
          </p:nvPr>
        </p:nvSpPr>
        <p:spPr>
          <a:xfrm>
            <a:off x="3271838" y="600075"/>
            <a:ext cx="3195637" cy="2397125"/>
          </a:xfrm>
          <a:ln/>
        </p:spPr>
      </p:sp>
      <p:sp>
        <p:nvSpPr>
          <p:cNvPr id="1165315" name="Rectangle 3"/>
          <p:cNvSpPr>
            <a:spLocks noGrp="1" noChangeArrowheads="1"/>
          </p:cNvSpPr>
          <p:nvPr>
            <p:ph type="body" idx="1"/>
          </p:nvPr>
        </p:nvSpPr>
        <p:spPr>
          <a:xfrm>
            <a:off x="1298575" y="3257550"/>
            <a:ext cx="7140575" cy="3084513"/>
          </a:xfrm>
        </p:spPr>
        <p:txBody>
          <a:bodyPr/>
          <a:lstStyle/>
          <a:p>
            <a:pPr>
              <a:defRPr/>
            </a:pPr>
            <a:r>
              <a:rPr lang="it-IT" b="1">
                <a:effectLst>
                  <a:outerShdw blurRad="38100" dist="38100" dir="2700000" algn="tl">
                    <a:srgbClr val="C0C0C0"/>
                  </a:outerShdw>
                </a:effectLst>
              </a:rPr>
              <a:t>Principali cause di morte per contatto con le fiamme:</a:t>
            </a:r>
          </a:p>
          <a:p>
            <a:pPr>
              <a:defRPr/>
            </a:pPr>
            <a:endParaRPr lang="it-IT" b="1">
              <a:effectLst>
                <a:outerShdw blurRad="38100" dist="38100" dir="2700000" algn="tl">
                  <a:srgbClr val="C0C0C0"/>
                </a:outerShdw>
              </a:effectLst>
            </a:endParaRPr>
          </a:p>
          <a:p>
            <a:pPr>
              <a:defRPr/>
            </a:pPr>
            <a:r>
              <a:rPr lang="it-IT" b="1">
                <a:effectLst>
                  <a:outerShdw blurRad="38100" dist="38100" dir="2700000" algn="tl">
                    <a:srgbClr val="C0C0C0"/>
                  </a:outerShdw>
                </a:effectLst>
              </a:rPr>
              <a:t>Temperature troppo elevate: 32.4%</a:t>
            </a:r>
          </a:p>
          <a:p>
            <a:pPr>
              <a:defRPr/>
            </a:pPr>
            <a:endParaRPr lang="it-IT" b="1">
              <a:effectLst>
                <a:outerShdw blurRad="38100" dist="38100" dir="2700000" algn="tl">
                  <a:srgbClr val="C0C0C0"/>
                </a:outerShdw>
              </a:effectLst>
            </a:endParaRPr>
          </a:p>
          <a:p>
            <a:pPr>
              <a:defRPr/>
            </a:pPr>
            <a:r>
              <a:rPr lang="it-IT" b="1">
                <a:effectLst>
                  <a:outerShdw blurRad="38100" dist="38100" dir="2700000" algn="tl">
                    <a:srgbClr val="C0C0C0"/>
                  </a:outerShdw>
                </a:effectLst>
              </a:rPr>
              <a:t>Deficit di O2, CO + altri gas tossici e fumi: 57.6%</a:t>
            </a:r>
          </a:p>
          <a:p>
            <a:pPr>
              <a:defRPr/>
            </a:pPr>
            <a:endParaRPr lang="it-IT" b="1">
              <a:effectLst>
                <a:outerShdw blurRad="38100" dist="38100" dir="2700000" algn="tl">
                  <a:srgbClr val="C0C0C0"/>
                </a:outerShdw>
              </a:effectLst>
            </a:endParaRPr>
          </a:p>
          <a:p>
            <a:pPr>
              <a:defRPr/>
            </a:pPr>
            <a:r>
              <a:rPr lang="it-IT" b="1">
                <a:effectLst>
                  <a:outerShdw blurRad="38100" dist="38100" dir="2700000" algn="tl">
                    <a:srgbClr val="C0C0C0"/>
                  </a:outerShdw>
                </a:effectLst>
              </a:rPr>
              <a:t>Panico e effetti meccanici: 10%</a:t>
            </a:r>
          </a:p>
          <a:p>
            <a:pPr>
              <a:defRPr/>
            </a:pPr>
            <a:endParaRPr lang="it-IT" b="1">
              <a:effectLst>
                <a:outerShdw blurRad="38100" dist="38100" dir="2700000" algn="tl">
                  <a:srgbClr val="C0C0C0"/>
                </a:outerShdw>
              </a:effectLst>
            </a:endParaRPr>
          </a:p>
          <a:p>
            <a:pPr>
              <a:defRPr/>
            </a:pPr>
            <a:endParaRPr lang="it-IT" b="1">
              <a:effectLst>
                <a:outerShdw blurRad="38100" dist="38100" dir="2700000" algn="tl">
                  <a:srgbClr val="C0C0C0"/>
                </a:outerShdw>
              </a:effectLst>
            </a:endParaRPr>
          </a:p>
          <a:p>
            <a:pPr>
              <a:defRPr/>
            </a:pPr>
            <a:endParaRPr lang="it-IT"/>
          </a:p>
        </p:txBody>
      </p:sp>
      <p:grpSp>
        <p:nvGrpSpPr>
          <p:cNvPr id="477189" name="Group 4"/>
          <p:cNvGrpSpPr>
            <a:grpSpLocks/>
          </p:cNvGrpSpPr>
          <p:nvPr/>
        </p:nvGrpSpPr>
        <p:grpSpPr bwMode="auto">
          <a:xfrm>
            <a:off x="2654300" y="4641850"/>
            <a:ext cx="3903663" cy="454025"/>
            <a:chOff x="1878" y="2432"/>
            <a:chExt cx="2680" cy="664"/>
          </a:xfrm>
        </p:grpSpPr>
        <p:sp>
          <p:nvSpPr>
            <p:cNvPr id="477190" name="Rectangle 5"/>
            <p:cNvSpPr>
              <a:spLocks noChangeArrowheads="1"/>
            </p:cNvSpPr>
            <p:nvPr/>
          </p:nvSpPr>
          <p:spPr bwMode="auto">
            <a:xfrm>
              <a:off x="1878" y="2432"/>
              <a:ext cx="2680" cy="664"/>
            </a:xfrm>
            <a:prstGeom prst="rect">
              <a:avLst/>
            </a:prstGeom>
            <a:solidFill>
              <a:schemeClr val="accent1"/>
            </a:solidFill>
            <a:ln w="12700">
              <a:solidFill>
                <a:schemeClr val="tx1"/>
              </a:solidFill>
              <a:miter lim="800000"/>
              <a:headEnd/>
              <a:tailEnd/>
            </a:ln>
          </p:spPr>
          <p:txBody>
            <a:bodyPr wrap="none" anchor="ctr"/>
            <a:lstStyle/>
            <a:p>
              <a:endParaRPr lang="it-IT" altLang="it-IT"/>
            </a:p>
          </p:txBody>
        </p:sp>
        <p:sp>
          <p:nvSpPr>
            <p:cNvPr id="1165318" name="Rectangle 6"/>
            <p:cNvSpPr>
              <a:spLocks noChangeArrowheads="1"/>
            </p:cNvSpPr>
            <p:nvPr/>
          </p:nvSpPr>
          <p:spPr bwMode="auto">
            <a:xfrm>
              <a:off x="2288" y="2478"/>
              <a:ext cx="1864" cy="594"/>
            </a:xfrm>
            <a:prstGeom prst="rect">
              <a:avLst/>
            </a:prstGeom>
            <a:noFill/>
            <a:ln w="9525">
              <a:noFill/>
              <a:miter lim="800000"/>
              <a:headEnd/>
              <a:tailEnd/>
            </a:ln>
            <a:effectLst/>
          </p:spPr>
          <p:txBody>
            <a:bodyPr wrap="none" lIns="92075" tIns="46038" rIns="92075" bIns="46038">
              <a:spAutoFit/>
            </a:bodyPr>
            <a:lstStyle/>
            <a:p>
              <a:pPr eaLnBrk="0" hangingPunct="0">
                <a:spcBef>
                  <a:spcPct val="0"/>
                </a:spcBef>
                <a:defRPr/>
              </a:pPr>
              <a:r>
                <a:rPr lang="it-IT" sz="1600">
                  <a:effectLst>
                    <a:outerShdw blurRad="38100" dist="38100" dir="2700000" algn="tl">
                      <a:srgbClr val="C0C0C0"/>
                    </a:outerShdw>
                  </a:effectLst>
                  <a:latin typeface="Comic Sans MS" pitchFamily="66" charset="0"/>
                </a:rPr>
                <a:t>1 vittima </a:t>
              </a:r>
            </a:p>
            <a:p>
              <a:pPr eaLnBrk="0" hangingPunct="0">
                <a:spcBef>
                  <a:spcPct val="0"/>
                </a:spcBef>
                <a:defRPr/>
              </a:pPr>
              <a:r>
                <a:rPr lang="it-IT" sz="1600">
                  <a:effectLst>
                    <a:outerShdw blurRad="38100" dist="38100" dir="2700000" algn="tl">
                      <a:srgbClr val="C0C0C0"/>
                    </a:outerShdw>
                  </a:effectLst>
                  <a:latin typeface="Comic Sans MS" pitchFamily="66" charset="0"/>
                </a:rPr>
                <a:t>ogni 2 intossicati</a:t>
              </a:r>
            </a:p>
          </p:txBody>
        </p:sp>
      </p:gr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noFill/>
        </p:spPr>
        <p:txBody>
          <a:bodyPr/>
          <a:lstStyle/>
          <a:p>
            <a:fld id="{47201A21-3101-49D7-B7FB-006E0AB94908}" type="slidenum">
              <a:rPr lang="it-IT" altLang="it-IT" smtClean="0"/>
              <a:pPr/>
              <a:t>307</a:t>
            </a:fld>
            <a:endParaRPr lang="it-IT" altLang="it-IT"/>
          </a:p>
        </p:txBody>
      </p:sp>
      <p:sp>
        <p:nvSpPr>
          <p:cNvPr id="478211" name="Rectangle 2"/>
          <p:cNvSpPr>
            <a:spLocks noGrp="1" noRot="1" noChangeAspect="1" noChangeArrowheads="1" noTextEdit="1"/>
          </p:cNvSpPr>
          <p:nvPr>
            <p:ph type="sldImg"/>
          </p:nvPr>
        </p:nvSpPr>
        <p:spPr>
          <a:xfrm>
            <a:off x="3271838" y="600075"/>
            <a:ext cx="3195637" cy="2397125"/>
          </a:xfrm>
          <a:ln/>
        </p:spPr>
      </p:sp>
      <p:sp>
        <p:nvSpPr>
          <p:cNvPr id="478212" name="Rectangle 3"/>
          <p:cNvSpPr>
            <a:spLocks noGrp="1" noChangeArrowheads="1"/>
          </p:cNvSpPr>
          <p:nvPr>
            <p:ph type="body" idx="1"/>
          </p:nvPr>
        </p:nvSpPr>
        <p:spPr>
          <a:xfrm>
            <a:off x="1298575" y="3257550"/>
            <a:ext cx="7140575" cy="3084513"/>
          </a:xfrm>
          <a:noFill/>
          <a:ln/>
        </p:spPr>
        <p:txBody>
          <a:bodyPr/>
          <a:lstStyle/>
          <a:p>
            <a:r>
              <a:rPr lang="it-IT" altLang="it-IT" b="1"/>
              <a:t>COME VALUTARE L’INTOSSICAZIONE DA FUMO</a:t>
            </a:r>
          </a:p>
          <a:p>
            <a:endParaRPr lang="it-IT" altLang="it-IT" b="1"/>
          </a:p>
          <a:p>
            <a:r>
              <a:rPr lang="it-IT" altLang="it-IT" b="1"/>
              <a:t>- circostanza</a:t>
            </a:r>
          </a:p>
          <a:p>
            <a:r>
              <a:rPr lang="it-IT" altLang="it-IT" b="1"/>
              <a:t>- irritazione di occhi e gola</a:t>
            </a:r>
          </a:p>
          <a:p>
            <a:r>
              <a:rPr lang="it-IT" altLang="it-IT" b="1"/>
              <a:t>- fuliggine: presenza nelle secrezioni</a:t>
            </a:r>
          </a:p>
          <a:p>
            <a:r>
              <a:rPr lang="it-IT" altLang="it-IT" b="1"/>
              <a:t>- ustioni: colorazione nerastra intorno alle labbra, al naso e alla bocca</a:t>
            </a:r>
          </a:p>
          <a:p>
            <a:r>
              <a:rPr lang="it-IT" altLang="it-IT" b="1"/>
              <a:t>- disfonia (voce rauca)</a:t>
            </a:r>
          </a:p>
          <a:p>
            <a:r>
              <a:rPr lang="it-IT" altLang="it-IT" b="1"/>
              <a:t>- disturbi respiratori: sensazione di soffocamento, dispnea, polipnea, sibili e rantoli</a:t>
            </a:r>
          </a:p>
          <a:p>
            <a:r>
              <a:rPr lang="it-IT" altLang="it-IT" b="1"/>
              <a:t>- stato di coscienza: alterazioni anche transitorie o stato confusionale</a:t>
            </a:r>
          </a:p>
          <a:p>
            <a:endParaRPr lang="it-IT" altLang="it-IT"/>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p:cNvSpPr>
            <a:spLocks noGrp="1" noChangeArrowheads="1"/>
          </p:cNvSpPr>
          <p:nvPr>
            <p:ph type="sldNum" sz="quarter" idx="5"/>
          </p:nvPr>
        </p:nvSpPr>
        <p:spPr>
          <a:noFill/>
        </p:spPr>
        <p:txBody>
          <a:bodyPr/>
          <a:lstStyle/>
          <a:p>
            <a:fld id="{83A87032-17F3-4589-A2FB-247363636A20}" type="slidenum">
              <a:rPr lang="it-IT" altLang="it-IT" smtClean="0"/>
              <a:pPr/>
              <a:t>308</a:t>
            </a:fld>
            <a:endParaRPr lang="it-IT" altLang="it-IT"/>
          </a:p>
        </p:txBody>
      </p:sp>
      <p:sp>
        <p:nvSpPr>
          <p:cNvPr id="479235" name="Rectangle 2"/>
          <p:cNvSpPr>
            <a:spLocks noGrp="1" noRot="1" noChangeAspect="1" noChangeArrowheads="1" noTextEdit="1"/>
          </p:cNvSpPr>
          <p:nvPr>
            <p:ph type="sldImg"/>
          </p:nvPr>
        </p:nvSpPr>
        <p:spPr>
          <a:xfrm>
            <a:off x="3271838" y="600075"/>
            <a:ext cx="3195637" cy="2397125"/>
          </a:xfrm>
          <a:ln/>
        </p:spPr>
      </p:sp>
      <p:sp>
        <p:nvSpPr>
          <p:cNvPr id="479236" name="Rectangle 3"/>
          <p:cNvSpPr>
            <a:spLocks noGrp="1" noChangeArrowheads="1"/>
          </p:cNvSpPr>
          <p:nvPr>
            <p:ph type="body" idx="1"/>
          </p:nvPr>
        </p:nvSpPr>
        <p:spPr>
          <a:xfrm>
            <a:off x="1298575" y="3257550"/>
            <a:ext cx="7140575" cy="3084513"/>
          </a:xfrm>
          <a:noFill/>
          <a:ln/>
        </p:spPr>
        <p:txBody>
          <a:bodyPr/>
          <a:lstStyle/>
          <a:p>
            <a:endParaRPr lang="en-GB"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541F5948-E75F-47E6-A49C-DA1AD284E634}" type="slidenum">
              <a:rPr lang="it-IT" altLang="it-IT" smtClean="0"/>
              <a:pPr/>
              <a:t>23</a:t>
            </a:fld>
            <a:endParaRPr lang="it-IT" altLang="it-IT"/>
          </a:p>
        </p:txBody>
      </p:sp>
      <p:sp>
        <p:nvSpPr>
          <p:cNvPr id="290819" name="Rectangle 2"/>
          <p:cNvSpPr>
            <a:spLocks noGrp="1" noRot="1" noChangeAspect="1" noChangeArrowheads="1" noTextEdit="1"/>
          </p:cNvSpPr>
          <p:nvPr>
            <p:ph type="sldImg"/>
          </p:nvPr>
        </p:nvSpPr>
        <p:spPr>
          <a:xfrm>
            <a:off x="3154363" y="514350"/>
            <a:ext cx="3429000" cy="2571750"/>
          </a:xfrm>
          <a:ln/>
        </p:spPr>
      </p:sp>
      <p:sp>
        <p:nvSpPr>
          <p:cNvPr id="290820" name="Rectangle 3"/>
          <p:cNvSpPr>
            <a:spLocks noGrp="1" noChangeArrowheads="1"/>
          </p:cNvSpPr>
          <p:nvPr>
            <p:ph type="body" idx="1"/>
          </p:nvPr>
        </p:nvSpPr>
        <p:spPr>
          <a:xfrm>
            <a:off x="973138" y="3257550"/>
            <a:ext cx="7791450" cy="3086100"/>
          </a:xfrm>
          <a:noFill/>
          <a:ln/>
        </p:spPr>
        <p:txBody>
          <a:bodyPr/>
          <a:lstStyle/>
          <a:p>
            <a:endParaRPr lang="it-IT" altLang="it-IT"/>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noFill/>
        </p:spPr>
        <p:txBody>
          <a:bodyPr/>
          <a:lstStyle/>
          <a:p>
            <a:fld id="{2A0D9A39-9995-4D31-92DC-A41E1E7B1F20}" type="slidenum">
              <a:rPr lang="it-IT" altLang="it-IT" smtClean="0"/>
              <a:pPr/>
              <a:t>309</a:t>
            </a:fld>
            <a:endParaRPr lang="it-IT" altLang="it-IT"/>
          </a:p>
        </p:txBody>
      </p:sp>
      <p:sp>
        <p:nvSpPr>
          <p:cNvPr id="480259" name="Rectangle 2"/>
          <p:cNvSpPr>
            <a:spLocks noGrp="1" noRot="1" noChangeAspect="1" noChangeArrowheads="1" noTextEdit="1"/>
          </p:cNvSpPr>
          <p:nvPr>
            <p:ph type="sldImg"/>
          </p:nvPr>
        </p:nvSpPr>
        <p:spPr>
          <a:xfrm>
            <a:off x="3162300" y="519113"/>
            <a:ext cx="3417888" cy="2563812"/>
          </a:xfrm>
          <a:ln cap="flat"/>
        </p:spPr>
      </p:sp>
      <p:sp>
        <p:nvSpPr>
          <p:cNvPr id="480260"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noFill/>
        </p:spPr>
        <p:txBody>
          <a:bodyPr/>
          <a:lstStyle/>
          <a:p>
            <a:fld id="{5FF2CBBC-D445-4B7E-9B9B-F78A35EC10BC}" type="slidenum">
              <a:rPr lang="it-IT" altLang="it-IT" smtClean="0"/>
              <a:pPr/>
              <a:t>310</a:t>
            </a:fld>
            <a:endParaRPr lang="it-IT" altLang="it-IT"/>
          </a:p>
        </p:txBody>
      </p:sp>
      <p:sp>
        <p:nvSpPr>
          <p:cNvPr id="481283" name="Rectangle 2"/>
          <p:cNvSpPr>
            <a:spLocks noGrp="1" noRot="1" noChangeAspect="1" noChangeArrowheads="1" noTextEdit="1"/>
          </p:cNvSpPr>
          <p:nvPr>
            <p:ph type="sldImg"/>
          </p:nvPr>
        </p:nvSpPr>
        <p:spPr>
          <a:xfrm>
            <a:off x="3162300" y="519113"/>
            <a:ext cx="3417888" cy="2563812"/>
          </a:xfrm>
          <a:ln cap="flat"/>
        </p:spPr>
      </p:sp>
      <p:sp>
        <p:nvSpPr>
          <p:cNvPr id="481284"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a:noFill/>
        </p:spPr>
        <p:txBody>
          <a:bodyPr/>
          <a:lstStyle/>
          <a:p>
            <a:fld id="{8EF8AD20-EB6D-4F94-9C9B-5EDF179BC4CA}" type="slidenum">
              <a:rPr lang="it-IT" altLang="it-IT" smtClean="0"/>
              <a:pPr/>
              <a:t>311</a:t>
            </a:fld>
            <a:endParaRPr lang="it-IT" altLang="it-IT"/>
          </a:p>
        </p:txBody>
      </p:sp>
      <p:sp>
        <p:nvSpPr>
          <p:cNvPr id="482307" name="Rectangle 2"/>
          <p:cNvSpPr>
            <a:spLocks noGrp="1" noRot="1" noChangeAspect="1" noChangeArrowheads="1" noTextEdit="1"/>
          </p:cNvSpPr>
          <p:nvPr>
            <p:ph type="sldImg"/>
          </p:nvPr>
        </p:nvSpPr>
        <p:spPr>
          <a:xfrm>
            <a:off x="3162300" y="519113"/>
            <a:ext cx="3417888" cy="2563812"/>
          </a:xfrm>
          <a:ln cap="flat"/>
        </p:spPr>
      </p:sp>
      <p:sp>
        <p:nvSpPr>
          <p:cNvPr id="482308"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a:spLocks noGrp="1" noChangeArrowheads="1"/>
          </p:cNvSpPr>
          <p:nvPr>
            <p:ph type="sldNum" sz="quarter" idx="5"/>
          </p:nvPr>
        </p:nvSpPr>
        <p:spPr>
          <a:noFill/>
        </p:spPr>
        <p:txBody>
          <a:bodyPr/>
          <a:lstStyle/>
          <a:p>
            <a:fld id="{A1743227-8E1D-44B1-8079-C8C7CE233F25}" type="slidenum">
              <a:rPr lang="it-IT" altLang="it-IT" smtClean="0"/>
              <a:pPr/>
              <a:t>312</a:t>
            </a:fld>
            <a:endParaRPr lang="it-IT" altLang="it-IT"/>
          </a:p>
        </p:txBody>
      </p:sp>
      <p:sp>
        <p:nvSpPr>
          <p:cNvPr id="485379" name="Rectangle 2"/>
          <p:cNvSpPr>
            <a:spLocks noGrp="1" noRot="1" noChangeAspect="1" noChangeArrowheads="1" noTextEdit="1"/>
          </p:cNvSpPr>
          <p:nvPr>
            <p:ph type="sldImg"/>
          </p:nvPr>
        </p:nvSpPr>
        <p:spPr>
          <a:xfrm>
            <a:off x="3162300" y="519113"/>
            <a:ext cx="3417888" cy="2563812"/>
          </a:xfrm>
          <a:ln cap="flat"/>
        </p:spPr>
      </p:sp>
      <p:sp>
        <p:nvSpPr>
          <p:cNvPr id="485380"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noFill/>
        </p:spPr>
        <p:txBody>
          <a:bodyPr/>
          <a:lstStyle/>
          <a:p>
            <a:fld id="{224F7D81-239E-400A-80CA-CC089819CF00}" type="slidenum">
              <a:rPr lang="it-IT" altLang="it-IT" smtClean="0"/>
              <a:pPr/>
              <a:t>313</a:t>
            </a:fld>
            <a:endParaRPr lang="it-IT" altLang="it-IT"/>
          </a:p>
        </p:txBody>
      </p:sp>
      <p:sp>
        <p:nvSpPr>
          <p:cNvPr id="484355" name="Rectangle 2"/>
          <p:cNvSpPr>
            <a:spLocks noGrp="1" noRot="1" noChangeAspect="1" noChangeArrowheads="1" noTextEdit="1"/>
          </p:cNvSpPr>
          <p:nvPr>
            <p:ph type="sldImg"/>
          </p:nvPr>
        </p:nvSpPr>
        <p:spPr>
          <a:xfrm>
            <a:off x="3162300" y="519113"/>
            <a:ext cx="3417888" cy="2563812"/>
          </a:xfrm>
          <a:ln cap="flat"/>
        </p:spPr>
      </p:sp>
      <p:sp>
        <p:nvSpPr>
          <p:cNvPr id="484356"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p:cNvSpPr>
            <a:spLocks noGrp="1" noChangeArrowheads="1"/>
          </p:cNvSpPr>
          <p:nvPr>
            <p:ph type="sldNum" sz="quarter" idx="5"/>
          </p:nvPr>
        </p:nvSpPr>
        <p:spPr>
          <a:noFill/>
        </p:spPr>
        <p:txBody>
          <a:bodyPr/>
          <a:lstStyle/>
          <a:p>
            <a:fld id="{06415B44-867B-4EF5-92B4-61416B69F549}" type="slidenum">
              <a:rPr lang="it-IT" altLang="it-IT" smtClean="0"/>
              <a:pPr/>
              <a:t>314</a:t>
            </a:fld>
            <a:endParaRPr lang="it-IT" altLang="it-IT"/>
          </a:p>
        </p:txBody>
      </p:sp>
      <p:sp>
        <p:nvSpPr>
          <p:cNvPr id="483331" name="Rectangle 2"/>
          <p:cNvSpPr>
            <a:spLocks noGrp="1" noRot="1" noChangeAspect="1" noChangeArrowheads="1" noTextEdit="1"/>
          </p:cNvSpPr>
          <p:nvPr>
            <p:ph type="sldImg"/>
          </p:nvPr>
        </p:nvSpPr>
        <p:spPr>
          <a:xfrm>
            <a:off x="3271838" y="600075"/>
            <a:ext cx="3195637" cy="2397125"/>
          </a:xfrm>
          <a:ln/>
        </p:spPr>
      </p:sp>
      <p:sp>
        <p:nvSpPr>
          <p:cNvPr id="483332" name="Rectangle 3"/>
          <p:cNvSpPr>
            <a:spLocks noGrp="1" noChangeArrowheads="1"/>
          </p:cNvSpPr>
          <p:nvPr>
            <p:ph type="body" idx="1"/>
          </p:nvPr>
        </p:nvSpPr>
        <p:spPr>
          <a:xfrm>
            <a:off x="1298575" y="3257550"/>
            <a:ext cx="7140575" cy="3084513"/>
          </a:xfrm>
          <a:noFill/>
          <a:ln/>
        </p:spPr>
        <p:txBody>
          <a:bodyPr/>
          <a:lstStyle/>
          <a:p>
            <a:endParaRPr lang="it-IT" altLang="it-IT"/>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7"/>
          <p:cNvSpPr>
            <a:spLocks noGrp="1" noChangeArrowheads="1"/>
          </p:cNvSpPr>
          <p:nvPr>
            <p:ph type="sldNum" sz="quarter" idx="5"/>
          </p:nvPr>
        </p:nvSpPr>
        <p:spPr>
          <a:noFill/>
        </p:spPr>
        <p:txBody>
          <a:bodyPr/>
          <a:lstStyle/>
          <a:p>
            <a:fld id="{2F33C195-7E96-44FE-852E-24D2F4414778}" type="slidenum">
              <a:rPr lang="it-IT" altLang="it-IT" smtClean="0"/>
              <a:pPr/>
              <a:t>315</a:t>
            </a:fld>
            <a:endParaRPr lang="it-IT" altLang="it-IT"/>
          </a:p>
        </p:txBody>
      </p:sp>
      <p:sp>
        <p:nvSpPr>
          <p:cNvPr id="486403" name="Rectangle 2"/>
          <p:cNvSpPr>
            <a:spLocks noGrp="1" noRot="1" noChangeAspect="1" noChangeArrowheads="1" noTextEdit="1"/>
          </p:cNvSpPr>
          <p:nvPr>
            <p:ph type="sldImg"/>
          </p:nvPr>
        </p:nvSpPr>
        <p:spPr>
          <a:xfrm>
            <a:off x="3271838" y="600075"/>
            <a:ext cx="3195637" cy="2397125"/>
          </a:xfrm>
          <a:ln/>
        </p:spPr>
      </p:sp>
      <p:sp>
        <p:nvSpPr>
          <p:cNvPr id="486404" name="Rectangle 3"/>
          <p:cNvSpPr>
            <a:spLocks noGrp="1" noChangeArrowheads="1"/>
          </p:cNvSpPr>
          <p:nvPr>
            <p:ph type="body" idx="1"/>
          </p:nvPr>
        </p:nvSpPr>
        <p:spPr>
          <a:xfrm>
            <a:off x="1298575" y="3257550"/>
            <a:ext cx="7140575" cy="3084513"/>
          </a:xfrm>
          <a:noFill/>
          <a:ln/>
        </p:spPr>
        <p:txBody>
          <a:bodyPr/>
          <a:lstStyle/>
          <a:p>
            <a:endParaRPr lang="it-IT" altLang="it-IT"/>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noFill/>
        </p:spPr>
        <p:txBody>
          <a:bodyPr/>
          <a:lstStyle/>
          <a:p>
            <a:fld id="{016E7187-D216-4E13-A3BA-CA9DE681E535}" type="slidenum">
              <a:rPr lang="it-IT" altLang="it-IT" smtClean="0"/>
              <a:pPr/>
              <a:t>316</a:t>
            </a:fld>
            <a:endParaRPr lang="it-IT" altLang="it-IT"/>
          </a:p>
        </p:txBody>
      </p:sp>
      <p:sp>
        <p:nvSpPr>
          <p:cNvPr id="487427" name="Rectangle 2"/>
          <p:cNvSpPr>
            <a:spLocks noGrp="1" noChangeArrowheads="1"/>
          </p:cNvSpPr>
          <p:nvPr>
            <p:ph type="body" idx="1"/>
          </p:nvPr>
        </p:nvSpPr>
        <p:spPr>
          <a:xfrm>
            <a:off x="1298575" y="3257550"/>
            <a:ext cx="7140575" cy="3084513"/>
          </a:xfrm>
          <a:noFill/>
          <a:ln/>
        </p:spPr>
        <p:txBody>
          <a:bodyPr/>
          <a:lstStyle/>
          <a:p>
            <a:endParaRPr lang="en-GB" altLang="it-IT"/>
          </a:p>
        </p:txBody>
      </p:sp>
      <p:sp>
        <p:nvSpPr>
          <p:cNvPr id="487428" name="Rectangle 3"/>
          <p:cNvSpPr>
            <a:spLocks noGrp="1" noRot="1" noChangeAspect="1" noChangeArrowheads="1" noTextEdit="1"/>
          </p:cNvSpPr>
          <p:nvPr>
            <p:ph type="sldImg"/>
          </p:nvPr>
        </p:nvSpPr>
        <p:spPr>
          <a:xfrm>
            <a:off x="3271838" y="600075"/>
            <a:ext cx="3195637" cy="2397125"/>
          </a:xfrm>
          <a:ln cap="flat"/>
        </p:spPr>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p:cNvSpPr>
            <a:spLocks noGrp="1" noChangeArrowheads="1"/>
          </p:cNvSpPr>
          <p:nvPr>
            <p:ph type="sldNum" sz="quarter" idx="5"/>
          </p:nvPr>
        </p:nvSpPr>
        <p:spPr>
          <a:noFill/>
        </p:spPr>
        <p:txBody>
          <a:bodyPr/>
          <a:lstStyle/>
          <a:p>
            <a:fld id="{CAEFB0E2-0180-446F-ADDB-AB12D8C96F0F}" type="slidenum">
              <a:rPr lang="it-IT" altLang="it-IT" smtClean="0"/>
              <a:pPr/>
              <a:t>317</a:t>
            </a:fld>
            <a:endParaRPr lang="it-IT" altLang="it-IT"/>
          </a:p>
        </p:txBody>
      </p:sp>
      <p:sp>
        <p:nvSpPr>
          <p:cNvPr id="488451" name="Rectangle 2"/>
          <p:cNvSpPr>
            <a:spLocks noGrp="1" noChangeArrowheads="1"/>
          </p:cNvSpPr>
          <p:nvPr>
            <p:ph type="body" idx="1"/>
          </p:nvPr>
        </p:nvSpPr>
        <p:spPr>
          <a:xfrm>
            <a:off x="1298575" y="3257550"/>
            <a:ext cx="7140575" cy="3084513"/>
          </a:xfrm>
          <a:noFill/>
          <a:ln/>
        </p:spPr>
        <p:txBody>
          <a:bodyPr/>
          <a:lstStyle/>
          <a:p>
            <a:endParaRPr lang="en-GB" altLang="it-IT"/>
          </a:p>
        </p:txBody>
      </p:sp>
      <p:sp>
        <p:nvSpPr>
          <p:cNvPr id="488452" name="Rectangle 3"/>
          <p:cNvSpPr>
            <a:spLocks noGrp="1" noRot="1" noChangeAspect="1" noChangeArrowheads="1" noTextEdit="1"/>
          </p:cNvSpPr>
          <p:nvPr>
            <p:ph type="sldImg"/>
          </p:nvPr>
        </p:nvSpPr>
        <p:spPr>
          <a:xfrm>
            <a:off x="3271838" y="600075"/>
            <a:ext cx="3195637" cy="2397125"/>
          </a:xfrm>
          <a:ln cap="flat"/>
        </p:spPr>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noFill/>
        </p:spPr>
        <p:txBody>
          <a:bodyPr/>
          <a:lstStyle/>
          <a:p>
            <a:fld id="{D14543AA-3D10-49A6-B76F-D64FA708BD47}" type="slidenum">
              <a:rPr lang="it-IT" altLang="it-IT" smtClean="0"/>
              <a:pPr/>
              <a:t>318</a:t>
            </a:fld>
            <a:endParaRPr lang="it-IT" altLang="it-IT"/>
          </a:p>
        </p:txBody>
      </p:sp>
      <p:sp>
        <p:nvSpPr>
          <p:cNvPr id="489475" name="Rectangle 2"/>
          <p:cNvSpPr>
            <a:spLocks noGrp="1" noRot="1" noChangeAspect="1" noChangeArrowheads="1" noTextEdit="1"/>
          </p:cNvSpPr>
          <p:nvPr>
            <p:ph type="sldImg"/>
          </p:nvPr>
        </p:nvSpPr>
        <p:spPr>
          <a:xfrm>
            <a:off x="3162300" y="519113"/>
            <a:ext cx="3417888" cy="2563812"/>
          </a:xfrm>
          <a:ln cap="flat"/>
        </p:spPr>
      </p:sp>
      <p:sp>
        <p:nvSpPr>
          <p:cNvPr id="489476"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99E3F59B-B57B-41E4-BBC7-A1D6DAADEE67}" type="slidenum">
              <a:rPr lang="it-IT" altLang="it-IT" smtClean="0"/>
              <a:pPr/>
              <a:t>24</a:t>
            </a:fld>
            <a:endParaRPr lang="it-IT" altLang="it-IT"/>
          </a:p>
        </p:txBody>
      </p:sp>
      <p:sp>
        <p:nvSpPr>
          <p:cNvPr id="291843" name="Rectangle 2"/>
          <p:cNvSpPr>
            <a:spLocks noGrp="1" noRot="1" noChangeAspect="1" noChangeArrowheads="1" noTextEdit="1"/>
          </p:cNvSpPr>
          <p:nvPr>
            <p:ph type="sldImg"/>
          </p:nvPr>
        </p:nvSpPr>
        <p:spPr>
          <a:xfrm>
            <a:off x="3154363" y="514350"/>
            <a:ext cx="3429000" cy="2571750"/>
          </a:xfrm>
          <a:ln/>
        </p:spPr>
      </p:sp>
      <p:sp>
        <p:nvSpPr>
          <p:cNvPr id="291844" name="Rectangle 3"/>
          <p:cNvSpPr>
            <a:spLocks noGrp="1" noChangeArrowheads="1"/>
          </p:cNvSpPr>
          <p:nvPr>
            <p:ph type="body" idx="1"/>
          </p:nvPr>
        </p:nvSpPr>
        <p:spPr>
          <a:xfrm>
            <a:off x="973138" y="3257550"/>
            <a:ext cx="7791450" cy="3086100"/>
          </a:xfrm>
          <a:noFill/>
          <a:ln/>
        </p:spPr>
        <p:txBody>
          <a:bodyPr/>
          <a:lstStyle/>
          <a:p>
            <a:endParaRPr lang="it-IT" altLang="it-IT"/>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noFill/>
        </p:spPr>
        <p:txBody>
          <a:bodyPr/>
          <a:lstStyle/>
          <a:p>
            <a:fld id="{E3CD480D-B3B9-4ECD-9CE4-ADFB421BA684}" type="slidenum">
              <a:rPr lang="it-IT" altLang="it-IT" smtClean="0"/>
              <a:pPr/>
              <a:t>320</a:t>
            </a:fld>
            <a:endParaRPr lang="it-IT" altLang="it-IT"/>
          </a:p>
        </p:txBody>
      </p:sp>
      <p:sp>
        <p:nvSpPr>
          <p:cNvPr id="490499" name="Rectangle 2"/>
          <p:cNvSpPr>
            <a:spLocks noGrp="1" noRot="1" noChangeAspect="1" noChangeArrowheads="1" noTextEdit="1"/>
          </p:cNvSpPr>
          <p:nvPr>
            <p:ph type="sldImg"/>
          </p:nvPr>
        </p:nvSpPr>
        <p:spPr>
          <a:xfrm>
            <a:off x="3162300" y="519113"/>
            <a:ext cx="3417888" cy="2563812"/>
          </a:xfrm>
          <a:ln cap="flat"/>
        </p:spPr>
      </p:sp>
      <p:sp>
        <p:nvSpPr>
          <p:cNvPr id="490500" name="Rectangle 3"/>
          <p:cNvSpPr>
            <a:spLocks noGrp="1" noChangeArrowheads="1"/>
          </p:cNvSpPr>
          <p:nvPr>
            <p:ph type="body" idx="1"/>
          </p:nvPr>
        </p:nvSpPr>
        <p:spPr>
          <a:noFill/>
          <a:ln/>
        </p:spPr>
        <p:txBody>
          <a:bodyPr/>
          <a:lstStyle/>
          <a:p>
            <a:pPr algn="just">
              <a:tabLst>
                <a:tab pos="292100" algn="l"/>
              </a:tabLst>
            </a:pPr>
            <a:endParaRPr lang="it-IT" altLang="it-IT"/>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noFill/>
        </p:spPr>
        <p:txBody>
          <a:bodyPr/>
          <a:lstStyle/>
          <a:p>
            <a:fld id="{14E5C1B3-A285-4F61-8A21-DB627B6A6BE7}" type="slidenum">
              <a:rPr lang="it-IT" altLang="it-IT" smtClean="0"/>
              <a:pPr/>
              <a:t>321</a:t>
            </a:fld>
            <a:endParaRPr lang="it-IT" altLang="it-IT"/>
          </a:p>
        </p:txBody>
      </p:sp>
      <p:sp>
        <p:nvSpPr>
          <p:cNvPr id="491523" name="Rectangle 2"/>
          <p:cNvSpPr>
            <a:spLocks noGrp="1" noRot="1" noChangeAspect="1" noChangeArrowheads="1" noTextEdit="1"/>
          </p:cNvSpPr>
          <p:nvPr>
            <p:ph type="sldImg"/>
          </p:nvPr>
        </p:nvSpPr>
        <p:spPr>
          <a:xfrm>
            <a:off x="3162300" y="519113"/>
            <a:ext cx="3417888" cy="2563812"/>
          </a:xfrm>
          <a:ln cap="flat"/>
        </p:spPr>
      </p:sp>
      <p:sp>
        <p:nvSpPr>
          <p:cNvPr id="491524"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p:spPr>
        <p:txBody>
          <a:bodyPr/>
          <a:lstStyle/>
          <a:p>
            <a:fld id="{A5FD9348-9D0F-4856-8837-3E13E6DC6432}" type="slidenum">
              <a:rPr lang="it-IT" altLang="it-IT" smtClean="0"/>
              <a:pPr/>
              <a:t>322</a:t>
            </a:fld>
            <a:endParaRPr lang="it-IT" altLang="it-IT"/>
          </a:p>
        </p:txBody>
      </p:sp>
      <p:sp>
        <p:nvSpPr>
          <p:cNvPr id="492547" name="Rectangle 2"/>
          <p:cNvSpPr>
            <a:spLocks noGrp="1" noRot="1" noChangeAspect="1" noChangeArrowheads="1" noTextEdit="1"/>
          </p:cNvSpPr>
          <p:nvPr>
            <p:ph type="sldImg"/>
          </p:nvPr>
        </p:nvSpPr>
        <p:spPr>
          <a:xfrm>
            <a:off x="3162300" y="519113"/>
            <a:ext cx="3417888" cy="2563812"/>
          </a:xfrm>
          <a:ln cap="flat"/>
        </p:spPr>
      </p:sp>
      <p:sp>
        <p:nvSpPr>
          <p:cNvPr id="492548"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noFill/>
        </p:spPr>
        <p:txBody>
          <a:bodyPr/>
          <a:lstStyle/>
          <a:p>
            <a:fld id="{40FA09B0-BC46-41AF-9530-855A8635F189}" type="slidenum">
              <a:rPr lang="it-IT" altLang="it-IT" smtClean="0"/>
              <a:pPr/>
              <a:t>323</a:t>
            </a:fld>
            <a:endParaRPr lang="it-IT" altLang="it-IT"/>
          </a:p>
        </p:txBody>
      </p:sp>
      <p:sp>
        <p:nvSpPr>
          <p:cNvPr id="493571" name="Rectangle 2"/>
          <p:cNvSpPr>
            <a:spLocks noGrp="1" noRot="1" noChangeAspect="1" noChangeArrowheads="1" noTextEdit="1"/>
          </p:cNvSpPr>
          <p:nvPr>
            <p:ph type="sldImg"/>
          </p:nvPr>
        </p:nvSpPr>
        <p:spPr>
          <a:xfrm>
            <a:off x="3162300" y="519113"/>
            <a:ext cx="3417888" cy="2563812"/>
          </a:xfrm>
          <a:ln cap="flat"/>
        </p:spPr>
      </p:sp>
      <p:sp>
        <p:nvSpPr>
          <p:cNvPr id="493572"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p:cNvSpPr>
            <a:spLocks noGrp="1" noChangeArrowheads="1"/>
          </p:cNvSpPr>
          <p:nvPr>
            <p:ph type="sldNum" sz="quarter" idx="5"/>
          </p:nvPr>
        </p:nvSpPr>
        <p:spPr>
          <a:noFill/>
        </p:spPr>
        <p:txBody>
          <a:bodyPr/>
          <a:lstStyle/>
          <a:p>
            <a:fld id="{C4FD7AD9-B4CE-4C38-987E-A57FE985F28A}" type="slidenum">
              <a:rPr lang="it-IT" altLang="it-IT" smtClean="0"/>
              <a:pPr/>
              <a:t>324</a:t>
            </a:fld>
            <a:endParaRPr lang="it-IT" altLang="it-IT"/>
          </a:p>
        </p:txBody>
      </p:sp>
      <p:sp>
        <p:nvSpPr>
          <p:cNvPr id="494595" name="Rectangle 2"/>
          <p:cNvSpPr>
            <a:spLocks noGrp="1" noRot="1" noChangeAspect="1" noChangeArrowheads="1" noTextEdit="1"/>
          </p:cNvSpPr>
          <p:nvPr>
            <p:ph type="sldImg"/>
          </p:nvPr>
        </p:nvSpPr>
        <p:spPr>
          <a:xfrm>
            <a:off x="3162300" y="519113"/>
            <a:ext cx="3417888" cy="2563812"/>
          </a:xfrm>
          <a:ln cap="flat"/>
        </p:spPr>
      </p:sp>
      <p:sp>
        <p:nvSpPr>
          <p:cNvPr id="494596"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noFill/>
        </p:spPr>
        <p:txBody>
          <a:bodyPr/>
          <a:lstStyle/>
          <a:p>
            <a:fld id="{89DF8B05-6C41-4EAB-87F2-9461B77DFCF4}" type="slidenum">
              <a:rPr lang="it-IT" altLang="it-IT" smtClean="0"/>
              <a:pPr/>
              <a:t>325</a:t>
            </a:fld>
            <a:endParaRPr lang="it-IT" altLang="it-IT"/>
          </a:p>
        </p:txBody>
      </p:sp>
      <p:sp>
        <p:nvSpPr>
          <p:cNvPr id="495619" name="Rectangle 2"/>
          <p:cNvSpPr>
            <a:spLocks noGrp="1" noRot="1" noChangeAspect="1" noChangeArrowheads="1" noTextEdit="1"/>
          </p:cNvSpPr>
          <p:nvPr>
            <p:ph type="sldImg"/>
          </p:nvPr>
        </p:nvSpPr>
        <p:spPr>
          <a:xfrm>
            <a:off x="3159125" y="514350"/>
            <a:ext cx="3427413" cy="2570163"/>
          </a:xfrm>
          <a:ln/>
        </p:spPr>
      </p:sp>
      <p:sp>
        <p:nvSpPr>
          <p:cNvPr id="495620" name="Rectangle 3"/>
          <p:cNvSpPr>
            <a:spLocks noGrp="1" noChangeArrowheads="1"/>
          </p:cNvSpPr>
          <p:nvPr>
            <p:ph type="body" idx="1"/>
          </p:nvPr>
        </p:nvSpPr>
        <p:spPr>
          <a:xfrm>
            <a:off x="1300163" y="3254375"/>
            <a:ext cx="7137400" cy="3089275"/>
          </a:xfrm>
          <a:noFill/>
          <a:ln/>
        </p:spPr>
        <p:txBody>
          <a:bodyPr/>
          <a:lstStyle/>
          <a:p>
            <a:endParaRPr lang="it-IT" altLang="it-IT" dirty="0"/>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noFill/>
        </p:spPr>
        <p:txBody>
          <a:bodyPr/>
          <a:lstStyle/>
          <a:p>
            <a:fld id="{60C98AD8-692B-41CB-9798-F0C531022AB2}" type="slidenum">
              <a:rPr lang="it-IT" altLang="it-IT" smtClean="0"/>
              <a:pPr/>
              <a:t>326</a:t>
            </a:fld>
            <a:endParaRPr lang="it-IT" altLang="it-IT"/>
          </a:p>
        </p:txBody>
      </p:sp>
      <p:sp>
        <p:nvSpPr>
          <p:cNvPr id="496643" name="Rectangle 2"/>
          <p:cNvSpPr>
            <a:spLocks noGrp="1" noRot="1" noChangeAspect="1" noChangeArrowheads="1" noTextEdit="1"/>
          </p:cNvSpPr>
          <p:nvPr>
            <p:ph type="sldImg"/>
          </p:nvPr>
        </p:nvSpPr>
        <p:spPr>
          <a:xfrm>
            <a:off x="3162300" y="519113"/>
            <a:ext cx="3417888" cy="2563812"/>
          </a:xfrm>
          <a:ln cap="flat"/>
        </p:spPr>
      </p:sp>
      <p:sp>
        <p:nvSpPr>
          <p:cNvPr id="496644"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noFill/>
        </p:spPr>
        <p:txBody>
          <a:bodyPr/>
          <a:lstStyle/>
          <a:p>
            <a:fld id="{33A2D123-90C9-43CB-886F-64B7768FE74F}" type="slidenum">
              <a:rPr lang="it-IT" altLang="it-IT" smtClean="0"/>
              <a:pPr/>
              <a:t>327</a:t>
            </a:fld>
            <a:endParaRPr lang="it-IT" altLang="it-IT"/>
          </a:p>
        </p:txBody>
      </p:sp>
      <p:sp>
        <p:nvSpPr>
          <p:cNvPr id="497667" name="Rectangle 2"/>
          <p:cNvSpPr>
            <a:spLocks noGrp="1" noRot="1" noChangeAspect="1" noChangeArrowheads="1" noTextEdit="1"/>
          </p:cNvSpPr>
          <p:nvPr>
            <p:ph type="sldImg"/>
          </p:nvPr>
        </p:nvSpPr>
        <p:spPr>
          <a:xfrm>
            <a:off x="3162300" y="519113"/>
            <a:ext cx="3417888" cy="2563812"/>
          </a:xfrm>
          <a:ln cap="flat"/>
        </p:spPr>
      </p:sp>
      <p:sp>
        <p:nvSpPr>
          <p:cNvPr id="497668"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noFill/>
        </p:spPr>
        <p:txBody>
          <a:bodyPr/>
          <a:lstStyle/>
          <a:p>
            <a:fld id="{D0A56473-C767-4FF2-8DB6-2029AF4CBB08}" type="slidenum">
              <a:rPr lang="it-IT" altLang="it-IT" smtClean="0"/>
              <a:pPr/>
              <a:t>328</a:t>
            </a:fld>
            <a:endParaRPr lang="it-IT" altLang="it-IT"/>
          </a:p>
        </p:txBody>
      </p:sp>
      <p:sp>
        <p:nvSpPr>
          <p:cNvPr id="498691" name="Rectangle 2"/>
          <p:cNvSpPr>
            <a:spLocks noGrp="1" noRot="1" noChangeAspect="1" noChangeArrowheads="1" noTextEdit="1"/>
          </p:cNvSpPr>
          <p:nvPr>
            <p:ph type="sldImg"/>
          </p:nvPr>
        </p:nvSpPr>
        <p:spPr>
          <a:xfrm>
            <a:off x="3159125" y="515938"/>
            <a:ext cx="3424238" cy="2568575"/>
          </a:xfrm>
          <a:ln cap="flat"/>
        </p:spPr>
      </p:sp>
      <p:sp>
        <p:nvSpPr>
          <p:cNvPr id="498692" name="Rectangle 3"/>
          <p:cNvSpPr>
            <a:spLocks noGrp="1" noChangeArrowheads="1"/>
          </p:cNvSpPr>
          <p:nvPr>
            <p:ph type="body" idx="1"/>
          </p:nvPr>
        </p:nvSpPr>
        <p:spPr>
          <a:noFill/>
          <a:ln/>
        </p:spPr>
        <p:txBody>
          <a:bodyPr/>
          <a:lstStyle/>
          <a:p>
            <a:pPr algn="just" defTabSz="914400"/>
            <a:endParaRPr lang="it-IT" altLang="it-IT"/>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noFill/>
        </p:spPr>
        <p:txBody>
          <a:bodyPr/>
          <a:lstStyle/>
          <a:p>
            <a:fld id="{2046C92D-80B1-469D-B17C-4E3476916CCF}" type="slidenum">
              <a:rPr lang="it-IT" altLang="it-IT" smtClean="0"/>
              <a:pPr/>
              <a:t>330</a:t>
            </a:fld>
            <a:endParaRPr lang="it-IT" altLang="it-IT"/>
          </a:p>
        </p:txBody>
      </p:sp>
      <p:sp>
        <p:nvSpPr>
          <p:cNvPr id="499715" name="Rectangle 2"/>
          <p:cNvSpPr>
            <a:spLocks noGrp="1" noRot="1" noChangeAspect="1" noChangeArrowheads="1" noTextEdit="1"/>
          </p:cNvSpPr>
          <p:nvPr>
            <p:ph type="sldImg"/>
          </p:nvPr>
        </p:nvSpPr>
        <p:spPr>
          <a:xfrm>
            <a:off x="3159125" y="515938"/>
            <a:ext cx="3424238" cy="2568575"/>
          </a:xfrm>
          <a:ln cap="flat"/>
        </p:spPr>
      </p:sp>
      <p:sp>
        <p:nvSpPr>
          <p:cNvPr id="499716"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p>
            <a:fld id="{E8F061BE-68E3-4EA3-BE54-EF0D17583ADF}" type="slidenum">
              <a:rPr lang="it-IT" altLang="it-IT" smtClean="0"/>
              <a:pPr/>
              <a:t>25</a:t>
            </a:fld>
            <a:endParaRPr lang="it-IT" altLang="it-IT"/>
          </a:p>
        </p:txBody>
      </p:sp>
      <p:sp>
        <p:nvSpPr>
          <p:cNvPr id="292867" name="Rectangle 2"/>
          <p:cNvSpPr>
            <a:spLocks noGrp="1" noRot="1" noChangeAspect="1" noChangeArrowheads="1" noTextEdit="1"/>
          </p:cNvSpPr>
          <p:nvPr>
            <p:ph type="sldImg"/>
          </p:nvPr>
        </p:nvSpPr>
        <p:spPr>
          <a:ln cap="flat"/>
        </p:spPr>
      </p:sp>
      <p:sp>
        <p:nvSpPr>
          <p:cNvPr id="292868"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noFill/>
        </p:spPr>
        <p:txBody>
          <a:bodyPr/>
          <a:lstStyle/>
          <a:p>
            <a:fld id="{B7496773-8CAE-416A-AD0E-903B63DC801F}" type="slidenum">
              <a:rPr lang="it-IT" altLang="it-IT" smtClean="0"/>
              <a:pPr/>
              <a:t>331</a:t>
            </a:fld>
            <a:endParaRPr lang="it-IT" altLang="it-IT"/>
          </a:p>
        </p:txBody>
      </p:sp>
      <p:sp>
        <p:nvSpPr>
          <p:cNvPr id="500739" name="Rectangle 2"/>
          <p:cNvSpPr>
            <a:spLocks noGrp="1" noRot="1" noChangeAspect="1" noChangeArrowheads="1" noTextEdit="1"/>
          </p:cNvSpPr>
          <p:nvPr>
            <p:ph type="sldImg"/>
          </p:nvPr>
        </p:nvSpPr>
        <p:spPr>
          <a:xfrm>
            <a:off x="3162300" y="519113"/>
            <a:ext cx="3417888" cy="2563812"/>
          </a:xfrm>
          <a:ln cap="flat"/>
        </p:spPr>
      </p:sp>
      <p:sp>
        <p:nvSpPr>
          <p:cNvPr id="500740"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noFill/>
        </p:spPr>
        <p:txBody>
          <a:bodyPr/>
          <a:lstStyle/>
          <a:p>
            <a:fld id="{19018094-0D48-4010-AD66-79D7A30C0F94}" type="slidenum">
              <a:rPr lang="it-IT" altLang="it-IT" smtClean="0"/>
              <a:pPr/>
              <a:t>332</a:t>
            </a:fld>
            <a:endParaRPr lang="it-IT" altLang="it-IT"/>
          </a:p>
        </p:txBody>
      </p:sp>
      <p:sp>
        <p:nvSpPr>
          <p:cNvPr id="501763" name="Rectangle 2"/>
          <p:cNvSpPr>
            <a:spLocks noGrp="1" noRot="1" noChangeAspect="1" noChangeArrowheads="1" noTextEdit="1"/>
          </p:cNvSpPr>
          <p:nvPr>
            <p:ph type="sldImg"/>
          </p:nvPr>
        </p:nvSpPr>
        <p:spPr>
          <a:xfrm>
            <a:off x="3162300" y="519113"/>
            <a:ext cx="3417888" cy="2563812"/>
          </a:xfrm>
          <a:ln cap="flat"/>
        </p:spPr>
      </p:sp>
      <p:sp>
        <p:nvSpPr>
          <p:cNvPr id="501764" name="Rectangle 3"/>
          <p:cNvSpPr>
            <a:spLocks noGrp="1" noChangeArrowheads="1"/>
          </p:cNvSpPr>
          <p:nvPr>
            <p:ph type="body" idx="1"/>
          </p:nvPr>
        </p:nvSpPr>
        <p:spPr>
          <a:noFill/>
          <a:ln/>
        </p:spPr>
        <p:txBody>
          <a:bodyPr/>
          <a:lstStyle/>
          <a:p>
            <a:pPr marL="95250" indent="-95250" algn="just"/>
            <a:endParaRPr lang="it-IT" altLang="it-IT"/>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noFill/>
        </p:spPr>
        <p:txBody>
          <a:bodyPr/>
          <a:lstStyle/>
          <a:p>
            <a:fld id="{AF77352D-9268-45F9-8B6E-9E30F4E7DDBB}" type="slidenum">
              <a:rPr lang="it-IT" altLang="it-IT" smtClean="0"/>
              <a:pPr/>
              <a:t>333</a:t>
            </a:fld>
            <a:endParaRPr lang="it-IT" altLang="it-IT"/>
          </a:p>
        </p:txBody>
      </p:sp>
      <p:sp>
        <p:nvSpPr>
          <p:cNvPr id="502787" name="Rectangle 2"/>
          <p:cNvSpPr>
            <a:spLocks noGrp="1" noRot="1" noChangeAspect="1" noChangeArrowheads="1" noTextEdit="1"/>
          </p:cNvSpPr>
          <p:nvPr>
            <p:ph type="sldImg"/>
          </p:nvPr>
        </p:nvSpPr>
        <p:spPr>
          <a:xfrm>
            <a:off x="3162300" y="519113"/>
            <a:ext cx="3417888" cy="2563812"/>
          </a:xfrm>
          <a:ln cap="flat"/>
        </p:spPr>
      </p:sp>
      <p:sp>
        <p:nvSpPr>
          <p:cNvPr id="502788" name="Rectangle 3"/>
          <p:cNvSpPr>
            <a:spLocks noGrp="1" noChangeArrowheads="1"/>
          </p:cNvSpPr>
          <p:nvPr>
            <p:ph type="body" idx="1"/>
          </p:nvPr>
        </p:nvSpPr>
        <p:spPr>
          <a:noFill/>
          <a:ln/>
        </p:spPr>
        <p:txBody>
          <a:bodyPr/>
          <a:lstStyle/>
          <a:p>
            <a:pPr algn="just">
              <a:spcBef>
                <a:spcPct val="0"/>
              </a:spcBef>
            </a:pPr>
            <a:endParaRPr lang="it-IT" altLang="it-IT"/>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p:cNvSpPr>
            <a:spLocks noGrp="1" noChangeArrowheads="1"/>
          </p:cNvSpPr>
          <p:nvPr>
            <p:ph type="sldNum" sz="quarter" idx="5"/>
          </p:nvPr>
        </p:nvSpPr>
        <p:spPr>
          <a:noFill/>
        </p:spPr>
        <p:txBody>
          <a:bodyPr/>
          <a:lstStyle/>
          <a:p>
            <a:fld id="{B8F56D29-DCA1-4C4E-8489-7501565EB7D0}" type="slidenum">
              <a:rPr lang="it-IT" altLang="it-IT" smtClean="0"/>
              <a:pPr/>
              <a:t>334</a:t>
            </a:fld>
            <a:endParaRPr lang="it-IT" altLang="it-IT"/>
          </a:p>
        </p:txBody>
      </p:sp>
      <p:sp>
        <p:nvSpPr>
          <p:cNvPr id="503811" name="Rectangle 2"/>
          <p:cNvSpPr>
            <a:spLocks noGrp="1" noRot="1" noChangeAspect="1" noChangeArrowheads="1" noTextEdit="1"/>
          </p:cNvSpPr>
          <p:nvPr>
            <p:ph type="sldImg"/>
          </p:nvPr>
        </p:nvSpPr>
        <p:spPr>
          <a:xfrm>
            <a:off x="3162300" y="519113"/>
            <a:ext cx="3417888" cy="2563812"/>
          </a:xfrm>
          <a:ln cap="flat"/>
        </p:spPr>
      </p:sp>
      <p:sp>
        <p:nvSpPr>
          <p:cNvPr id="503812"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a:noFill/>
        </p:spPr>
        <p:txBody>
          <a:bodyPr/>
          <a:lstStyle/>
          <a:p>
            <a:fld id="{133D3F27-7257-44D4-B25C-C60D65A092B1}" type="slidenum">
              <a:rPr lang="it-IT" altLang="it-IT" smtClean="0"/>
              <a:pPr/>
              <a:t>335</a:t>
            </a:fld>
            <a:endParaRPr lang="it-IT" altLang="it-IT"/>
          </a:p>
        </p:txBody>
      </p:sp>
      <p:sp>
        <p:nvSpPr>
          <p:cNvPr id="504835" name="Rectangle 2"/>
          <p:cNvSpPr>
            <a:spLocks noGrp="1" noRot="1" noChangeAspect="1" noChangeArrowheads="1" noTextEdit="1"/>
          </p:cNvSpPr>
          <p:nvPr>
            <p:ph type="sldImg"/>
          </p:nvPr>
        </p:nvSpPr>
        <p:spPr>
          <a:xfrm>
            <a:off x="3162300" y="519113"/>
            <a:ext cx="3417888" cy="2563812"/>
          </a:xfrm>
          <a:ln cap="flat"/>
        </p:spPr>
      </p:sp>
      <p:sp>
        <p:nvSpPr>
          <p:cNvPr id="504836" name="Rectangle 3"/>
          <p:cNvSpPr>
            <a:spLocks noGrp="1" noChangeArrowheads="1"/>
          </p:cNvSpPr>
          <p:nvPr>
            <p:ph type="body" idx="1"/>
          </p:nvPr>
        </p:nvSpPr>
        <p:spPr>
          <a:noFill/>
          <a:ln/>
        </p:spPr>
        <p:txBody>
          <a:bodyPr/>
          <a:lstStyle/>
          <a:p>
            <a:pPr algn="just">
              <a:lnSpc>
                <a:spcPct val="110000"/>
              </a:lnSpc>
              <a:spcBef>
                <a:spcPct val="50000"/>
              </a:spcBef>
            </a:pPr>
            <a:endParaRPr lang="it-IT" altLang="it-IT"/>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a:noFill/>
        </p:spPr>
        <p:txBody>
          <a:bodyPr/>
          <a:lstStyle/>
          <a:p>
            <a:fld id="{F1262BC9-9DCC-4E9C-8A8E-D939679D9714}" type="slidenum">
              <a:rPr lang="it-IT" altLang="it-IT" smtClean="0"/>
              <a:pPr/>
              <a:t>336</a:t>
            </a:fld>
            <a:endParaRPr lang="it-IT" altLang="it-IT"/>
          </a:p>
        </p:txBody>
      </p:sp>
      <p:sp>
        <p:nvSpPr>
          <p:cNvPr id="505859" name="Rectangle 2"/>
          <p:cNvSpPr>
            <a:spLocks noGrp="1" noRot="1" noChangeAspect="1" noChangeArrowheads="1" noTextEdit="1"/>
          </p:cNvSpPr>
          <p:nvPr>
            <p:ph type="sldImg"/>
          </p:nvPr>
        </p:nvSpPr>
        <p:spPr>
          <a:xfrm>
            <a:off x="3162300" y="519113"/>
            <a:ext cx="3417888" cy="2563812"/>
          </a:xfrm>
          <a:ln cap="flat"/>
        </p:spPr>
      </p:sp>
      <p:sp>
        <p:nvSpPr>
          <p:cNvPr id="505860"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a:spLocks noGrp="1" noChangeArrowheads="1"/>
          </p:cNvSpPr>
          <p:nvPr>
            <p:ph type="sldNum" sz="quarter" idx="5"/>
          </p:nvPr>
        </p:nvSpPr>
        <p:spPr>
          <a:noFill/>
        </p:spPr>
        <p:txBody>
          <a:bodyPr/>
          <a:lstStyle/>
          <a:p>
            <a:fld id="{187165C6-2E4B-426E-A3AE-18F62B1611D5}" type="slidenum">
              <a:rPr lang="it-IT" altLang="it-IT" smtClean="0"/>
              <a:pPr/>
              <a:t>337</a:t>
            </a:fld>
            <a:endParaRPr lang="it-IT" altLang="it-IT"/>
          </a:p>
        </p:txBody>
      </p:sp>
      <p:sp>
        <p:nvSpPr>
          <p:cNvPr id="506883" name="Rectangle 2"/>
          <p:cNvSpPr>
            <a:spLocks noGrp="1" noRot="1" noChangeAspect="1" noChangeArrowheads="1" noTextEdit="1"/>
          </p:cNvSpPr>
          <p:nvPr>
            <p:ph type="sldImg"/>
          </p:nvPr>
        </p:nvSpPr>
        <p:spPr>
          <a:xfrm>
            <a:off x="3162300" y="519113"/>
            <a:ext cx="3417888" cy="2563812"/>
          </a:xfrm>
          <a:ln cap="flat"/>
        </p:spPr>
      </p:sp>
      <p:sp>
        <p:nvSpPr>
          <p:cNvPr id="506884"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p:cNvSpPr>
            <a:spLocks noGrp="1" noChangeArrowheads="1"/>
          </p:cNvSpPr>
          <p:nvPr>
            <p:ph type="sldNum" sz="quarter" idx="5"/>
          </p:nvPr>
        </p:nvSpPr>
        <p:spPr>
          <a:noFill/>
        </p:spPr>
        <p:txBody>
          <a:bodyPr/>
          <a:lstStyle/>
          <a:p>
            <a:fld id="{0B419A1D-0201-4D9B-AA9E-21217FCB8C9C}" type="slidenum">
              <a:rPr lang="it-IT" altLang="it-IT" smtClean="0"/>
              <a:pPr/>
              <a:t>338</a:t>
            </a:fld>
            <a:endParaRPr lang="it-IT" altLang="it-IT"/>
          </a:p>
        </p:txBody>
      </p:sp>
      <p:sp>
        <p:nvSpPr>
          <p:cNvPr id="507907" name="Rectangle 2"/>
          <p:cNvSpPr>
            <a:spLocks noGrp="1" noRot="1" noChangeAspect="1" noChangeArrowheads="1" noTextEdit="1"/>
          </p:cNvSpPr>
          <p:nvPr>
            <p:ph type="sldImg"/>
          </p:nvPr>
        </p:nvSpPr>
        <p:spPr>
          <a:ln/>
        </p:spPr>
      </p:sp>
      <p:sp>
        <p:nvSpPr>
          <p:cNvPr id="507908"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p:cNvSpPr>
            <a:spLocks noGrp="1" noChangeArrowheads="1"/>
          </p:cNvSpPr>
          <p:nvPr>
            <p:ph type="sldNum" sz="quarter" idx="5"/>
          </p:nvPr>
        </p:nvSpPr>
        <p:spPr>
          <a:noFill/>
        </p:spPr>
        <p:txBody>
          <a:bodyPr/>
          <a:lstStyle/>
          <a:p>
            <a:fld id="{F3E30384-A85E-4985-9241-7E086487F996}" type="slidenum">
              <a:rPr lang="it-IT" altLang="it-IT" smtClean="0"/>
              <a:pPr/>
              <a:t>339</a:t>
            </a:fld>
            <a:endParaRPr lang="it-IT" altLang="it-IT"/>
          </a:p>
        </p:txBody>
      </p:sp>
      <p:sp>
        <p:nvSpPr>
          <p:cNvPr id="508931" name="Rectangle 2"/>
          <p:cNvSpPr>
            <a:spLocks noGrp="1" noRot="1" noChangeAspect="1" noChangeArrowheads="1" noTextEdit="1"/>
          </p:cNvSpPr>
          <p:nvPr>
            <p:ph type="sldImg"/>
          </p:nvPr>
        </p:nvSpPr>
        <p:spPr>
          <a:xfrm>
            <a:off x="3162300" y="519113"/>
            <a:ext cx="3417888" cy="2563812"/>
          </a:xfrm>
          <a:ln cap="flat"/>
        </p:spPr>
      </p:sp>
      <p:sp>
        <p:nvSpPr>
          <p:cNvPr id="508932" name="Rectangle 3"/>
          <p:cNvSpPr>
            <a:spLocks noGrp="1" noChangeArrowheads="1"/>
          </p:cNvSpPr>
          <p:nvPr>
            <p:ph type="body" idx="1"/>
          </p:nvPr>
        </p:nvSpPr>
        <p:spPr>
          <a:noFill/>
          <a:ln/>
        </p:spPr>
        <p:txBody>
          <a:bodyPr/>
          <a:lstStyle/>
          <a:p>
            <a:pPr algn="just">
              <a:tabLst>
                <a:tab pos="284163" algn="l"/>
              </a:tabLst>
            </a:pPr>
            <a:endParaRPr lang="it-IT" altLang="it-IT"/>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p:cNvSpPr>
            <a:spLocks noGrp="1" noChangeArrowheads="1"/>
          </p:cNvSpPr>
          <p:nvPr>
            <p:ph type="sldNum" sz="quarter" idx="5"/>
          </p:nvPr>
        </p:nvSpPr>
        <p:spPr>
          <a:noFill/>
        </p:spPr>
        <p:txBody>
          <a:bodyPr/>
          <a:lstStyle/>
          <a:p>
            <a:fld id="{FF5DDC89-29A0-4C36-B1D4-36D37F5E9EB4}" type="slidenum">
              <a:rPr lang="it-IT" altLang="it-IT" smtClean="0"/>
              <a:pPr/>
              <a:t>340</a:t>
            </a:fld>
            <a:endParaRPr lang="it-IT" altLang="it-IT"/>
          </a:p>
        </p:txBody>
      </p:sp>
      <p:sp>
        <p:nvSpPr>
          <p:cNvPr id="509955" name="Rectangle 2"/>
          <p:cNvSpPr>
            <a:spLocks noGrp="1" noRot="1" noChangeAspect="1" noChangeArrowheads="1" noTextEdit="1"/>
          </p:cNvSpPr>
          <p:nvPr>
            <p:ph type="sldImg"/>
          </p:nvPr>
        </p:nvSpPr>
        <p:spPr>
          <a:xfrm>
            <a:off x="3162300" y="519113"/>
            <a:ext cx="3417888" cy="2563812"/>
          </a:xfrm>
          <a:ln cap="flat"/>
        </p:spPr>
      </p:sp>
      <p:sp>
        <p:nvSpPr>
          <p:cNvPr id="509956" name="Rectangle 3"/>
          <p:cNvSpPr>
            <a:spLocks noGrp="1" noChangeArrowheads="1"/>
          </p:cNvSpPr>
          <p:nvPr>
            <p:ph type="body" idx="1"/>
          </p:nvPr>
        </p:nvSpPr>
        <p:spPr>
          <a:noFill/>
          <a:ln/>
        </p:spPr>
        <p:txBody>
          <a:bodyPr/>
          <a:lstStyle/>
          <a:p>
            <a:pPr algn="just">
              <a:tabLst>
                <a:tab pos="284163" algn="l"/>
              </a:tabLst>
            </a:pPr>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F4BEFFEB-F766-4B13-A386-0C8356CCA287}" type="slidenum">
              <a:rPr lang="it-IT" altLang="it-IT" smtClean="0"/>
              <a:pPr/>
              <a:t>26</a:t>
            </a:fld>
            <a:endParaRPr lang="it-IT" altLang="it-IT"/>
          </a:p>
        </p:txBody>
      </p:sp>
      <p:sp>
        <p:nvSpPr>
          <p:cNvPr id="293891" name="Rectangle 2"/>
          <p:cNvSpPr>
            <a:spLocks noGrp="1" noRot="1" noChangeAspect="1" noChangeArrowheads="1" noTextEdit="1"/>
          </p:cNvSpPr>
          <p:nvPr>
            <p:ph type="sldImg"/>
          </p:nvPr>
        </p:nvSpPr>
        <p:spPr>
          <a:ln cap="flat"/>
        </p:spPr>
      </p:sp>
      <p:sp>
        <p:nvSpPr>
          <p:cNvPr id="293892"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p:spPr>
        <p:txBody>
          <a:bodyPr/>
          <a:lstStyle/>
          <a:p>
            <a:fld id="{39E287D6-79DC-46FC-81A1-EBB3E65A38BF}" type="slidenum">
              <a:rPr lang="it-IT" altLang="it-IT" smtClean="0"/>
              <a:pPr/>
              <a:t>341</a:t>
            </a:fld>
            <a:endParaRPr lang="it-IT" altLang="it-IT"/>
          </a:p>
        </p:txBody>
      </p:sp>
      <p:sp>
        <p:nvSpPr>
          <p:cNvPr id="510979" name="Rectangle 2"/>
          <p:cNvSpPr>
            <a:spLocks noGrp="1" noRot="1" noChangeAspect="1" noChangeArrowheads="1" noTextEdit="1"/>
          </p:cNvSpPr>
          <p:nvPr>
            <p:ph type="sldImg"/>
          </p:nvPr>
        </p:nvSpPr>
        <p:spPr>
          <a:xfrm>
            <a:off x="3162300" y="519113"/>
            <a:ext cx="3417888" cy="2563812"/>
          </a:xfrm>
          <a:ln cap="flat"/>
        </p:spPr>
      </p:sp>
      <p:sp>
        <p:nvSpPr>
          <p:cNvPr id="510980"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p:cNvSpPr>
            <a:spLocks noGrp="1" noChangeArrowheads="1"/>
          </p:cNvSpPr>
          <p:nvPr>
            <p:ph type="sldNum" sz="quarter" idx="5"/>
          </p:nvPr>
        </p:nvSpPr>
        <p:spPr>
          <a:noFill/>
        </p:spPr>
        <p:txBody>
          <a:bodyPr/>
          <a:lstStyle/>
          <a:p>
            <a:fld id="{12CD538E-A5A9-48CB-A52A-4AB81315C1E0}" type="slidenum">
              <a:rPr lang="it-IT" altLang="it-IT" smtClean="0"/>
              <a:pPr/>
              <a:t>342</a:t>
            </a:fld>
            <a:endParaRPr lang="it-IT" altLang="it-IT"/>
          </a:p>
        </p:txBody>
      </p:sp>
      <p:sp>
        <p:nvSpPr>
          <p:cNvPr id="512003" name="Rectangle 2"/>
          <p:cNvSpPr>
            <a:spLocks noGrp="1" noRot="1" noChangeAspect="1" noChangeArrowheads="1" noTextEdit="1"/>
          </p:cNvSpPr>
          <p:nvPr>
            <p:ph type="sldImg"/>
          </p:nvPr>
        </p:nvSpPr>
        <p:spPr>
          <a:xfrm>
            <a:off x="3159125" y="514350"/>
            <a:ext cx="3427413" cy="2570163"/>
          </a:xfrm>
          <a:ln/>
        </p:spPr>
      </p:sp>
      <p:sp>
        <p:nvSpPr>
          <p:cNvPr id="512004" name="Rectangle 3"/>
          <p:cNvSpPr>
            <a:spLocks noGrp="1" noChangeArrowheads="1"/>
          </p:cNvSpPr>
          <p:nvPr>
            <p:ph type="body" idx="1"/>
          </p:nvPr>
        </p:nvSpPr>
        <p:spPr>
          <a:xfrm>
            <a:off x="1300163" y="3254375"/>
            <a:ext cx="7137400" cy="3089275"/>
          </a:xfrm>
          <a:noFill/>
          <a:ln/>
        </p:spPr>
        <p:txBody>
          <a:bodyPr/>
          <a:lstStyle/>
          <a:p>
            <a:endParaRPr lang="it-IT" altLang="it-IT"/>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noChangeArrowheads="1"/>
          </p:cNvSpPr>
          <p:nvPr>
            <p:ph type="sldNum" sz="quarter" idx="5"/>
          </p:nvPr>
        </p:nvSpPr>
        <p:spPr>
          <a:noFill/>
        </p:spPr>
        <p:txBody>
          <a:bodyPr/>
          <a:lstStyle/>
          <a:p>
            <a:fld id="{ADF8C780-C0AF-448C-AF43-DB7F3C02856B}" type="slidenum">
              <a:rPr lang="it-IT" altLang="it-IT" smtClean="0"/>
              <a:pPr/>
              <a:t>343</a:t>
            </a:fld>
            <a:endParaRPr lang="it-IT" altLang="it-IT"/>
          </a:p>
        </p:txBody>
      </p:sp>
      <p:sp>
        <p:nvSpPr>
          <p:cNvPr id="513027" name="Rectangle 2"/>
          <p:cNvSpPr>
            <a:spLocks noGrp="1" noRot="1" noChangeAspect="1" noChangeArrowheads="1" noTextEdit="1"/>
          </p:cNvSpPr>
          <p:nvPr>
            <p:ph type="sldImg"/>
          </p:nvPr>
        </p:nvSpPr>
        <p:spPr>
          <a:xfrm>
            <a:off x="3159125" y="514350"/>
            <a:ext cx="3427413" cy="2570163"/>
          </a:xfrm>
          <a:ln/>
        </p:spPr>
      </p:sp>
      <p:sp>
        <p:nvSpPr>
          <p:cNvPr id="513028" name="Rectangle 3"/>
          <p:cNvSpPr>
            <a:spLocks noGrp="1" noChangeArrowheads="1"/>
          </p:cNvSpPr>
          <p:nvPr>
            <p:ph type="body" idx="1"/>
          </p:nvPr>
        </p:nvSpPr>
        <p:spPr>
          <a:xfrm>
            <a:off x="1300163" y="3254375"/>
            <a:ext cx="7137400" cy="3089275"/>
          </a:xfrm>
          <a:noFill/>
          <a:ln/>
        </p:spPr>
        <p:txBody>
          <a:bodyPr/>
          <a:lstStyle/>
          <a:p>
            <a:endParaRPr lang="it-IT" altLang="it-IT"/>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p:cNvSpPr>
            <a:spLocks noGrp="1" noChangeArrowheads="1"/>
          </p:cNvSpPr>
          <p:nvPr>
            <p:ph type="sldNum" sz="quarter" idx="5"/>
          </p:nvPr>
        </p:nvSpPr>
        <p:spPr>
          <a:noFill/>
        </p:spPr>
        <p:txBody>
          <a:bodyPr/>
          <a:lstStyle/>
          <a:p>
            <a:fld id="{9A034F13-839A-488A-B384-8CF42C940E13}" type="slidenum">
              <a:rPr lang="it-IT" altLang="it-IT" smtClean="0"/>
              <a:pPr/>
              <a:t>344</a:t>
            </a:fld>
            <a:endParaRPr lang="it-IT" altLang="it-IT"/>
          </a:p>
        </p:txBody>
      </p:sp>
      <p:sp>
        <p:nvSpPr>
          <p:cNvPr id="514051" name="Rectangle 2"/>
          <p:cNvSpPr>
            <a:spLocks noGrp="1" noRot="1" noChangeAspect="1" noChangeArrowheads="1" noTextEdit="1"/>
          </p:cNvSpPr>
          <p:nvPr>
            <p:ph type="sldImg"/>
          </p:nvPr>
        </p:nvSpPr>
        <p:spPr>
          <a:xfrm>
            <a:off x="3162300" y="519113"/>
            <a:ext cx="3417888" cy="2563812"/>
          </a:xfrm>
          <a:ln cap="flat"/>
        </p:spPr>
      </p:sp>
      <p:sp>
        <p:nvSpPr>
          <p:cNvPr id="514052"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7"/>
          <p:cNvSpPr>
            <a:spLocks noGrp="1" noChangeArrowheads="1"/>
          </p:cNvSpPr>
          <p:nvPr>
            <p:ph type="sldNum" sz="quarter" idx="5"/>
          </p:nvPr>
        </p:nvSpPr>
        <p:spPr>
          <a:noFill/>
        </p:spPr>
        <p:txBody>
          <a:bodyPr/>
          <a:lstStyle/>
          <a:p>
            <a:fld id="{ECF0D13B-ABFF-4A07-B40C-B233E03FB290}" type="slidenum">
              <a:rPr lang="it-IT" altLang="it-IT" smtClean="0"/>
              <a:pPr/>
              <a:t>345</a:t>
            </a:fld>
            <a:endParaRPr lang="it-IT" altLang="it-IT"/>
          </a:p>
        </p:txBody>
      </p:sp>
      <p:sp>
        <p:nvSpPr>
          <p:cNvPr id="515075" name="Rectangle 2"/>
          <p:cNvSpPr>
            <a:spLocks noGrp="1" noRot="1" noChangeAspect="1" noChangeArrowheads="1" noTextEdit="1"/>
          </p:cNvSpPr>
          <p:nvPr>
            <p:ph type="sldImg"/>
          </p:nvPr>
        </p:nvSpPr>
        <p:spPr>
          <a:xfrm>
            <a:off x="3162300" y="519113"/>
            <a:ext cx="3417888" cy="2563812"/>
          </a:xfrm>
          <a:ln cap="flat"/>
        </p:spPr>
      </p:sp>
      <p:sp>
        <p:nvSpPr>
          <p:cNvPr id="515076" name="Rectangle 3"/>
          <p:cNvSpPr>
            <a:spLocks noGrp="1" noChangeArrowheads="1"/>
          </p:cNvSpPr>
          <p:nvPr>
            <p:ph type="body" idx="1"/>
          </p:nvPr>
        </p:nvSpPr>
        <p:spPr>
          <a:noFill/>
          <a:ln/>
        </p:spPr>
        <p:txBody>
          <a:bodyPr/>
          <a:lstStyle/>
          <a:p>
            <a:pPr>
              <a:spcBef>
                <a:spcPct val="20000"/>
              </a:spcBef>
            </a:pPr>
            <a:endParaRPr lang="it-IT" altLang="it-IT"/>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p:cNvSpPr>
            <a:spLocks noGrp="1" noChangeArrowheads="1"/>
          </p:cNvSpPr>
          <p:nvPr>
            <p:ph type="sldNum" sz="quarter" idx="5"/>
          </p:nvPr>
        </p:nvSpPr>
        <p:spPr>
          <a:noFill/>
        </p:spPr>
        <p:txBody>
          <a:bodyPr/>
          <a:lstStyle/>
          <a:p>
            <a:fld id="{F8971578-FFB1-4E3A-95F0-EA6382228D0C}" type="slidenum">
              <a:rPr lang="it-IT" altLang="it-IT" smtClean="0"/>
              <a:pPr/>
              <a:t>346</a:t>
            </a:fld>
            <a:endParaRPr lang="it-IT" altLang="it-IT"/>
          </a:p>
        </p:txBody>
      </p:sp>
      <p:sp>
        <p:nvSpPr>
          <p:cNvPr id="516099" name="Rectangle 2"/>
          <p:cNvSpPr>
            <a:spLocks noGrp="1" noRot="1" noChangeAspect="1" noChangeArrowheads="1" noTextEdit="1"/>
          </p:cNvSpPr>
          <p:nvPr>
            <p:ph type="sldImg"/>
          </p:nvPr>
        </p:nvSpPr>
        <p:spPr>
          <a:xfrm>
            <a:off x="3162300" y="519113"/>
            <a:ext cx="3417888" cy="2563812"/>
          </a:xfrm>
          <a:ln cap="flat"/>
        </p:spPr>
      </p:sp>
      <p:sp>
        <p:nvSpPr>
          <p:cNvPr id="516100" name="Rectangle 3"/>
          <p:cNvSpPr>
            <a:spLocks noGrp="1" noChangeArrowheads="1"/>
          </p:cNvSpPr>
          <p:nvPr>
            <p:ph type="body" idx="1"/>
          </p:nvPr>
        </p:nvSpPr>
        <p:spPr>
          <a:noFill/>
          <a:ln/>
        </p:spPr>
        <p:txBody>
          <a:bodyPr/>
          <a:lstStyle/>
          <a:p>
            <a:pPr>
              <a:tabLst>
                <a:tab pos="285750" algn="l"/>
              </a:tabLst>
            </a:pPr>
            <a:endParaRPr lang="it-IT" altLang="it-IT"/>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noFill/>
        </p:spPr>
        <p:txBody>
          <a:bodyPr/>
          <a:lstStyle/>
          <a:p>
            <a:fld id="{D7BBB1B0-0A11-4189-ACCF-247F05058A0D}" type="slidenum">
              <a:rPr lang="it-IT" altLang="it-IT" smtClean="0"/>
              <a:pPr/>
              <a:t>347</a:t>
            </a:fld>
            <a:endParaRPr lang="it-IT" altLang="it-IT"/>
          </a:p>
        </p:txBody>
      </p:sp>
      <p:sp>
        <p:nvSpPr>
          <p:cNvPr id="517123" name="Rectangle 2"/>
          <p:cNvSpPr>
            <a:spLocks noGrp="1" noRot="1" noChangeAspect="1" noChangeArrowheads="1" noTextEdit="1"/>
          </p:cNvSpPr>
          <p:nvPr>
            <p:ph type="sldImg"/>
          </p:nvPr>
        </p:nvSpPr>
        <p:spPr>
          <a:xfrm>
            <a:off x="3162300" y="519113"/>
            <a:ext cx="3417888" cy="2563812"/>
          </a:xfrm>
          <a:ln cap="flat"/>
        </p:spPr>
      </p:sp>
      <p:sp>
        <p:nvSpPr>
          <p:cNvPr id="517124"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p:cNvSpPr>
            <a:spLocks noGrp="1" noChangeArrowheads="1"/>
          </p:cNvSpPr>
          <p:nvPr>
            <p:ph type="sldNum" sz="quarter" idx="5"/>
          </p:nvPr>
        </p:nvSpPr>
        <p:spPr>
          <a:noFill/>
        </p:spPr>
        <p:txBody>
          <a:bodyPr/>
          <a:lstStyle/>
          <a:p>
            <a:fld id="{B693CA83-5EE8-4F99-A509-2A785D9F8289}" type="slidenum">
              <a:rPr lang="it-IT" altLang="it-IT" smtClean="0"/>
              <a:pPr/>
              <a:t>348</a:t>
            </a:fld>
            <a:endParaRPr lang="it-IT" altLang="it-IT"/>
          </a:p>
        </p:txBody>
      </p:sp>
      <p:sp>
        <p:nvSpPr>
          <p:cNvPr id="518147" name="Rectangle 2"/>
          <p:cNvSpPr>
            <a:spLocks noGrp="1" noRot="1" noChangeAspect="1" noChangeArrowheads="1" noTextEdit="1"/>
          </p:cNvSpPr>
          <p:nvPr>
            <p:ph type="sldImg"/>
          </p:nvPr>
        </p:nvSpPr>
        <p:spPr>
          <a:xfrm>
            <a:off x="3162300" y="519113"/>
            <a:ext cx="3417888" cy="2563812"/>
          </a:xfrm>
          <a:ln cap="flat"/>
        </p:spPr>
      </p:sp>
      <p:sp>
        <p:nvSpPr>
          <p:cNvPr id="518148"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p:cNvSpPr>
            <a:spLocks noGrp="1" noChangeArrowheads="1"/>
          </p:cNvSpPr>
          <p:nvPr>
            <p:ph type="sldNum" sz="quarter" idx="5"/>
          </p:nvPr>
        </p:nvSpPr>
        <p:spPr>
          <a:noFill/>
        </p:spPr>
        <p:txBody>
          <a:bodyPr/>
          <a:lstStyle/>
          <a:p>
            <a:fld id="{118F3D8F-EAC6-4ECD-BA9A-8AA6E086C007}" type="slidenum">
              <a:rPr lang="it-IT" altLang="it-IT" smtClean="0"/>
              <a:pPr/>
              <a:t>349</a:t>
            </a:fld>
            <a:endParaRPr lang="it-IT" altLang="it-IT"/>
          </a:p>
        </p:txBody>
      </p:sp>
      <p:sp>
        <p:nvSpPr>
          <p:cNvPr id="520195" name="Rectangle 2"/>
          <p:cNvSpPr>
            <a:spLocks noGrp="1" noRot="1" noChangeAspect="1" noChangeArrowheads="1" noTextEdit="1"/>
          </p:cNvSpPr>
          <p:nvPr>
            <p:ph type="sldImg"/>
          </p:nvPr>
        </p:nvSpPr>
        <p:spPr>
          <a:ln cap="flat"/>
        </p:spPr>
      </p:sp>
      <p:sp>
        <p:nvSpPr>
          <p:cNvPr id="520196"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a:noFill/>
        </p:spPr>
        <p:txBody>
          <a:bodyPr/>
          <a:lstStyle/>
          <a:p>
            <a:fld id="{11277207-D47E-47FA-9DE4-451C72C1C5E1}" type="slidenum">
              <a:rPr lang="it-IT" altLang="it-IT" smtClean="0"/>
              <a:pPr/>
              <a:t>350</a:t>
            </a:fld>
            <a:endParaRPr lang="it-IT" altLang="it-IT"/>
          </a:p>
        </p:txBody>
      </p:sp>
      <p:sp>
        <p:nvSpPr>
          <p:cNvPr id="521219" name="Rectangle 2"/>
          <p:cNvSpPr>
            <a:spLocks noGrp="1" noRot="1" noChangeAspect="1" noChangeArrowheads="1" noTextEdit="1"/>
          </p:cNvSpPr>
          <p:nvPr>
            <p:ph type="sldImg"/>
          </p:nvPr>
        </p:nvSpPr>
        <p:spPr>
          <a:ln/>
        </p:spPr>
      </p:sp>
      <p:sp>
        <p:nvSpPr>
          <p:cNvPr id="521220"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p>
            <a:fld id="{22D83219-8436-4AE7-8E1F-2D8F66EBEFA0}" type="slidenum">
              <a:rPr lang="it-IT" altLang="it-IT" smtClean="0"/>
              <a:pPr/>
              <a:t>27</a:t>
            </a:fld>
            <a:endParaRPr lang="it-IT" altLang="it-IT"/>
          </a:p>
        </p:txBody>
      </p:sp>
      <p:sp>
        <p:nvSpPr>
          <p:cNvPr id="294915" name="Rectangle 2"/>
          <p:cNvSpPr>
            <a:spLocks noGrp="1" noRot="1" noChangeAspect="1" noChangeArrowheads="1" noTextEdit="1"/>
          </p:cNvSpPr>
          <p:nvPr>
            <p:ph type="sldImg"/>
          </p:nvPr>
        </p:nvSpPr>
        <p:spPr>
          <a:ln cap="flat"/>
        </p:spPr>
      </p:sp>
      <p:sp>
        <p:nvSpPr>
          <p:cNvPr id="294916"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p:cNvSpPr>
            <a:spLocks noGrp="1" noChangeArrowheads="1"/>
          </p:cNvSpPr>
          <p:nvPr>
            <p:ph type="sldNum" sz="quarter" idx="5"/>
          </p:nvPr>
        </p:nvSpPr>
        <p:spPr>
          <a:noFill/>
        </p:spPr>
        <p:txBody>
          <a:bodyPr/>
          <a:lstStyle/>
          <a:p>
            <a:fld id="{40991F3B-E567-4ADD-9EC1-3BACD8981B23}" type="slidenum">
              <a:rPr lang="it-IT" altLang="it-IT" smtClean="0"/>
              <a:pPr/>
              <a:t>353</a:t>
            </a:fld>
            <a:endParaRPr lang="it-IT" altLang="it-IT"/>
          </a:p>
        </p:txBody>
      </p:sp>
      <p:sp>
        <p:nvSpPr>
          <p:cNvPr id="522243" name="Rectangle 2"/>
          <p:cNvSpPr>
            <a:spLocks noGrp="1" noRot="1" noChangeAspect="1" noChangeArrowheads="1" noTextEdit="1"/>
          </p:cNvSpPr>
          <p:nvPr>
            <p:ph type="sldImg"/>
          </p:nvPr>
        </p:nvSpPr>
        <p:spPr>
          <a:ln/>
        </p:spPr>
      </p:sp>
      <p:sp>
        <p:nvSpPr>
          <p:cNvPr id="522244"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noFill/>
        </p:spPr>
        <p:txBody>
          <a:bodyPr/>
          <a:lstStyle/>
          <a:p>
            <a:fld id="{F395BC8A-A8ED-4053-B913-8AD98D45ADA1}" type="slidenum">
              <a:rPr lang="it-IT" altLang="it-IT" smtClean="0"/>
              <a:pPr/>
              <a:t>354</a:t>
            </a:fld>
            <a:endParaRPr lang="it-IT" altLang="it-IT"/>
          </a:p>
        </p:txBody>
      </p:sp>
      <p:sp>
        <p:nvSpPr>
          <p:cNvPr id="523267" name="Rectangle 2"/>
          <p:cNvSpPr>
            <a:spLocks noGrp="1" noRot="1" noChangeAspect="1" noChangeArrowheads="1" noTextEdit="1"/>
          </p:cNvSpPr>
          <p:nvPr>
            <p:ph type="sldImg"/>
          </p:nvPr>
        </p:nvSpPr>
        <p:spPr>
          <a:ln/>
        </p:spPr>
      </p:sp>
      <p:sp>
        <p:nvSpPr>
          <p:cNvPr id="523268"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noFill/>
        </p:spPr>
        <p:txBody>
          <a:bodyPr/>
          <a:lstStyle/>
          <a:p>
            <a:fld id="{85C1C0BA-22BA-41BB-AC05-B6FE3309747B}" type="slidenum">
              <a:rPr lang="it-IT" altLang="it-IT" smtClean="0"/>
              <a:pPr/>
              <a:t>355</a:t>
            </a:fld>
            <a:endParaRPr lang="it-IT" altLang="it-IT"/>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noFill/>
        </p:spPr>
        <p:txBody>
          <a:bodyPr/>
          <a:lstStyle/>
          <a:p>
            <a:fld id="{CF34D2C3-56EA-4191-A55B-00DC671982DD}" type="slidenum">
              <a:rPr lang="it-IT" altLang="it-IT" smtClean="0"/>
              <a:pPr/>
              <a:t>356</a:t>
            </a:fld>
            <a:endParaRPr lang="it-IT" altLang="it-IT"/>
          </a:p>
        </p:txBody>
      </p:sp>
      <p:sp>
        <p:nvSpPr>
          <p:cNvPr id="525315" name="Rectangle 2"/>
          <p:cNvSpPr>
            <a:spLocks noGrp="1" noRot="1" noChangeAspect="1" noChangeArrowheads="1" noTextEdit="1"/>
          </p:cNvSpPr>
          <p:nvPr>
            <p:ph type="sldImg"/>
          </p:nvPr>
        </p:nvSpPr>
        <p:spPr>
          <a:ln/>
        </p:spPr>
      </p:sp>
      <p:sp>
        <p:nvSpPr>
          <p:cNvPr id="525316"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a:noFill/>
        </p:spPr>
        <p:txBody>
          <a:bodyPr/>
          <a:lstStyle/>
          <a:p>
            <a:fld id="{B5693DD7-DDDC-4076-93A3-2623C788E76E}" type="slidenum">
              <a:rPr lang="it-IT" altLang="it-IT" smtClean="0"/>
              <a:pPr/>
              <a:t>357</a:t>
            </a:fld>
            <a:endParaRPr lang="it-IT" altLang="it-IT"/>
          </a:p>
        </p:txBody>
      </p:sp>
      <p:sp>
        <p:nvSpPr>
          <p:cNvPr id="526339" name="Rectangle 2"/>
          <p:cNvSpPr>
            <a:spLocks noGrp="1" noRot="1" noChangeAspect="1" noChangeArrowheads="1" noTextEdit="1"/>
          </p:cNvSpPr>
          <p:nvPr>
            <p:ph type="sldImg"/>
          </p:nvPr>
        </p:nvSpPr>
        <p:spPr>
          <a:ln/>
        </p:spPr>
      </p:sp>
      <p:sp>
        <p:nvSpPr>
          <p:cNvPr id="526340"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EA3F37A8-C51F-430F-8A89-E0EC50A7777A}" type="slidenum">
              <a:rPr lang="it-IT" altLang="it-IT" smtClean="0"/>
              <a:pPr/>
              <a:t>28</a:t>
            </a:fld>
            <a:endParaRPr lang="it-IT" altLang="it-IT"/>
          </a:p>
        </p:txBody>
      </p:sp>
      <p:sp>
        <p:nvSpPr>
          <p:cNvPr id="295939" name="Rectangle 2"/>
          <p:cNvSpPr>
            <a:spLocks noGrp="1" noRot="1" noChangeAspect="1" noChangeArrowheads="1" noTextEdit="1"/>
          </p:cNvSpPr>
          <p:nvPr>
            <p:ph type="sldImg"/>
          </p:nvPr>
        </p:nvSpPr>
        <p:spPr>
          <a:ln cap="flat"/>
        </p:spPr>
      </p:sp>
      <p:sp>
        <p:nvSpPr>
          <p:cNvPr id="295940"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70F76DCA-8E29-44AD-B5BE-33EF6D0729C6}" type="slidenum">
              <a:rPr lang="it-IT" altLang="it-IT" smtClean="0"/>
              <a:pPr/>
              <a:t>29</a:t>
            </a:fld>
            <a:endParaRPr lang="it-IT" altLang="it-IT"/>
          </a:p>
        </p:txBody>
      </p:sp>
      <p:sp>
        <p:nvSpPr>
          <p:cNvPr id="296963" name="Rectangle 2"/>
          <p:cNvSpPr>
            <a:spLocks noGrp="1" noRot="1" noChangeAspect="1" noChangeArrowheads="1" noTextEdit="1"/>
          </p:cNvSpPr>
          <p:nvPr>
            <p:ph type="sldImg"/>
          </p:nvPr>
        </p:nvSpPr>
        <p:spPr>
          <a:ln cap="flat"/>
        </p:spPr>
      </p:sp>
      <p:sp>
        <p:nvSpPr>
          <p:cNvPr id="296964"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AFA608EE-6AA8-4976-9442-116FF18715B3}" type="slidenum">
              <a:rPr lang="it-IT" altLang="it-IT" smtClean="0"/>
              <a:pPr/>
              <a:t>3</a:t>
            </a:fld>
            <a:endParaRPr lang="it-IT" altLang="it-IT"/>
          </a:p>
        </p:txBody>
      </p:sp>
      <p:sp>
        <p:nvSpPr>
          <p:cNvPr id="271363" name="Rectangle 2"/>
          <p:cNvSpPr>
            <a:spLocks noGrp="1" noRot="1" noChangeAspect="1" noChangeArrowheads="1" noTextEdit="1"/>
          </p:cNvSpPr>
          <p:nvPr>
            <p:ph type="sldImg"/>
          </p:nvPr>
        </p:nvSpPr>
        <p:spPr>
          <a:ln cap="flat"/>
        </p:spPr>
      </p:sp>
      <p:sp>
        <p:nvSpPr>
          <p:cNvPr id="271364"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E2DD1063-22C8-4174-B274-0BA233532024}" type="slidenum">
              <a:rPr lang="it-IT" altLang="it-IT" smtClean="0"/>
              <a:pPr/>
              <a:t>30</a:t>
            </a:fld>
            <a:endParaRPr lang="it-IT" altLang="it-IT"/>
          </a:p>
        </p:txBody>
      </p:sp>
      <p:sp>
        <p:nvSpPr>
          <p:cNvPr id="297987" name="Rectangle 2"/>
          <p:cNvSpPr>
            <a:spLocks noGrp="1" noRot="1" noChangeAspect="1" noChangeArrowheads="1" noTextEdit="1"/>
          </p:cNvSpPr>
          <p:nvPr>
            <p:ph type="sldImg"/>
          </p:nvPr>
        </p:nvSpPr>
        <p:spPr>
          <a:xfrm>
            <a:off x="3154363" y="536575"/>
            <a:ext cx="3429000" cy="2571750"/>
          </a:xfrm>
          <a:ln/>
        </p:spPr>
      </p:sp>
      <p:sp>
        <p:nvSpPr>
          <p:cNvPr id="297988" name="Rectangle 3"/>
          <p:cNvSpPr>
            <a:spLocks noGrp="1" noChangeArrowheads="1"/>
          </p:cNvSpPr>
          <p:nvPr>
            <p:ph type="body" idx="1"/>
          </p:nvPr>
        </p:nvSpPr>
        <p:spPr>
          <a:xfrm>
            <a:off x="1298575" y="4699000"/>
            <a:ext cx="7143750" cy="193675"/>
          </a:xfrm>
          <a:noFill/>
          <a:ln/>
        </p:spPr>
        <p:txBody>
          <a:bodyP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2D0FA871-6E42-4737-B6C0-35EED667C7F2}" type="slidenum">
              <a:rPr lang="it-IT" altLang="it-IT" smtClean="0"/>
              <a:pPr/>
              <a:t>31</a:t>
            </a:fld>
            <a:endParaRPr lang="it-IT" altLang="it-IT"/>
          </a:p>
        </p:txBody>
      </p:sp>
      <p:sp>
        <p:nvSpPr>
          <p:cNvPr id="299011" name="Rectangle 2"/>
          <p:cNvSpPr>
            <a:spLocks noGrp="1" noRot="1" noChangeAspect="1" noChangeArrowheads="1" noTextEdit="1"/>
          </p:cNvSpPr>
          <p:nvPr>
            <p:ph type="sldImg"/>
          </p:nvPr>
        </p:nvSpPr>
        <p:spPr>
          <a:ln cap="flat"/>
        </p:spPr>
      </p:sp>
      <p:sp>
        <p:nvSpPr>
          <p:cNvPr id="299012"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E83CBA43-DDD3-4336-B435-0008F9357381}" type="slidenum">
              <a:rPr lang="it-IT" altLang="it-IT" smtClean="0"/>
              <a:pPr/>
              <a:t>32</a:t>
            </a:fld>
            <a:endParaRPr lang="it-IT" altLang="it-IT"/>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310DA64D-818E-46AE-9C17-88604F59B20A}" type="slidenum">
              <a:rPr lang="it-IT" altLang="it-IT" smtClean="0"/>
              <a:pPr/>
              <a:t>33</a:t>
            </a:fld>
            <a:endParaRPr lang="it-IT" altLang="it-IT"/>
          </a:p>
        </p:txBody>
      </p:sp>
      <p:sp>
        <p:nvSpPr>
          <p:cNvPr id="302083" name="Rectangle 2"/>
          <p:cNvSpPr>
            <a:spLocks noGrp="1" noRot="1" noChangeAspect="1" noChangeArrowheads="1" noTextEdit="1"/>
          </p:cNvSpPr>
          <p:nvPr>
            <p:ph type="sldImg"/>
          </p:nvPr>
        </p:nvSpPr>
        <p:spPr>
          <a:xfrm>
            <a:off x="3159125" y="514350"/>
            <a:ext cx="3427413" cy="2570163"/>
          </a:xfrm>
          <a:ln/>
        </p:spPr>
      </p:sp>
      <p:sp>
        <p:nvSpPr>
          <p:cNvPr id="302084" name="Rectangle 3"/>
          <p:cNvSpPr>
            <a:spLocks noGrp="1" noChangeArrowheads="1"/>
          </p:cNvSpPr>
          <p:nvPr>
            <p:ph type="body" idx="1"/>
          </p:nvPr>
        </p:nvSpPr>
        <p:spPr>
          <a:xfrm>
            <a:off x="1300163" y="3254375"/>
            <a:ext cx="7137400" cy="3089275"/>
          </a:xfrm>
          <a:noFill/>
          <a:ln/>
        </p:spPr>
        <p:txBody>
          <a:bodyP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DD1885CA-A472-4718-9C22-B4085E7E7133}" type="slidenum">
              <a:rPr lang="it-IT" altLang="it-IT" smtClean="0"/>
              <a:pPr/>
              <a:t>34</a:t>
            </a:fld>
            <a:endParaRPr lang="it-IT" altLang="it-IT"/>
          </a:p>
        </p:txBody>
      </p:sp>
      <p:sp>
        <p:nvSpPr>
          <p:cNvPr id="301059" name="Rectangle 2"/>
          <p:cNvSpPr>
            <a:spLocks noGrp="1" noRot="1" noChangeAspect="1" noChangeArrowheads="1" noTextEdit="1"/>
          </p:cNvSpPr>
          <p:nvPr>
            <p:ph type="sldImg"/>
          </p:nvPr>
        </p:nvSpPr>
        <p:spPr>
          <a:xfrm>
            <a:off x="3159125" y="514350"/>
            <a:ext cx="3427413" cy="2570163"/>
          </a:xfrm>
          <a:ln/>
        </p:spPr>
      </p:sp>
      <p:sp>
        <p:nvSpPr>
          <p:cNvPr id="301060" name="Rectangle 3"/>
          <p:cNvSpPr>
            <a:spLocks noGrp="1" noChangeArrowheads="1"/>
          </p:cNvSpPr>
          <p:nvPr>
            <p:ph type="body" idx="1"/>
          </p:nvPr>
        </p:nvSpPr>
        <p:spPr>
          <a:xfrm>
            <a:off x="1300163" y="3254375"/>
            <a:ext cx="7137400" cy="3089275"/>
          </a:xfrm>
          <a:noFill/>
          <a:ln/>
        </p:spPr>
        <p:txBody>
          <a:bodyP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279C5A59-E599-4E28-9659-DDDB7878B7CB}" type="slidenum">
              <a:rPr lang="it-IT" altLang="it-IT" smtClean="0"/>
              <a:pPr/>
              <a:t>36</a:t>
            </a:fld>
            <a:endParaRPr lang="it-IT" altLang="it-IT"/>
          </a:p>
        </p:txBody>
      </p:sp>
      <p:sp>
        <p:nvSpPr>
          <p:cNvPr id="300035" name="Rectangle 2"/>
          <p:cNvSpPr>
            <a:spLocks noGrp="1" noRot="1" noChangeAspect="1" noChangeArrowheads="1" noTextEdit="1"/>
          </p:cNvSpPr>
          <p:nvPr>
            <p:ph type="sldImg"/>
          </p:nvPr>
        </p:nvSpPr>
        <p:spPr>
          <a:ln cap="flat"/>
        </p:spPr>
      </p:sp>
      <p:sp>
        <p:nvSpPr>
          <p:cNvPr id="300036"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F63E4168-2047-4966-8FB2-7129D46B33A9}" type="slidenum">
              <a:rPr lang="it-IT" altLang="it-IT" smtClean="0"/>
              <a:pPr/>
              <a:t>39</a:t>
            </a:fld>
            <a:endParaRPr lang="it-IT" altLang="it-IT"/>
          </a:p>
        </p:txBody>
      </p:sp>
      <p:sp>
        <p:nvSpPr>
          <p:cNvPr id="304131" name="Rectangle 2"/>
          <p:cNvSpPr>
            <a:spLocks noGrp="1" noRot="1" noChangeAspect="1" noChangeArrowheads="1" noTextEdit="1"/>
          </p:cNvSpPr>
          <p:nvPr>
            <p:ph type="sldImg"/>
          </p:nvPr>
        </p:nvSpPr>
        <p:spPr>
          <a:ln cap="flat"/>
        </p:spPr>
      </p:sp>
      <p:sp>
        <p:nvSpPr>
          <p:cNvPr id="304132"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7F7EF6CD-6EE4-4E8C-83D3-41F78375C9D5}" type="slidenum">
              <a:rPr lang="it-IT" altLang="it-IT" smtClean="0"/>
              <a:pPr/>
              <a:t>40</a:t>
            </a:fld>
            <a:endParaRPr lang="it-IT" altLang="it-IT"/>
          </a:p>
        </p:txBody>
      </p:sp>
      <p:sp>
        <p:nvSpPr>
          <p:cNvPr id="305155" name="Rectangle 2"/>
          <p:cNvSpPr>
            <a:spLocks noGrp="1" noRot="1" noChangeAspect="1" noChangeArrowheads="1" noTextEdit="1"/>
          </p:cNvSpPr>
          <p:nvPr>
            <p:ph type="sldImg"/>
          </p:nvPr>
        </p:nvSpPr>
        <p:spPr>
          <a:ln cap="flat"/>
        </p:spPr>
      </p:sp>
      <p:sp>
        <p:nvSpPr>
          <p:cNvPr id="305156"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AAAA215B-A9A6-4BBB-A14A-68B57250D619}" type="slidenum">
              <a:rPr lang="it-IT" altLang="it-IT" smtClean="0"/>
              <a:pPr/>
              <a:t>41</a:t>
            </a:fld>
            <a:endParaRPr lang="it-IT" altLang="it-IT"/>
          </a:p>
        </p:txBody>
      </p:sp>
      <p:sp>
        <p:nvSpPr>
          <p:cNvPr id="306179" name="Rectangle 2"/>
          <p:cNvSpPr>
            <a:spLocks noGrp="1" noRot="1" noChangeAspect="1" noChangeArrowheads="1" noTextEdit="1"/>
          </p:cNvSpPr>
          <p:nvPr>
            <p:ph type="sldImg"/>
          </p:nvPr>
        </p:nvSpPr>
        <p:spPr>
          <a:ln cap="flat"/>
        </p:spPr>
      </p:sp>
      <p:sp>
        <p:nvSpPr>
          <p:cNvPr id="306180"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3FF07D43-682C-4BE2-9C01-EEE01FD40786}" type="slidenum">
              <a:rPr lang="it-IT" altLang="it-IT" smtClean="0"/>
              <a:pPr/>
              <a:t>42</a:t>
            </a:fld>
            <a:endParaRPr lang="it-IT" altLang="it-IT"/>
          </a:p>
        </p:txBody>
      </p:sp>
      <p:sp>
        <p:nvSpPr>
          <p:cNvPr id="307203" name="Rectangle 2"/>
          <p:cNvSpPr>
            <a:spLocks noGrp="1" noRot="1" noChangeAspect="1" noChangeArrowheads="1" noTextEdit="1"/>
          </p:cNvSpPr>
          <p:nvPr>
            <p:ph type="sldImg"/>
          </p:nvPr>
        </p:nvSpPr>
        <p:spPr>
          <a:ln cap="flat"/>
        </p:spPr>
      </p:sp>
      <p:sp>
        <p:nvSpPr>
          <p:cNvPr id="307204" name="Rectangle 3"/>
          <p:cNvSpPr>
            <a:spLocks noGrp="1" noChangeArrowheads="1"/>
          </p:cNvSpPr>
          <p:nvPr>
            <p:ph type="body" idx="1"/>
          </p:nvPr>
        </p:nvSpPr>
        <p:spPr>
          <a:noFill/>
          <a:ln/>
        </p:spPr>
        <p:txBody>
          <a:bodyPr/>
          <a:lstStyle/>
          <a:p>
            <a:pPr algn="just">
              <a:spcBef>
                <a:spcPct val="20000"/>
              </a:spcBef>
            </a:pPr>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p>
            <a:fld id="{7527D161-FE23-4D74-85DC-65999DB34159}" type="slidenum">
              <a:rPr lang="it-IT" altLang="it-IT" smtClean="0"/>
              <a:pPr/>
              <a:t>4</a:t>
            </a:fld>
            <a:endParaRPr lang="it-IT" altLang="it-IT"/>
          </a:p>
        </p:txBody>
      </p:sp>
      <p:sp>
        <p:nvSpPr>
          <p:cNvPr id="270339" name="Rectangle 2"/>
          <p:cNvSpPr>
            <a:spLocks noGrp="1" noRot="1" noChangeAspect="1" noChangeArrowheads="1" noTextEdit="1"/>
          </p:cNvSpPr>
          <p:nvPr>
            <p:ph type="sldImg"/>
          </p:nvPr>
        </p:nvSpPr>
        <p:spPr>
          <a:xfrm>
            <a:off x="3154363" y="514350"/>
            <a:ext cx="3429000" cy="2571750"/>
          </a:xfrm>
          <a:ln/>
        </p:spPr>
      </p:sp>
      <p:sp>
        <p:nvSpPr>
          <p:cNvPr id="270340"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54D3AF90-5343-4383-B50D-21A1CE7AF1C3}" type="slidenum">
              <a:rPr lang="it-IT" altLang="it-IT" smtClean="0"/>
              <a:pPr/>
              <a:t>44</a:t>
            </a:fld>
            <a:endParaRPr lang="it-IT" altLang="it-IT"/>
          </a:p>
        </p:txBody>
      </p:sp>
      <p:sp>
        <p:nvSpPr>
          <p:cNvPr id="311299" name="Rectangle 2"/>
          <p:cNvSpPr>
            <a:spLocks noGrp="1" noRot="1" noChangeAspect="1" noChangeArrowheads="1" noTextEdit="1"/>
          </p:cNvSpPr>
          <p:nvPr>
            <p:ph type="sldImg"/>
          </p:nvPr>
        </p:nvSpPr>
        <p:spPr>
          <a:ln cap="flat"/>
        </p:spPr>
      </p:sp>
      <p:sp>
        <p:nvSpPr>
          <p:cNvPr id="311300"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4362ABED-503A-4CD2-BAA5-CDD86D5B69EF}" type="slidenum">
              <a:rPr lang="it-IT" altLang="it-IT" smtClean="0"/>
              <a:pPr/>
              <a:t>45</a:t>
            </a:fld>
            <a:endParaRPr lang="it-IT" altLang="it-IT"/>
          </a:p>
        </p:txBody>
      </p:sp>
      <p:sp>
        <p:nvSpPr>
          <p:cNvPr id="313347" name="Rectangle 2"/>
          <p:cNvSpPr>
            <a:spLocks noGrp="1" noRot="1" noChangeAspect="1" noChangeArrowheads="1" noTextEdit="1"/>
          </p:cNvSpPr>
          <p:nvPr>
            <p:ph type="sldImg"/>
          </p:nvPr>
        </p:nvSpPr>
        <p:spPr>
          <a:ln cap="flat"/>
        </p:spPr>
      </p:sp>
      <p:sp>
        <p:nvSpPr>
          <p:cNvPr id="313348"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8462EBDC-DEC3-4344-AFA1-123E8265AAB4}" type="slidenum">
              <a:rPr lang="it-IT" altLang="it-IT" smtClean="0"/>
              <a:pPr/>
              <a:t>46</a:t>
            </a:fld>
            <a:endParaRPr lang="it-IT" altLang="it-IT"/>
          </a:p>
        </p:txBody>
      </p:sp>
      <p:sp>
        <p:nvSpPr>
          <p:cNvPr id="303107" name="Rectangle 2"/>
          <p:cNvSpPr>
            <a:spLocks noGrp="1" noRot="1" noChangeAspect="1" noChangeArrowheads="1" noTextEdit="1"/>
          </p:cNvSpPr>
          <p:nvPr>
            <p:ph type="sldImg"/>
          </p:nvPr>
        </p:nvSpPr>
        <p:spPr>
          <a:ln cap="flat"/>
        </p:spPr>
      </p:sp>
      <p:sp>
        <p:nvSpPr>
          <p:cNvPr id="303108" name="Rectangle 3"/>
          <p:cNvSpPr>
            <a:spLocks noGrp="1" noChangeArrowheads="1"/>
          </p:cNvSpPr>
          <p:nvPr>
            <p:ph type="body" idx="1"/>
          </p:nvPr>
        </p:nvSpPr>
        <p:spPr>
          <a:noFill/>
          <a:ln/>
        </p:spPr>
        <p:txBody>
          <a:bodyPr/>
          <a:lstStyle/>
          <a:p>
            <a:pPr algn="just">
              <a:tabLst>
                <a:tab pos="285750" algn="l"/>
              </a:tabLst>
            </a:pPr>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E9D234F8-008B-44C4-B34F-4C9E48A1040E}" type="slidenum">
              <a:rPr lang="it-IT" altLang="it-IT" smtClean="0"/>
              <a:pPr/>
              <a:t>47</a:t>
            </a:fld>
            <a:endParaRPr lang="it-IT" altLang="it-IT"/>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B0459B1A-02FF-4A6E-86D9-9ED75A78FD5D}" type="slidenum">
              <a:rPr lang="it-IT" altLang="it-IT" smtClean="0"/>
              <a:pPr/>
              <a:t>48</a:t>
            </a:fld>
            <a:endParaRPr lang="it-IT" altLang="it-IT"/>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D3E9C3C3-E060-4B4C-A1D9-8DABDA0E081F}" type="slidenum">
              <a:rPr lang="it-IT" altLang="it-IT" smtClean="0"/>
              <a:pPr/>
              <a:t>49</a:t>
            </a:fld>
            <a:endParaRPr lang="it-IT" altLang="it-IT"/>
          </a:p>
        </p:txBody>
      </p:sp>
      <p:sp>
        <p:nvSpPr>
          <p:cNvPr id="317443" name="Rectangle 2"/>
          <p:cNvSpPr>
            <a:spLocks noGrp="1" noRot="1" noChangeAspect="1" noChangeArrowheads="1" noTextEdit="1"/>
          </p:cNvSpPr>
          <p:nvPr>
            <p:ph type="sldImg"/>
          </p:nvPr>
        </p:nvSpPr>
        <p:spPr>
          <a:xfrm>
            <a:off x="3154363" y="536575"/>
            <a:ext cx="3429000" cy="2571750"/>
          </a:xfrm>
          <a:ln/>
        </p:spPr>
      </p:sp>
      <p:sp>
        <p:nvSpPr>
          <p:cNvPr id="317444" name="Rectangle 3"/>
          <p:cNvSpPr>
            <a:spLocks noGrp="1" noChangeArrowheads="1"/>
          </p:cNvSpPr>
          <p:nvPr>
            <p:ph type="body" idx="1"/>
          </p:nvPr>
        </p:nvSpPr>
        <p:spPr>
          <a:xfrm>
            <a:off x="1298575" y="4699000"/>
            <a:ext cx="7143750" cy="193675"/>
          </a:xfrm>
          <a:noFill/>
          <a:ln/>
        </p:spPr>
        <p:txBody>
          <a:bodyP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p:spPr>
        <p:txBody>
          <a:bodyPr/>
          <a:lstStyle/>
          <a:p>
            <a:fld id="{4BD95FBE-5118-4A75-AC46-4D2BF3337BF6}" type="slidenum">
              <a:rPr lang="it-IT" altLang="it-IT" smtClean="0"/>
              <a:pPr/>
              <a:t>50</a:t>
            </a:fld>
            <a:endParaRPr lang="it-IT" altLang="it-IT"/>
          </a:p>
        </p:txBody>
      </p:sp>
      <p:sp>
        <p:nvSpPr>
          <p:cNvPr id="318467" name="Rectangle 2"/>
          <p:cNvSpPr>
            <a:spLocks noGrp="1" noRot="1" noChangeAspect="1" noChangeArrowheads="1" noTextEdit="1"/>
          </p:cNvSpPr>
          <p:nvPr>
            <p:ph type="sldImg"/>
          </p:nvPr>
        </p:nvSpPr>
        <p:spPr>
          <a:xfrm>
            <a:off x="3154363" y="536575"/>
            <a:ext cx="3429000" cy="2571750"/>
          </a:xfrm>
          <a:ln/>
        </p:spPr>
      </p:sp>
      <p:sp>
        <p:nvSpPr>
          <p:cNvPr id="318468" name="Rectangle 3"/>
          <p:cNvSpPr>
            <a:spLocks noGrp="1" noChangeArrowheads="1"/>
          </p:cNvSpPr>
          <p:nvPr>
            <p:ph type="body" idx="1"/>
          </p:nvPr>
        </p:nvSpPr>
        <p:spPr>
          <a:xfrm>
            <a:off x="1298575" y="4699000"/>
            <a:ext cx="7143750" cy="193675"/>
          </a:xfrm>
          <a:noFill/>
          <a:ln/>
        </p:spPr>
        <p:txBody>
          <a:bodyP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6C91B0C-4521-426C-9F6A-63D106434BF4}" type="slidenum">
              <a:rPr lang="it-IT" altLang="it-IT" smtClean="0"/>
              <a:pPr/>
              <a:t>51</a:t>
            </a:fld>
            <a:endParaRPr lang="it-IT" altLang="it-IT"/>
          </a:p>
        </p:txBody>
      </p:sp>
      <p:sp>
        <p:nvSpPr>
          <p:cNvPr id="319491" name="Rectangle 2"/>
          <p:cNvSpPr>
            <a:spLocks noGrp="1" noRot="1" noChangeAspect="1" noChangeArrowheads="1" noTextEdit="1"/>
          </p:cNvSpPr>
          <p:nvPr>
            <p:ph type="sldImg"/>
          </p:nvPr>
        </p:nvSpPr>
        <p:spPr>
          <a:ln cap="flat"/>
        </p:spPr>
      </p:sp>
      <p:sp>
        <p:nvSpPr>
          <p:cNvPr id="319492"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88B07D91-DC17-404B-879A-8047D60A184F}" type="slidenum">
              <a:rPr lang="it-IT" altLang="it-IT" smtClean="0"/>
              <a:pPr/>
              <a:t>52</a:t>
            </a:fld>
            <a:endParaRPr lang="it-IT" altLang="it-IT"/>
          </a:p>
        </p:txBody>
      </p:sp>
      <p:sp>
        <p:nvSpPr>
          <p:cNvPr id="320515" name="Rectangle 2"/>
          <p:cNvSpPr>
            <a:spLocks noGrp="1" noRot="1" noChangeAspect="1" noChangeArrowheads="1" noTextEdit="1"/>
          </p:cNvSpPr>
          <p:nvPr>
            <p:ph type="sldImg"/>
          </p:nvPr>
        </p:nvSpPr>
        <p:spPr>
          <a:ln cap="flat"/>
        </p:spPr>
      </p:sp>
      <p:sp>
        <p:nvSpPr>
          <p:cNvPr id="320516"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C66B4720-6ADA-418D-8AFD-479597BE7ED5}" type="slidenum">
              <a:rPr lang="it-IT" altLang="it-IT" smtClean="0"/>
              <a:pPr/>
              <a:t>5</a:t>
            </a:fld>
            <a:endParaRPr lang="it-IT" altLang="it-IT"/>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111EC52E-9950-4C53-B7B4-9E4287FCFBBD}" type="slidenum">
              <a:rPr lang="it-IT" altLang="it-IT" smtClean="0"/>
              <a:pPr/>
              <a:t>53</a:t>
            </a:fld>
            <a:endParaRPr lang="it-IT" altLang="it-IT"/>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p>
            <a:fld id="{106B7EAE-977E-42A6-AA0F-B4DC0D76B7A9}" type="slidenum">
              <a:rPr lang="it-IT" altLang="it-IT" smtClean="0"/>
              <a:pPr/>
              <a:t>54</a:t>
            </a:fld>
            <a:endParaRPr lang="it-IT" altLang="it-IT"/>
          </a:p>
        </p:txBody>
      </p:sp>
      <p:sp>
        <p:nvSpPr>
          <p:cNvPr id="321539" name="Rectangle 2"/>
          <p:cNvSpPr>
            <a:spLocks noGrp="1" noRot="1" noChangeAspect="1" noChangeArrowheads="1" noTextEdit="1"/>
          </p:cNvSpPr>
          <p:nvPr>
            <p:ph type="sldImg"/>
          </p:nvPr>
        </p:nvSpPr>
        <p:spPr>
          <a:ln cap="flat"/>
        </p:spPr>
      </p:sp>
      <p:sp>
        <p:nvSpPr>
          <p:cNvPr id="321540"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p>
            <a:fld id="{7E34D62A-4395-45B9-83B6-3C5BD384A453}" type="slidenum">
              <a:rPr lang="it-IT" altLang="it-IT" smtClean="0"/>
              <a:pPr/>
              <a:t>58</a:t>
            </a:fld>
            <a:endParaRPr lang="it-IT" altLang="it-IT"/>
          </a:p>
        </p:txBody>
      </p:sp>
      <p:sp>
        <p:nvSpPr>
          <p:cNvPr id="322563" name="Rectangle 2"/>
          <p:cNvSpPr>
            <a:spLocks noGrp="1" noChangeArrowheads="1"/>
          </p:cNvSpPr>
          <p:nvPr>
            <p:ph type="body" idx="1"/>
          </p:nvPr>
        </p:nvSpPr>
        <p:spPr>
          <a:xfrm>
            <a:off x="1298575" y="3257550"/>
            <a:ext cx="7140575" cy="3084513"/>
          </a:xfrm>
          <a:noFill/>
          <a:ln/>
        </p:spPr>
        <p:txBody>
          <a:bodyPr/>
          <a:lstStyle/>
          <a:p>
            <a:endParaRPr lang="en-GB" altLang="it-IT"/>
          </a:p>
        </p:txBody>
      </p:sp>
      <p:sp>
        <p:nvSpPr>
          <p:cNvPr id="322564" name="Rectangle 3"/>
          <p:cNvSpPr>
            <a:spLocks noGrp="1" noRot="1" noChangeAspect="1" noChangeArrowheads="1" noTextEdit="1"/>
          </p:cNvSpPr>
          <p:nvPr>
            <p:ph type="sldImg"/>
          </p:nvPr>
        </p:nvSpPr>
        <p:spPr>
          <a:xfrm>
            <a:off x="3271838" y="600075"/>
            <a:ext cx="3195637" cy="2397125"/>
          </a:xfrm>
          <a:ln cap="flat"/>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5FA03ECA-094D-4720-A4FA-F49B955A4D15}" type="slidenum">
              <a:rPr lang="it-IT" altLang="it-IT" smtClean="0"/>
              <a:pPr/>
              <a:t>59</a:t>
            </a:fld>
            <a:endParaRPr lang="it-IT" altLang="it-IT"/>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D1FB8CBC-76B8-4657-A712-B11CB00EAA3B}" type="slidenum">
              <a:rPr lang="it-IT" altLang="it-IT" smtClean="0"/>
              <a:pPr/>
              <a:t>60</a:t>
            </a:fld>
            <a:endParaRPr lang="it-IT" altLang="it-IT"/>
          </a:p>
        </p:txBody>
      </p:sp>
      <p:sp>
        <p:nvSpPr>
          <p:cNvPr id="325635" name="Rectangle 2"/>
          <p:cNvSpPr>
            <a:spLocks noGrp="1" noRot="1" noChangeAspect="1" noChangeArrowheads="1" noTextEdit="1"/>
          </p:cNvSpPr>
          <p:nvPr>
            <p:ph type="sldImg"/>
          </p:nvPr>
        </p:nvSpPr>
        <p:spPr>
          <a:xfrm>
            <a:off x="3271838" y="600075"/>
            <a:ext cx="3195637" cy="2397125"/>
          </a:xfrm>
          <a:ln cap="flat"/>
        </p:spPr>
      </p:sp>
      <p:sp>
        <p:nvSpPr>
          <p:cNvPr id="325636" name="Rectangle 3"/>
          <p:cNvSpPr>
            <a:spLocks noGrp="1" noChangeArrowheads="1"/>
          </p:cNvSpPr>
          <p:nvPr>
            <p:ph type="body" idx="1"/>
          </p:nvPr>
        </p:nvSpPr>
        <p:spPr>
          <a:xfrm>
            <a:off x="1298575" y="3257550"/>
            <a:ext cx="7140575" cy="3084513"/>
          </a:xfrm>
          <a:noFill/>
          <a:ln/>
        </p:spPr>
        <p:txBody>
          <a:bodyPr/>
          <a:lstStyle/>
          <a:p>
            <a:endParaRPr lang="en-GB" altLang="it-I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D1FB8CBC-76B8-4657-A712-B11CB00EAA3B}" type="slidenum">
              <a:rPr lang="it-IT" altLang="it-IT" smtClean="0"/>
              <a:pPr/>
              <a:t>61</a:t>
            </a:fld>
            <a:endParaRPr lang="it-IT" altLang="it-IT"/>
          </a:p>
        </p:txBody>
      </p:sp>
      <p:sp>
        <p:nvSpPr>
          <p:cNvPr id="325635" name="Rectangle 2"/>
          <p:cNvSpPr>
            <a:spLocks noGrp="1" noRot="1" noChangeAspect="1" noChangeArrowheads="1" noTextEdit="1"/>
          </p:cNvSpPr>
          <p:nvPr>
            <p:ph type="sldImg"/>
          </p:nvPr>
        </p:nvSpPr>
        <p:spPr>
          <a:xfrm>
            <a:off x="3271838" y="600075"/>
            <a:ext cx="3195637" cy="2397125"/>
          </a:xfrm>
          <a:ln cap="flat"/>
        </p:spPr>
      </p:sp>
      <p:sp>
        <p:nvSpPr>
          <p:cNvPr id="325636" name="Rectangle 3"/>
          <p:cNvSpPr>
            <a:spLocks noGrp="1" noChangeArrowheads="1"/>
          </p:cNvSpPr>
          <p:nvPr>
            <p:ph type="body" idx="1"/>
          </p:nvPr>
        </p:nvSpPr>
        <p:spPr>
          <a:xfrm>
            <a:off x="1298575" y="3257550"/>
            <a:ext cx="7140575" cy="3084513"/>
          </a:xfrm>
          <a:noFill/>
          <a:ln/>
        </p:spPr>
        <p:txBody>
          <a:bodyPr/>
          <a:lstStyle/>
          <a:p>
            <a:endParaRPr lang="en-GB" altLang="it-IT"/>
          </a:p>
        </p:txBody>
      </p:sp>
    </p:spTree>
    <p:extLst>
      <p:ext uri="{BB962C8B-B14F-4D97-AF65-F5344CB8AC3E}">
        <p14:creationId xmlns:p14="http://schemas.microsoft.com/office/powerpoint/2010/main" val="34866027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50997A79-5D82-4772-A102-694E7332CEA8}" type="slidenum">
              <a:rPr lang="it-IT" altLang="it-IT" smtClean="0"/>
              <a:pPr/>
              <a:t>62</a:t>
            </a:fld>
            <a:endParaRPr lang="it-IT" altLang="it-IT"/>
          </a:p>
        </p:txBody>
      </p:sp>
      <p:sp>
        <p:nvSpPr>
          <p:cNvPr id="326659" name="Rectangle 2"/>
          <p:cNvSpPr>
            <a:spLocks noGrp="1" noChangeArrowheads="1"/>
          </p:cNvSpPr>
          <p:nvPr>
            <p:ph type="body" idx="1"/>
          </p:nvPr>
        </p:nvSpPr>
        <p:spPr>
          <a:xfrm>
            <a:off x="1298575" y="3257550"/>
            <a:ext cx="7140575" cy="3084513"/>
          </a:xfrm>
          <a:noFill/>
          <a:ln/>
        </p:spPr>
        <p:txBody>
          <a:bodyPr/>
          <a:lstStyle/>
          <a:p>
            <a:endParaRPr lang="en-GB" altLang="it-IT"/>
          </a:p>
        </p:txBody>
      </p:sp>
      <p:sp>
        <p:nvSpPr>
          <p:cNvPr id="326660" name="Rectangle 3"/>
          <p:cNvSpPr>
            <a:spLocks noGrp="1" noRot="1" noChangeAspect="1" noChangeArrowheads="1" noTextEdit="1"/>
          </p:cNvSpPr>
          <p:nvPr>
            <p:ph type="sldImg"/>
          </p:nvPr>
        </p:nvSpPr>
        <p:spPr>
          <a:xfrm>
            <a:off x="3271838" y="600075"/>
            <a:ext cx="3195637" cy="2397125"/>
          </a:xfrm>
          <a:ln cap="flat"/>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7C244EEC-7C70-44CA-A5C9-E4ADFDAD6937}" type="slidenum">
              <a:rPr lang="it-IT" altLang="it-IT" smtClean="0"/>
              <a:pPr/>
              <a:t>63</a:t>
            </a:fld>
            <a:endParaRPr lang="it-IT" altLang="it-IT"/>
          </a:p>
        </p:txBody>
      </p:sp>
      <p:sp>
        <p:nvSpPr>
          <p:cNvPr id="327683" name="Rectangle 2"/>
          <p:cNvSpPr>
            <a:spLocks noGrp="1" noRot="1" noChangeAspect="1" noChangeArrowheads="1" noTextEdit="1"/>
          </p:cNvSpPr>
          <p:nvPr>
            <p:ph type="sldImg"/>
          </p:nvPr>
        </p:nvSpPr>
        <p:spPr>
          <a:xfrm>
            <a:off x="3271838" y="600075"/>
            <a:ext cx="3195637" cy="2397125"/>
          </a:xfrm>
          <a:ln cap="flat"/>
        </p:spPr>
      </p:sp>
      <p:sp>
        <p:nvSpPr>
          <p:cNvPr id="327684" name="Rectangle 3"/>
          <p:cNvSpPr>
            <a:spLocks noGrp="1" noChangeArrowheads="1"/>
          </p:cNvSpPr>
          <p:nvPr>
            <p:ph type="body" idx="1"/>
          </p:nvPr>
        </p:nvSpPr>
        <p:spPr>
          <a:xfrm>
            <a:off x="1298575" y="3257550"/>
            <a:ext cx="7140575" cy="3084513"/>
          </a:xfrm>
          <a:noFill/>
          <a:ln/>
        </p:spPr>
        <p:txBody>
          <a:bodyPr/>
          <a:lstStyle/>
          <a:p>
            <a:endParaRPr lang="en-GB" altLang="it-IT"/>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p:spPr>
        <p:txBody>
          <a:bodyPr/>
          <a:lstStyle/>
          <a:p>
            <a:fld id="{B44CD00A-FB8D-4EAC-BE40-BBA51D7145D3}" type="slidenum">
              <a:rPr lang="it-IT" altLang="it-IT" smtClean="0"/>
              <a:pPr/>
              <a:t>64</a:t>
            </a:fld>
            <a:endParaRPr lang="it-IT" altLang="it-IT"/>
          </a:p>
        </p:txBody>
      </p:sp>
      <p:sp>
        <p:nvSpPr>
          <p:cNvPr id="328707" name="Rectangle 2"/>
          <p:cNvSpPr>
            <a:spLocks noGrp="1" noChangeArrowheads="1"/>
          </p:cNvSpPr>
          <p:nvPr>
            <p:ph type="body" idx="1"/>
          </p:nvPr>
        </p:nvSpPr>
        <p:spPr>
          <a:xfrm>
            <a:off x="1298575" y="3257550"/>
            <a:ext cx="7140575" cy="3084513"/>
          </a:xfrm>
          <a:noFill/>
          <a:ln/>
        </p:spPr>
        <p:txBody>
          <a:bodyPr/>
          <a:lstStyle/>
          <a:p>
            <a:endParaRPr lang="en-GB" altLang="it-IT"/>
          </a:p>
        </p:txBody>
      </p:sp>
      <p:sp>
        <p:nvSpPr>
          <p:cNvPr id="328708" name="Rectangle 3"/>
          <p:cNvSpPr>
            <a:spLocks noGrp="1" noRot="1" noChangeAspect="1" noChangeArrowheads="1" noTextEdit="1"/>
          </p:cNvSpPr>
          <p:nvPr>
            <p:ph type="sldImg"/>
          </p:nvPr>
        </p:nvSpPr>
        <p:spPr>
          <a:xfrm>
            <a:off x="3271838" y="600075"/>
            <a:ext cx="3195637" cy="2397125"/>
          </a:xfrm>
          <a:ln cap="flat"/>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p>
            <a:fld id="{708211F1-806B-47B8-8C08-0AEF5914A3C1}" type="slidenum">
              <a:rPr lang="it-IT" altLang="it-IT" smtClean="0"/>
              <a:pPr/>
              <a:t>65</a:t>
            </a:fld>
            <a:endParaRPr lang="it-IT" altLang="it-IT"/>
          </a:p>
        </p:txBody>
      </p:sp>
      <p:sp>
        <p:nvSpPr>
          <p:cNvPr id="329731" name="Rectangle 2"/>
          <p:cNvSpPr>
            <a:spLocks noGrp="1" noRot="1" noChangeAspect="1" noChangeArrowheads="1" noTextEdit="1"/>
          </p:cNvSpPr>
          <p:nvPr>
            <p:ph type="sldImg"/>
          </p:nvPr>
        </p:nvSpPr>
        <p:spPr>
          <a:ln cap="flat"/>
        </p:spPr>
      </p:sp>
      <p:sp>
        <p:nvSpPr>
          <p:cNvPr id="329732" name="Rectangle 3"/>
          <p:cNvSpPr>
            <a:spLocks noGrp="1" noChangeArrowheads="1"/>
          </p:cNvSpPr>
          <p:nvPr>
            <p:ph type="body" idx="1"/>
          </p:nvPr>
        </p:nvSpPr>
        <p:spPr>
          <a:noFill/>
          <a:ln/>
        </p:spPr>
        <p:txBody>
          <a:bodyPr/>
          <a:lstStyle/>
          <a:p>
            <a:pPr algn="just">
              <a:spcBef>
                <a:spcPct val="20000"/>
              </a:spcBef>
            </a:pPr>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F74334F1-7325-46F3-A3BB-882D312FC3D2}" type="slidenum">
              <a:rPr lang="it-IT" altLang="it-IT" smtClean="0"/>
              <a:pPr/>
              <a:t>6</a:t>
            </a:fld>
            <a:endParaRPr lang="it-IT" altLang="it-IT"/>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0F1A2E13-4FED-40D9-9013-E4E705466981}" type="slidenum">
              <a:rPr lang="it-IT" altLang="it-IT" smtClean="0"/>
              <a:pPr/>
              <a:t>66</a:t>
            </a:fld>
            <a:endParaRPr lang="it-IT" altLang="it-IT"/>
          </a:p>
        </p:txBody>
      </p:sp>
      <p:sp>
        <p:nvSpPr>
          <p:cNvPr id="331779" name="Rectangle 2"/>
          <p:cNvSpPr>
            <a:spLocks noGrp="1" noChangeArrowheads="1"/>
          </p:cNvSpPr>
          <p:nvPr>
            <p:ph type="body" idx="1"/>
          </p:nvPr>
        </p:nvSpPr>
        <p:spPr>
          <a:xfrm>
            <a:off x="1298575" y="3257550"/>
            <a:ext cx="7140575" cy="3084513"/>
          </a:xfrm>
          <a:noFill/>
          <a:ln/>
        </p:spPr>
        <p:txBody>
          <a:bodyPr/>
          <a:lstStyle/>
          <a:p>
            <a:endParaRPr lang="en-GB" altLang="it-IT"/>
          </a:p>
        </p:txBody>
      </p:sp>
      <p:sp>
        <p:nvSpPr>
          <p:cNvPr id="331780" name="Rectangle 3"/>
          <p:cNvSpPr>
            <a:spLocks noGrp="1" noRot="1" noChangeAspect="1" noChangeArrowheads="1" noTextEdit="1"/>
          </p:cNvSpPr>
          <p:nvPr>
            <p:ph type="sldImg"/>
          </p:nvPr>
        </p:nvSpPr>
        <p:spPr>
          <a:xfrm>
            <a:off x="3271838" y="600075"/>
            <a:ext cx="3195637" cy="2397125"/>
          </a:xfrm>
          <a:ln cap="flat"/>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65EFAC03-A932-4585-802F-FE17FB0FCAA6}" type="slidenum">
              <a:rPr lang="it-IT" altLang="it-IT" smtClean="0"/>
              <a:pPr/>
              <a:t>67</a:t>
            </a:fld>
            <a:endParaRPr lang="it-IT" altLang="it-IT"/>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p>
            <a:fld id="{D7E2F4F5-CA1B-42E0-AE95-2B1DD13DA3C0}" type="slidenum">
              <a:rPr lang="it-IT" altLang="it-IT" smtClean="0"/>
              <a:pPr/>
              <a:t>68</a:t>
            </a:fld>
            <a:endParaRPr lang="it-IT" altLang="it-IT"/>
          </a:p>
        </p:txBody>
      </p:sp>
      <p:sp>
        <p:nvSpPr>
          <p:cNvPr id="332803" name="Rectangle 2"/>
          <p:cNvSpPr>
            <a:spLocks noGrp="1" noRot="1" noChangeAspect="1" noChangeArrowheads="1" noTextEdit="1"/>
          </p:cNvSpPr>
          <p:nvPr>
            <p:ph type="sldImg"/>
          </p:nvPr>
        </p:nvSpPr>
        <p:spPr>
          <a:xfrm>
            <a:off x="3271838" y="600075"/>
            <a:ext cx="3195637" cy="2397125"/>
          </a:xfrm>
          <a:ln cap="flat"/>
        </p:spPr>
      </p:sp>
      <p:sp>
        <p:nvSpPr>
          <p:cNvPr id="332804" name="Rectangle 3"/>
          <p:cNvSpPr>
            <a:spLocks noGrp="1" noChangeArrowheads="1"/>
          </p:cNvSpPr>
          <p:nvPr>
            <p:ph type="body" idx="1"/>
          </p:nvPr>
        </p:nvSpPr>
        <p:spPr>
          <a:xfrm>
            <a:off x="1298575" y="3257550"/>
            <a:ext cx="7140575" cy="3084513"/>
          </a:xfrm>
          <a:noFill/>
          <a:ln/>
        </p:spPr>
        <p:txBody>
          <a:bodyPr/>
          <a:lstStyle/>
          <a:p>
            <a:endParaRPr lang="en-GB" altLang="it-IT"/>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52BA83A6-B45A-4C5B-A321-11993F10B5DB}" type="slidenum">
              <a:rPr lang="it-IT" altLang="it-IT" smtClean="0"/>
              <a:pPr/>
              <a:t>69</a:t>
            </a:fld>
            <a:endParaRPr lang="it-IT" altLang="it-IT"/>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p:spPr>
        <p:txBody>
          <a:bodyPr/>
          <a:lstStyle/>
          <a:p>
            <a:fld id="{A80DDFFE-58EF-498A-961E-13AC43401DD3}" type="slidenum">
              <a:rPr lang="it-IT" altLang="it-IT" smtClean="0"/>
              <a:pPr/>
              <a:t>70</a:t>
            </a:fld>
            <a:endParaRPr lang="it-IT" altLang="it-IT"/>
          </a:p>
        </p:txBody>
      </p:sp>
      <p:sp>
        <p:nvSpPr>
          <p:cNvPr id="337923" name="Rectangle 2"/>
          <p:cNvSpPr>
            <a:spLocks noGrp="1" noRot="1" noChangeAspect="1" noChangeArrowheads="1" noTextEdit="1"/>
          </p:cNvSpPr>
          <p:nvPr>
            <p:ph type="sldImg"/>
          </p:nvPr>
        </p:nvSpPr>
        <p:spPr>
          <a:ln/>
        </p:spPr>
      </p:sp>
      <p:sp>
        <p:nvSpPr>
          <p:cNvPr id="337924"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p>
            <a:fld id="{00085C40-DDEB-4EFB-912D-66193E68AF84}" type="slidenum">
              <a:rPr lang="it-IT" altLang="it-IT" smtClean="0"/>
              <a:pPr/>
              <a:t>71</a:t>
            </a:fld>
            <a:endParaRPr lang="it-IT" altLang="it-IT"/>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C1D216DE-E361-49B5-999D-B96B505F73E0}" type="slidenum">
              <a:rPr lang="it-IT" altLang="it-IT" smtClean="0"/>
              <a:pPr/>
              <a:t>72</a:t>
            </a:fld>
            <a:endParaRPr lang="it-IT" altLang="it-IT"/>
          </a:p>
        </p:txBody>
      </p:sp>
      <p:sp>
        <p:nvSpPr>
          <p:cNvPr id="339971" name="Rectangle 2"/>
          <p:cNvSpPr>
            <a:spLocks noGrp="1" noRot="1" noChangeAspect="1" noChangeArrowheads="1" noTextEdit="1"/>
          </p:cNvSpPr>
          <p:nvPr>
            <p:ph type="sldImg"/>
          </p:nvPr>
        </p:nvSpPr>
        <p:spPr>
          <a:ln cap="flat"/>
        </p:spPr>
      </p:sp>
      <p:sp>
        <p:nvSpPr>
          <p:cNvPr id="339972"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p:spPr>
        <p:txBody>
          <a:bodyPr/>
          <a:lstStyle/>
          <a:p>
            <a:fld id="{96E4A0B7-FF44-45D8-A404-F32D2C2CA488}" type="slidenum">
              <a:rPr lang="it-IT" altLang="it-IT" smtClean="0"/>
              <a:pPr/>
              <a:t>76</a:t>
            </a:fld>
            <a:endParaRPr lang="it-IT" altLang="it-IT"/>
          </a:p>
        </p:txBody>
      </p:sp>
      <p:sp>
        <p:nvSpPr>
          <p:cNvPr id="340995" name="Rectangle 2"/>
          <p:cNvSpPr>
            <a:spLocks noGrp="1" noRot="1" noChangeAspect="1" noChangeArrowheads="1" noTextEdit="1"/>
          </p:cNvSpPr>
          <p:nvPr>
            <p:ph type="sldImg"/>
          </p:nvPr>
        </p:nvSpPr>
        <p:spPr>
          <a:ln cap="flat"/>
        </p:spPr>
      </p:sp>
      <p:sp>
        <p:nvSpPr>
          <p:cNvPr id="340996"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p:spPr>
        <p:txBody>
          <a:bodyPr/>
          <a:lstStyle/>
          <a:p>
            <a:fld id="{6DADA9B0-5902-45C9-BDE4-F0D0CCFB85DB}" type="slidenum">
              <a:rPr lang="it-IT" altLang="it-IT" smtClean="0"/>
              <a:pPr/>
              <a:t>77</a:t>
            </a:fld>
            <a:endParaRPr lang="it-IT" altLang="it-IT"/>
          </a:p>
        </p:txBody>
      </p:sp>
      <p:sp>
        <p:nvSpPr>
          <p:cNvPr id="343043" name="Rectangle 2"/>
          <p:cNvSpPr>
            <a:spLocks noGrp="1" noRot="1" noChangeAspect="1" noChangeArrowheads="1" noTextEdit="1"/>
          </p:cNvSpPr>
          <p:nvPr>
            <p:ph type="sldImg"/>
          </p:nvPr>
        </p:nvSpPr>
        <p:spPr>
          <a:ln cap="flat"/>
        </p:spPr>
      </p:sp>
      <p:sp>
        <p:nvSpPr>
          <p:cNvPr id="343044"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D5E4A47E-AAF0-4714-9A2A-F0AA8E924EE0}" type="slidenum">
              <a:rPr lang="it-IT" altLang="it-IT" smtClean="0"/>
              <a:pPr/>
              <a:t>78</a:t>
            </a:fld>
            <a:endParaRPr lang="it-IT" altLang="it-IT"/>
          </a:p>
        </p:txBody>
      </p:sp>
      <p:sp>
        <p:nvSpPr>
          <p:cNvPr id="344067" name="Rectangle 2"/>
          <p:cNvSpPr>
            <a:spLocks noGrp="1" noRot="1" noChangeAspect="1" noChangeArrowheads="1" noTextEdit="1"/>
          </p:cNvSpPr>
          <p:nvPr>
            <p:ph type="sldImg"/>
          </p:nvPr>
        </p:nvSpPr>
        <p:spPr>
          <a:ln cap="flat"/>
        </p:spPr>
      </p:sp>
      <p:sp>
        <p:nvSpPr>
          <p:cNvPr id="344068"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0F36B936-DB45-47FF-9AFD-15A2BF8A0615}" type="slidenum">
              <a:rPr lang="it-IT" altLang="it-IT" smtClean="0"/>
              <a:pPr/>
              <a:t>7</a:t>
            </a:fld>
            <a:endParaRPr lang="it-IT" altLang="it-IT"/>
          </a:p>
        </p:txBody>
      </p:sp>
      <p:sp>
        <p:nvSpPr>
          <p:cNvPr id="274435" name="Rectangle 2"/>
          <p:cNvSpPr>
            <a:spLocks noGrp="1" noRot="1" noChangeAspect="1" noChangeArrowheads="1" noTextEdit="1"/>
          </p:cNvSpPr>
          <p:nvPr>
            <p:ph type="sldImg"/>
          </p:nvPr>
        </p:nvSpPr>
        <p:spPr>
          <a:xfrm>
            <a:off x="3154363" y="514350"/>
            <a:ext cx="3429000" cy="2571750"/>
          </a:xfrm>
          <a:ln/>
        </p:spPr>
      </p:sp>
      <p:sp>
        <p:nvSpPr>
          <p:cNvPr id="274436" name="Rectangle 3"/>
          <p:cNvSpPr>
            <a:spLocks noGrp="1" noChangeArrowheads="1"/>
          </p:cNvSpPr>
          <p:nvPr>
            <p:ph type="body" idx="1"/>
          </p:nvPr>
        </p:nvSpPr>
        <p:spPr>
          <a:xfrm>
            <a:off x="973138" y="3257550"/>
            <a:ext cx="7791450" cy="3086100"/>
          </a:xfrm>
          <a:noFill/>
          <a:ln/>
        </p:spPr>
        <p:txBody>
          <a:bodyPr/>
          <a:lstStyle/>
          <a:p>
            <a:endParaRPr lang="it-IT" altLang="it-IT"/>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476CF88B-CBEE-4E05-8297-19431948771E}" type="slidenum">
              <a:rPr lang="it-IT" altLang="it-IT" smtClean="0"/>
              <a:pPr/>
              <a:t>80</a:t>
            </a:fld>
            <a:endParaRPr lang="it-IT" altLang="it-IT"/>
          </a:p>
        </p:txBody>
      </p:sp>
      <p:sp>
        <p:nvSpPr>
          <p:cNvPr id="345091" name="Rectangle 2"/>
          <p:cNvSpPr>
            <a:spLocks noGrp="1" noRot="1" noChangeAspect="1" noChangeArrowheads="1" noTextEdit="1"/>
          </p:cNvSpPr>
          <p:nvPr>
            <p:ph type="sldImg"/>
          </p:nvPr>
        </p:nvSpPr>
        <p:spPr>
          <a:ln cap="flat"/>
        </p:spPr>
      </p:sp>
      <p:sp>
        <p:nvSpPr>
          <p:cNvPr id="345092"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2A6868B1-F1BE-405A-BF96-5C2F052901A4}" type="slidenum">
              <a:rPr lang="it-IT" altLang="it-IT" smtClean="0"/>
              <a:pPr/>
              <a:t>83</a:t>
            </a:fld>
            <a:endParaRPr lang="it-IT" altLang="it-IT"/>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fld id="{53A4A482-3E23-4F33-9520-3E6A8CD5BA29}" type="slidenum">
              <a:rPr lang="it-IT" altLang="it-IT" smtClean="0"/>
              <a:pPr/>
              <a:t>84</a:t>
            </a:fld>
            <a:endParaRPr lang="it-IT" altLang="it-IT"/>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p>
            <a:fld id="{65D803C1-4D89-4885-B27E-2F8B12FBD194}" type="slidenum">
              <a:rPr lang="it-IT" altLang="it-IT" smtClean="0"/>
              <a:pPr/>
              <a:t>85</a:t>
            </a:fld>
            <a:endParaRPr lang="it-IT" altLang="it-IT"/>
          </a:p>
        </p:txBody>
      </p:sp>
      <p:sp>
        <p:nvSpPr>
          <p:cNvPr id="347139" name="Rectangle 2"/>
          <p:cNvSpPr>
            <a:spLocks noGrp="1" noRot="1" noChangeAspect="1" noChangeArrowheads="1" noTextEdit="1"/>
          </p:cNvSpPr>
          <p:nvPr>
            <p:ph type="sldImg"/>
          </p:nvPr>
        </p:nvSpPr>
        <p:spPr>
          <a:xfrm>
            <a:off x="3162300" y="519113"/>
            <a:ext cx="3416300" cy="2562225"/>
          </a:xfrm>
          <a:ln cap="flat"/>
        </p:spPr>
      </p:sp>
      <p:sp>
        <p:nvSpPr>
          <p:cNvPr id="347140"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B7E2A656-C61C-4EF1-91CB-150A6B60125C}" type="slidenum">
              <a:rPr lang="it-IT" altLang="it-IT" smtClean="0"/>
              <a:pPr/>
              <a:t>86</a:t>
            </a:fld>
            <a:endParaRPr lang="it-IT" altLang="it-IT"/>
          </a:p>
        </p:txBody>
      </p:sp>
      <p:sp>
        <p:nvSpPr>
          <p:cNvPr id="348163" name="Rectangle 2"/>
          <p:cNvSpPr>
            <a:spLocks noGrp="1" noChangeArrowheads="1"/>
          </p:cNvSpPr>
          <p:nvPr>
            <p:ph type="body" idx="1"/>
          </p:nvPr>
        </p:nvSpPr>
        <p:spPr>
          <a:xfrm>
            <a:off x="1298575" y="3257550"/>
            <a:ext cx="7140575" cy="3084513"/>
          </a:xfrm>
          <a:noFill/>
          <a:ln/>
        </p:spPr>
        <p:txBody>
          <a:bodyPr/>
          <a:lstStyle/>
          <a:p>
            <a:pPr>
              <a:lnSpc>
                <a:spcPct val="90000"/>
              </a:lnSpc>
            </a:pPr>
            <a:endParaRPr lang="en-GB" altLang="it-IT"/>
          </a:p>
        </p:txBody>
      </p:sp>
      <p:sp>
        <p:nvSpPr>
          <p:cNvPr id="348164" name="Rectangle 3"/>
          <p:cNvSpPr>
            <a:spLocks noGrp="1" noRot="1" noChangeAspect="1" noChangeArrowheads="1" noTextEdit="1"/>
          </p:cNvSpPr>
          <p:nvPr>
            <p:ph type="sldImg"/>
          </p:nvPr>
        </p:nvSpPr>
        <p:spPr>
          <a:xfrm>
            <a:off x="3271838" y="600075"/>
            <a:ext cx="3195637" cy="2397125"/>
          </a:xfrm>
          <a:ln cap="flat"/>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fld id="{5D30ACBD-4FAC-4044-B4DF-1802BC1B541A}" type="slidenum">
              <a:rPr lang="it-IT" altLang="it-IT" smtClean="0"/>
              <a:pPr/>
              <a:t>88</a:t>
            </a:fld>
            <a:endParaRPr lang="it-IT" altLang="it-IT"/>
          </a:p>
        </p:txBody>
      </p:sp>
      <p:sp>
        <p:nvSpPr>
          <p:cNvPr id="349187" name="Rectangle 2"/>
          <p:cNvSpPr>
            <a:spLocks noGrp="1" noChangeArrowheads="1"/>
          </p:cNvSpPr>
          <p:nvPr>
            <p:ph type="body" idx="1"/>
          </p:nvPr>
        </p:nvSpPr>
        <p:spPr>
          <a:xfrm>
            <a:off x="1298575" y="3257550"/>
            <a:ext cx="7140575" cy="3084513"/>
          </a:xfrm>
          <a:noFill/>
          <a:ln/>
        </p:spPr>
        <p:txBody>
          <a:bodyPr/>
          <a:lstStyle/>
          <a:p>
            <a:endParaRPr lang="en-GB" altLang="it-IT"/>
          </a:p>
        </p:txBody>
      </p:sp>
      <p:sp>
        <p:nvSpPr>
          <p:cNvPr id="349188" name="Rectangle 3"/>
          <p:cNvSpPr>
            <a:spLocks noGrp="1" noRot="1" noChangeAspect="1" noChangeArrowheads="1" noTextEdit="1"/>
          </p:cNvSpPr>
          <p:nvPr>
            <p:ph type="sldImg"/>
          </p:nvPr>
        </p:nvSpPr>
        <p:spPr>
          <a:xfrm>
            <a:off x="3271838" y="600075"/>
            <a:ext cx="3195637" cy="2397125"/>
          </a:xfrm>
          <a:ln cap="flat"/>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fld id="{5D30ACBD-4FAC-4044-B4DF-1802BC1B541A}" type="slidenum">
              <a:rPr lang="it-IT" altLang="it-IT" smtClean="0"/>
              <a:pPr/>
              <a:t>89</a:t>
            </a:fld>
            <a:endParaRPr lang="it-IT" altLang="it-IT"/>
          </a:p>
        </p:txBody>
      </p:sp>
      <p:sp>
        <p:nvSpPr>
          <p:cNvPr id="349187" name="Rectangle 2"/>
          <p:cNvSpPr>
            <a:spLocks noGrp="1" noChangeArrowheads="1"/>
          </p:cNvSpPr>
          <p:nvPr>
            <p:ph type="body" idx="1"/>
          </p:nvPr>
        </p:nvSpPr>
        <p:spPr>
          <a:xfrm>
            <a:off x="1298575" y="3257550"/>
            <a:ext cx="7140575" cy="3084513"/>
          </a:xfrm>
          <a:noFill/>
          <a:ln/>
        </p:spPr>
        <p:txBody>
          <a:bodyPr/>
          <a:lstStyle/>
          <a:p>
            <a:endParaRPr lang="en-GB" altLang="it-IT"/>
          </a:p>
        </p:txBody>
      </p:sp>
      <p:sp>
        <p:nvSpPr>
          <p:cNvPr id="349188" name="Rectangle 3"/>
          <p:cNvSpPr>
            <a:spLocks noGrp="1" noRot="1" noChangeAspect="1" noChangeArrowheads="1" noTextEdit="1"/>
          </p:cNvSpPr>
          <p:nvPr>
            <p:ph type="sldImg"/>
          </p:nvPr>
        </p:nvSpPr>
        <p:spPr>
          <a:xfrm>
            <a:off x="3271838" y="600075"/>
            <a:ext cx="3195637" cy="2397125"/>
          </a:xfrm>
          <a:ln cap="flat"/>
        </p:spPr>
      </p:sp>
    </p:spTree>
    <p:extLst>
      <p:ext uri="{BB962C8B-B14F-4D97-AF65-F5344CB8AC3E}">
        <p14:creationId xmlns:p14="http://schemas.microsoft.com/office/powerpoint/2010/main" val="37065841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ABA915B9-8876-4097-AAC5-C222557B6DE4}" type="slidenum">
              <a:rPr lang="it-IT" altLang="it-IT" smtClean="0"/>
              <a:pPr/>
              <a:t>90</a:t>
            </a:fld>
            <a:endParaRPr lang="it-IT" altLang="it-IT"/>
          </a:p>
        </p:txBody>
      </p:sp>
      <p:sp>
        <p:nvSpPr>
          <p:cNvPr id="350211" name="Rectangle 2"/>
          <p:cNvSpPr>
            <a:spLocks noGrp="1" noRot="1" noChangeAspect="1" noChangeArrowheads="1" noTextEdit="1"/>
          </p:cNvSpPr>
          <p:nvPr>
            <p:ph type="sldImg"/>
          </p:nvPr>
        </p:nvSpPr>
        <p:spPr>
          <a:xfrm>
            <a:off x="3160713" y="515938"/>
            <a:ext cx="3424237" cy="2568575"/>
          </a:xfrm>
          <a:ln cap="flat"/>
        </p:spPr>
      </p:sp>
      <p:sp>
        <p:nvSpPr>
          <p:cNvPr id="350212"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2CC0F477-F97D-4253-9724-D452D0C3ADD8}" type="slidenum">
              <a:rPr lang="it-IT" altLang="it-IT" smtClean="0"/>
              <a:pPr/>
              <a:t>91</a:t>
            </a:fld>
            <a:endParaRPr lang="it-IT" altLang="it-IT"/>
          </a:p>
        </p:txBody>
      </p:sp>
      <p:sp>
        <p:nvSpPr>
          <p:cNvPr id="351235" name="Rectangle 2"/>
          <p:cNvSpPr>
            <a:spLocks noGrp="1" noRot="1" noChangeAspect="1" noChangeArrowheads="1" noTextEdit="1"/>
          </p:cNvSpPr>
          <p:nvPr>
            <p:ph type="sldImg"/>
          </p:nvPr>
        </p:nvSpPr>
        <p:spPr>
          <a:xfrm>
            <a:off x="3160713" y="515938"/>
            <a:ext cx="3424237" cy="2568575"/>
          </a:xfrm>
          <a:ln cap="flat"/>
        </p:spPr>
      </p:sp>
      <p:sp>
        <p:nvSpPr>
          <p:cNvPr id="351236" name="Rectangle 3"/>
          <p:cNvSpPr>
            <a:spLocks noGrp="1" noChangeArrowheads="1"/>
          </p:cNvSpPr>
          <p:nvPr>
            <p:ph type="body" idx="1"/>
          </p:nvPr>
        </p:nvSpPr>
        <p:spPr>
          <a:noFill/>
          <a:ln/>
        </p:spPr>
        <p:txBody>
          <a:bodyPr/>
          <a:lstStyle/>
          <a:p>
            <a:pPr>
              <a:spcBef>
                <a:spcPct val="0"/>
              </a:spcBef>
            </a:pPr>
            <a:endParaRPr lang="it-IT" altLang="it-IT"/>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2CC0F477-F97D-4253-9724-D452D0C3ADD8}" type="slidenum">
              <a:rPr lang="it-IT" altLang="it-IT" smtClean="0"/>
              <a:pPr/>
              <a:t>93</a:t>
            </a:fld>
            <a:endParaRPr lang="it-IT" altLang="it-IT"/>
          </a:p>
        </p:txBody>
      </p:sp>
      <p:sp>
        <p:nvSpPr>
          <p:cNvPr id="351235" name="Rectangle 2"/>
          <p:cNvSpPr>
            <a:spLocks noGrp="1" noRot="1" noChangeAspect="1" noChangeArrowheads="1" noTextEdit="1"/>
          </p:cNvSpPr>
          <p:nvPr>
            <p:ph type="sldImg"/>
          </p:nvPr>
        </p:nvSpPr>
        <p:spPr>
          <a:xfrm>
            <a:off x="3160713" y="515938"/>
            <a:ext cx="3424237" cy="2568575"/>
          </a:xfrm>
          <a:ln cap="flat"/>
        </p:spPr>
      </p:sp>
      <p:sp>
        <p:nvSpPr>
          <p:cNvPr id="351236" name="Rectangle 3"/>
          <p:cNvSpPr>
            <a:spLocks noGrp="1" noChangeArrowheads="1"/>
          </p:cNvSpPr>
          <p:nvPr>
            <p:ph type="body" idx="1"/>
          </p:nvPr>
        </p:nvSpPr>
        <p:spPr>
          <a:noFill/>
          <a:ln/>
        </p:spPr>
        <p:txBody>
          <a:bodyPr/>
          <a:lstStyle/>
          <a:p>
            <a:pPr>
              <a:spcBef>
                <a:spcPct val="0"/>
              </a:spcBef>
            </a:pPr>
            <a:endParaRPr lang="it-IT" altLang="it-IT"/>
          </a:p>
        </p:txBody>
      </p:sp>
    </p:spTree>
    <p:extLst>
      <p:ext uri="{BB962C8B-B14F-4D97-AF65-F5344CB8AC3E}">
        <p14:creationId xmlns:p14="http://schemas.microsoft.com/office/powerpoint/2010/main" val="3080413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FA60E227-9637-4E10-8B72-CD4A00ABEE56}" type="slidenum">
              <a:rPr lang="it-IT" altLang="it-IT" smtClean="0"/>
              <a:pPr/>
              <a:t>8</a:t>
            </a:fld>
            <a:endParaRPr lang="it-IT" altLang="it-IT"/>
          </a:p>
        </p:txBody>
      </p:sp>
      <p:sp>
        <p:nvSpPr>
          <p:cNvPr id="275459" name="Rectangle 2"/>
          <p:cNvSpPr>
            <a:spLocks noGrp="1" noRot="1" noChangeAspect="1" noChangeArrowheads="1" noTextEdit="1"/>
          </p:cNvSpPr>
          <p:nvPr>
            <p:ph type="sldImg"/>
          </p:nvPr>
        </p:nvSpPr>
        <p:spPr>
          <a:xfrm>
            <a:off x="3154363" y="514350"/>
            <a:ext cx="3429000" cy="2571750"/>
          </a:xfrm>
          <a:ln/>
        </p:spPr>
      </p:sp>
      <p:sp>
        <p:nvSpPr>
          <p:cNvPr id="275460" name="Rectangle 3"/>
          <p:cNvSpPr>
            <a:spLocks noGrp="1" noChangeArrowheads="1"/>
          </p:cNvSpPr>
          <p:nvPr>
            <p:ph type="body" idx="1"/>
          </p:nvPr>
        </p:nvSpPr>
        <p:spPr>
          <a:xfrm>
            <a:off x="973138" y="3257550"/>
            <a:ext cx="7791450" cy="3086100"/>
          </a:xfrm>
          <a:noFill/>
          <a:ln/>
        </p:spPr>
        <p:txBody>
          <a:bodyPr/>
          <a:lstStyle/>
          <a:p>
            <a:endParaRPr lang="it-IT" altLang="it-IT"/>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2CC0F477-F97D-4253-9724-D452D0C3ADD8}" type="slidenum">
              <a:rPr lang="it-IT" altLang="it-IT" smtClean="0"/>
              <a:pPr/>
              <a:t>94</a:t>
            </a:fld>
            <a:endParaRPr lang="it-IT" altLang="it-IT"/>
          </a:p>
        </p:txBody>
      </p:sp>
      <p:sp>
        <p:nvSpPr>
          <p:cNvPr id="351235" name="Rectangle 2"/>
          <p:cNvSpPr>
            <a:spLocks noGrp="1" noRot="1" noChangeAspect="1" noChangeArrowheads="1" noTextEdit="1"/>
          </p:cNvSpPr>
          <p:nvPr>
            <p:ph type="sldImg"/>
          </p:nvPr>
        </p:nvSpPr>
        <p:spPr>
          <a:xfrm>
            <a:off x="3160713" y="515938"/>
            <a:ext cx="3424237" cy="2568575"/>
          </a:xfrm>
          <a:ln cap="flat"/>
        </p:spPr>
      </p:sp>
      <p:sp>
        <p:nvSpPr>
          <p:cNvPr id="351236" name="Rectangle 3"/>
          <p:cNvSpPr>
            <a:spLocks noGrp="1" noChangeArrowheads="1"/>
          </p:cNvSpPr>
          <p:nvPr>
            <p:ph type="body" idx="1"/>
          </p:nvPr>
        </p:nvSpPr>
        <p:spPr>
          <a:noFill/>
          <a:ln/>
        </p:spPr>
        <p:txBody>
          <a:bodyPr/>
          <a:lstStyle/>
          <a:p>
            <a:pPr>
              <a:spcBef>
                <a:spcPct val="0"/>
              </a:spcBef>
            </a:pPr>
            <a:endParaRPr lang="it-IT" altLang="it-IT"/>
          </a:p>
        </p:txBody>
      </p:sp>
    </p:spTree>
    <p:extLst>
      <p:ext uri="{BB962C8B-B14F-4D97-AF65-F5344CB8AC3E}">
        <p14:creationId xmlns:p14="http://schemas.microsoft.com/office/powerpoint/2010/main" val="34953335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F800A600-2125-4159-9A8B-2281C9806838}" type="slidenum">
              <a:rPr lang="it-IT" altLang="it-IT" smtClean="0"/>
              <a:pPr/>
              <a:t>95</a:t>
            </a:fld>
            <a:endParaRPr lang="it-IT" altLang="it-IT"/>
          </a:p>
        </p:txBody>
      </p:sp>
      <p:sp>
        <p:nvSpPr>
          <p:cNvPr id="352259" name="Rectangle 2"/>
          <p:cNvSpPr>
            <a:spLocks noGrp="1" noRot="1" noChangeAspect="1" noChangeArrowheads="1" noTextEdit="1"/>
          </p:cNvSpPr>
          <p:nvPr>
            <p:ph type="sldImg"/>
          </p:nvPr>
        </p:nvSpPr>
        <p:spPr>
          <a:xfrm>
            <a:off x="3271838" y="600075"/>
            <a:ext cx="3195637" cy="2397125"/>
          </a:xfrm>
          <a:ln/>
        </p:spPr>
      </p:sp>
      <p:sp>
        <p:nvSpPr>
          <p:cNvPr id="352260" name="Rectangle 3"/>
          <p:cNvSpPr>
            <a:spLocks noGrp="1" noChangeArrowheads="1"/>
          </p:cNvSpPr>
          <p:nvPr>
            <p:ph type="body" idx="1"/>
          </p:nvPr>
        </p:nvSpPr>
        <p:spPr>
          <a:xfrm>
            <a:off x="1298575" y="3257550"/>
            <a:ext cx="7140575" cy="3084513"/>
          </a:xfrm>
          <a:noFill/>
          <a:ln/>
        </p:spPr>
        <p:txBody>
          <a:bodyPr/>
          <a:lstStyle/>
          <a:p>
            <a:endParaRPr lang="it-IT" altLang="it-IT"/>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p>
            <a:fld id="{321C53BA-C33A-4A06-8BFB-849DA87FF729}" type="slidenum">
              <a:rPr lang="it-IT" altLang="it-IT" smtClean="0"/>
              <a:pPr/>
              <a:t>96</a:t>
            </a:fld>
            <a:endParaRPr lang="it-IT" altLang="it-IT"/>
          </a:p>
        </p:txBody>
      </p:sp>
      <p:sp>
        <p:nvSpPr>
          <p:cNvPr id="353283" name="Rectangle 2"/>
          <p:cNvSpPr>
            <a:spLocks noGrp="1" noRot="1" noChangeAspect="1" noChangeArrowheads="1" noTextEdit="1"/>
          </p:cNvSpPr>
          <p:nvPr>
            <p:ph type="sldImg"/>
          </p:nvPr>
        </p:nvSpPr>
        <p:spPr>
          <a:xfrm>
            <a:off x="3271838" y="600075"/>
            <a:ext cx="3195637" cy="2397125"/>
          </a:xfrm>
          <a:ln/>
        </p:spPr>
      </p:sp>
      <p:sp>
        <p:nvSpPr>
          <p:cNvPr id="353284" name="Rectangle 3"/>
          <p:cNvSpPr>
            <a:spLocks noGrp="1" noChangeArrowheads="1"/>
          </p:cNvSpPr>
          <p:nvPr>
            <p:ph type="body" idx="1"/>
          </p:nvPr>
        </p:nvSpPr>
        <p:spPr>
          <a:xfrm>
            <a:off x="1298575" y="3257550"/>
            <a:ext cx="7140575" cy="3084513"/>
          </a:xfrm>
          <a:noFill/>
          <a:ln/>
        </p:spPr>
        <p:txBody>
          <a:bodyPr/>
          <a:lstStyle/>
          <a:p>
            <a:endParaRPr lang="it-IT" altLang="it-IT"/>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p>
            <a:fld id="{939AC415-BEE4-4208-B74B-D12C1798F3B7}" type="slidenum">
              <a:rPr lang="it-IT" altLang="it-IT" smtClean="0"/>
              <a:pPr/>
              <a:t>97</a:t>
            </a:fld>
            <a:endParaRPr lang="it-IT" altLang="it-IT"/>
          </a:p>
        </p:txBody>
      </p:sp>
      <p:sp>
        <p:nvSpPr>
          <p:cNvPr id="354307" name="Rectangle 2"/>
          <p:cNvSpPr>
            <a:spLocks noGrp="1" noRot="1" noChangeAspect="1" noChangeArrowheads="1" noTextEdit="1"/>
          </p:cNvSpPr>
          <p:nvPr>
            <p:ph type="sldImg"/>
          </p:nvPr>
        </p:nvSpPr>
        <p:spPr>
          <a:xfrm>
            <a:off x="3159125" y="514350"/>
            <a:ext cx="3427413" cy="2570163"/>
          </a:xfrm>
          <a:ln/>
        </p:spPr>
      </p:sp>
      <p:sp>
        <p:nvSpPr>
          <p:cNvPr id="354308" name="Rectangle 3"/>
          <p:cNvSpPr>
            <a:spLocks noGrp="1" noChangeArrowheads="1"/>
          </p:cNvSpPr>
          <p:nvPr>
            <p:ph type="body" idx="1"/>
          </p:nvPr>
        </p:nvSpPr>
        <p:spPr>
          <a:xfrm>
            <a:off x="1300163" y="3254375"/>
            <a:ext cx="7137400" cy="3089275"/>
          </a:xfrm>
          <a:noFill/>
          <a:ln/>
        </p:spPr>
        <p:txBody>
          <a:bodyPr/>
          <a:lstStyle/>
          <a:p>
            <a:endParaRPr lang="it-IT" altLang="it-IT"/>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p>
            <a:fld id="{3C3812FB-F271-457E-9B74-F37D0CA3A8D9}" type="slidenum">
              <a:rPr lang="it-IT" altLang="it-IT" smtClean="0"/>
              <a:pPr/>
              <a:t>98</a:t>
            </a:fld>
            <a:endParaRPr lang="it-IT" altLang="it-IT"/>
          </a:p>
        </p:txBody>
      </p:sp>
      <p:sp>
        <p:nvSpPr>
          <p:cNvPr id="355331" name="Rectangle 2"/>
          <p:cNvSpPr>
            <a:spLocks noGrp="1" noRot="1" noChangeAspect="1" noChangeArrowheads="1" noTextEdit="1"/>
          </p:cNvSpPr>
          <p:nvPr>
            <p:ph type="sldImg"/>
          </p:nvPr>
        </p:nvSpPr>
        <p:spPr>
          <a:xfrm>
            <a:off x="3159125" y="514350"/>
            <a:ext cx="3427413" cy="2570163"/>
          </a:xfrm>
          <a:ln/>
        </p:spPr>
      </p:sp>
      <p:sp>
        <p:nvSpPr>
          <p:cNvPr id="355332" name="Rectangle 3"/>
          <p:cNvSpPr>
            <a:spLocks noGrp="1" noChangeArrowheads="1"/>
          </p:cNvSpPr>
          <p:nvPr>
            <p:ph type="body" idx="1"/>
          </p:nvPr>
        </p:nvSpPr>
        <p:spPr>
          <a:xfrm>
            <a:off x="1300163" y="3254375"/>
            <a:ext cx="7137400" cy="3089275"/>
          </a:xfrm>
          <a:noFill/>
          <a:ln/>
        </p:spPr>
        <p:txBody>
          <a:bodyPr/>
          <a:lstStyle/>
          <a:p>
            <a:endParaRPr lang="it-IT" altLang="it-IT"/>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p:spPr>
        <p:txBody>
          <a:bodyPr/>
          <a:lstStyle/>
          <a:p>
            <a:fld id="{EFED1697-5C9E-41AF-A779-A5E937E7DBFA}" type="slidenum">
              <a:rPr lang="it-IT" altLang="it-IT" smtClean="0"/>
              <a:pPr/>
              <a:t>99</a:t>
            </a:fld>
            <a:endParaRPr lang="it-IT" altLang="it-IT"/>
          </a:p>
        </p:txBody>
      </p:sp>
      <p:sp>
        <p:nvSpPr>
          <p:cNvPr id="356355" name="Rectangle 2"/>
          <p:cNvSpPr>
            <a:spLocks noGrp="1" noRot="1" noChangeAspect="1" noChangeArrowheads="1" noTextEdit="1"/>
          </p:cNvSpPr>
          <p:nvPr>
            <p:ph type="sldImg"/>
          </p:nvPr>
        </p:nvSpPr>
        <p:spPr>
          <a:xfrm>
            <a:off x="3154363" y="514350"/>
            <a:ext cx="3429000" cy="2571750"/>
          </a:xfrm>
          <a:ln/>
        </p:spPr>
      </p:sp>
      <p:sp>
        <p:nvSpPr>
          <p:cNvPr id="356356" name="Rectangle 3"/>
          <p:cNvSpPr>
            <a:spLocks noGrp="1" noChangeArrowheads="1"/>
          </p:cNvSpPr>
          <p:nvPr>
            <p:ph type="body" idx="1"/>
          </p:nvPr>
        </p:nvSpPr>
        <p:spPr>
          <a:xfrm>
            <a:off x="973138" y="3257550"/>
            <a:ext cx="7791450" cy="3086100"/>
          </a:xfrm>
          <a:noFill/>
          <a:ln/>
        </p:spPr>
        <p:txBody>
          <a:bodyPr/>
          <a:lstStyle/>
          <a:p>
            <a:endParaRPr lang="it-IT" altLang="it-IT"/>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p>
            <a:fld id="{D4FA8F5D-06B9-442A-B3E1-8E60422B7CB1}" type="slidenum">
              <a:rPr lang="it-IT" altLang="it-IT" smtClean="0"/>
              <a:pPr/>
              <a:t>100</a:t>
            </a:fld>
            <a:endParaRPr lang="it-IT" altLang="it-IT"/>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p:spPr>
        <p:txBody>
          <a:bodyPr/>
          <a:lstStyle/>
          <a:p>
            <a:fld id="{331184D9-E0E5-43AB-B404-EB4FE93A5C74}" type="slidenum">
              <a:rPr lang="it-IT" altLang="it-IT" smtClean="0"/>
              <a:pPr/>
              <a:t>101</a:t>
            </a:fld>
            <a:endParaRPr lang="it-IT" altLang="it-IT"/>
          </a:p>
        </p:txBody>
      </p:sp>
      <p:sp>
        <p:nvSpPr>
          <p:cNvPr id="358403" name="Rectangle 2"/>
          <p:cNvSpPr>
            <a:spLocks noGrp="1" noRot="1" noChangeAspect="1" noChangeArrowheads="1" noTextEdit="1"/>
          </p:cNvSpPr>
          <p:nvPr>
            <p:ph type="sldImg"/>
          </p:nvPr>
        </p:nvSpPr>
        <p:spPr>
          <a:xfrm>
            <a:off x="3160713" y="515938"/>
            <a:ext cx="3424237" cy="2568575"/>
          </a:xfrm>
          <a:ln cap="flat"/>
        </p:spPr>
      </p:sp>
      <p:sp>
        <p:nvSpPr>
          <p:cNvPr id="358404"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p>
            <a:fld id="{D1832D8A-41EB-4F3C-9B87-F398FE783A17}" type="slidenum">
              <a:rPr lang="it-IT" altLang="it-IT" smtClean="0"/>
              <a:pPr/>
              <a:t>102</a:t>
            </a:fld>
            <a:endParaRPr lang="it-IT" altLang="it-IT"/>
          </a:p>
        </p:txBody>
      </p:sp>
      <p:sp>
        <p:nvSpPr>
          <p:cNvPr id="359427" name="Rectangle 2"/>
          <p:cNvSpPr>
            <a:spLocks noGrp="1" noRot="1" noChangeAspect="1" noChangeArrowheads="1" noTextEdit="1"/>
          </p:cNvSpPr>
          <p:nvPr>
            <p:ph type="sldImg"/>
          </p:nvPr>
        </p:nvSpPr>
        <p:spPr>
          <a:xfrm>
            <a:off x="3159125" y="514350"/>
            <a:ext cx="3427413" cy="2570163"/>
          </a:xfrm>
          <a:ln/>
        </p:spPr>
      </p:sp>
      <p:sp>
        <p:nvSpPr>
          <p:cNvPr id="359428" name="Rectangle 3"/>
          <p:cNvSpPr>
            <a:spLocks noGrp="1" noChangeArrowheads="1"/>
          </p:cNvSpPr>
          <p:nvPr>
            <p:ph type="body" idx="1"/>
          </p:nvPr>
        </p:nvSpPr>
        <p:spPr>
          <a:xfrm>
            <a:off x="1300163" y="3254375"/>
            <a:ext cx="7137400" cy="3089275"/>
          </a:xfrm>
          <a:noFill/>
          <a:ln/>
        </p:spPr>
        <p:txBody>
          <a:bodyPr/>
          <a:lstStyle/>
          <a:p>
            <a:endParaRPr lang="it-IT" altLang="it-IT"/>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p:spPr>
        <p:txBody>
          <a:bodyPr/>
          <a:lstStyle/>
          <a:p>
            <a:fld id="{FE660DC0-B2EA-4176-9A1C-5B2CD302C6A6}" type="slidenum">
              <a:rPr lang="it-IT" altLang="it-IT" smtClean="0"/>
              <a:pPr/>
              <a:t>105</a:t>
            </a:fld>
            <a:endParaRPr lang="it-IT" altLang="it-IT"/>
          </a:p>
        </p:txBody>
      </p:sp>
      <p:sp>
        <p:nvSpPr>
          <p:cNvPr id="360451" name="Rectangle 2"/>
          <p:cNvSpPr>
            <a:spLocks noGrp="1" noRot="1" noChangeAspect="1" noChangeArrowheads="1" noTextEdit="1"/>
          </p:cNvSpPr>
          <p:nvPr>
            <p:ph type="sldImg"/>
          </p:nvPr>
        </p:nvSpPr>
        <p:spPr>
          <a:xfrm>
            <a:off x="3271838" y="600075"/>
            <a:ext cx="3195637" cy="2397125"/>
          </a:xfrm>
          <a:ln/>
        </p:spPr>
      </p:sp>
      <p:sp>
        <p:nvSpPr>
          <p:cNvPr id="360452" name="Rectangle 3"/>
          <p:cNvSpPr>
            <a:spLocks noGrp="1" noChangeArrowheads="1"/>
          </p:cNvSpPr>
          <p:nvPr>
            <p:ph type="body" idx="1"/>
          </p:nvPr>
        </p:nvSpPr>
        <p:spPr>
          <a:xfrm>
            <a:off x="1298575" y="3257550"/>
            <a:ext cx="7140575" cy="3084513"/>
          </a:xfrm>
          <a:noFill/>
          <a:ln/>
        </p:spPr>
        <p:txBody>
          <a:bodyPr/>
          <a:lstStyle/>
          <a:p>
            <a:endParaRPr lang="en-GB"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F8AF1F83-122E-4ACA-9D74-5086B774C565}" type="slidenum">
              <a:rPr lang="it-IT" altLang="it-IT" smtClean="0"/>
              <a:pPr/>
              <a:t>9</a:t>
            </a:fld>
            <a:endParaRPr lang="it-IT" altLang="it-IT"/>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p>
            <a:fld id="{A1F33E4E-BCA4-4A70-93B8-D01FF42B7EA3}" type="slidenum">
              <a:rPr lang="it-IT" altLang="it-IT" smtClean="0"/>
              <a:pPr/>
              <a:t>107</a:t>
            </a:fld>
            <a:endParaRPr lang="it-IT" altLang="it-IT"/>
          </a:p>
        </p:txBody>
      </p:sp>
      <p:sp>
        <p:nvSpPr>
          <p:cNvPr id="362499" name="Rectangle 2"/>
          <p:cNvSpPr>
            <a:spLocks noGrp="1" noRot="1" noChangeAspect="1" noChangeArrowheads="1" noTextEdit="1"/>
          </p:cNvSpPr>
          <p:nvPr>
            <p:ph type="sldImg"/>
          </p:nvPr>
        </p:nvSpPr>
        <p:spPr>
          <a:xfrm>
            <a:off x="3271838" y="600075"/>
            <a:ext cx="3195637" cy="2397125"/>
          </a:xfrm>
          <a:ln/>
        </p:spPr>
      </p:sp>
      <p:sp>
        <p:nvSpPr>
          <p:cNvPr id="1025027" name="Rectangle 3"/>
          <p:cNvSpPr>
            <a:spLocks noGrp="1" noChangeArrowheads="1"/>
          </p:cNvSpPr>
          <p:nvPr>
            <p:ph type="body" idx="1"/>
          </p:nvPr>
        </p:nvSpPr>
        <p:spPr>
          <a:xfrm>
            <a:off x="1298575" y="3257550"/>
            <a:ext cx="7140575" cy="3084513"/>
          </a:xfrm>
          <a:ln/>
        </p:spPr>
        <p:txBody>
          <a:bodyPr/>
          <a:lstStyle/>
          <a:p>
            <a:pPr>
              <a:defRPr/>
            </a:pPr>
            <a:endParaRPr lang="it-IT" b="1">
              <a:effectLst>
                <a:outerShdw blurRad="38100" dist="38100" dir="2700000" algn="tl">
                  <a:srgbClr val="C0C0C0"/>
                </a:outerShdw>
              </a:effectLst>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p>
            <a:fld id="{A1F33E4E-BCA4-4A70-93B8-D01FF42B7EA3}" type="slidenum">
              <a:rPr lang="it-IT" altLang="it-IT" smtClean="0"/>
              <a:pPr/>
              <a:t>108</a:t>
            </a:fld>
            <a:endParaRPr lang="it-IT" altLang="it-IT"/>
          </a:p>
        </p:txBody>
      </p:sp>
      <p:sp>
        <p:nvSpPr>
          <p:cNvPr id="362499" name="Rectangle 2"/>
          <p:cNvSpPr>
            <a:spLocks noGrp="1" noRot="1" noChangeAspect="1" noChangeArrowheads="1" noTextEdit="1"/>
          </p:cNvSpPr>
          <p:nvPr>
            <p:ph type="sldImg"/>
          </p:nvPr>
        </p:nvSpPr>
        <p:spPr>
          <a:xfrm>
            <a:off x="3271838" y="600075"/>
            <a:ext cx="3195637" cy="2397125"/>
          </a:xfrm>
          <a:ln/>
        </p:spPr>
      </p:sp>
      <p:sp>
        <p:nvSpPr>
          <p:cNvPr id="1025027" name="Rectangle 3"/>
          <p:cNvSpPr>
            <a:spLocks noGrp="1" noChangeArrowheads="1"/>
          </p:cNvSpPr>
          <p:nvPr>
            <p:ph type="body" idx="1"/>
          </p:nvPr>
        </p:nvSpPr>
        <p:spPr>
          <a:xfrm>
            <a:off x="1298575" y="3257550"/>
            <a:ext cx="7140575" cy="3084513"/>
          </a:xfrm>
          <a:ln/>
        </p:spPr>
        <p:txBody>
          <a:bodyPr/>
          <a:lstStyle/>
          <a:p>
            <a:pPr>
              <a:defRPr/>
            </a:pPr>
            <a:endParaRPr lang="it-IT" b="1">
              <a:effectLst>
                <a:outerShdw blurRad="38100" dist="38100" dir="2700000" algn="tl">
                  <a:srgbClr val="C0C0C0"/>
                </a:outerShdw>
              </a:effectLst>
            </a:endParaRPr>
          </a:p>
        </p:txBody>
      </p:sp>
    </p:spTree>
    <p:extLst>
      <p:ext uri="{BB962C8B-B14F-4D97-AF65-F5344CB8AC3E}">
        <p14:creationId xmlns:p14="http://schemas.microsoft.com/office/powerpoint/2010/main" val="16118733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CC453C11-323E-481E-864A-49BD737D1929}" type="slidenum">
              <a:rPr lang="it-IT" altLang="it-IT" smtClean="0"/>
              <a:pPr/>
              <a:t>109</a:t>
            </a:fld>
            <a:endParaRPr lang="it-IT" altLang="it-IT"/>
          </a:p>
        </p:txBody>
      </p:sp>
      <p:sp>
        <p:nvSpPr>
          <p:cNvPr id="363523" name="Rectangle 2"/>
          <p:cNvSpPr>
            <a:spLocks noGrp="1" noRot="1" noChangeAspect="1" noChangeArrowheads="1" noTextEdit="1"/>
          </p:cNvSpPr>
          <p:nvPr>
            <p:ph type="sldImg"/>
          </p:nvPr>
        </p:nvSpPr>
        <p:spPr>
          <a:xfrm>
            <a:off x="3160713" y="515938"/>
            <a:ext cx="3424237" cy="2568575"/>
          </a:xfrm>
          <a:ln cap="flat"/>
        </p:spPr>
      </p:sp>
      <p:sp>
        <p:nvSpPr>
          <p:cNvPr id="363524" name="Rectangle 3"/>
          <p:cNvSpPr>
            <a:spLocks noGrp="1" noChangeArrowheads="1"/>
          </p:cNvSpPr>
          <p:nvPr>
            <p:ph type="body" idx="1"/>
          </p:nvPr>
        </p:nvSpPr>
        <p:spPr>
          <a:xfrm>
            <a:off x="1514475" y="3257550"/>
            <a:ext cx="6924675" cy="3371850"/>
          </a:xfrm>
          <a:noFill/>
          <a:ln/>
        </p:spPr>
        <p:txBody>
          <a:bodyPr/>
          <a:lstStyle/>
          <a:p>
            <a:pPr algn="just"/>
            <a:endParaRPr lang="it-IT" altLang="it-IT"/>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CC453C11-323E-481E-864A-49BD737D1929}" type="slidenum">
              <a:rPr lang="it-IT" altLang="it-IT" smtClean="0"/>
              <a:pPr/>
              <a:t>110</a:t>
            </a:fld>
            <a:endParaRPr lang="it-IT" altLang="it-IT"/>
          </a:p>
        </p:txBody>
      </p:sp>
      <p:sp>
        <p:nvSpPr>
          <p:cNvPr id="363523" name="Rectangle 2"/>
          <p:cNvSpPr>
            <a:spLocks noGrp="1" noRot="1" noChangeAspect="1" noChangeArrowheads="1" noTextEdit="1"/>
          </p:cNvSpPr>
          <p:nvPr>
            <p:ph type="sldImg"/>
          </p:nvPr>
        </p:nvSpPr>
        <p:spPr>
          <a:xfrm>
            <a:off x="3160713" y="515938"/>
            <a:ext cx="3424237" cy="2568575"/>
          </a:xfrm>
          <a:ln cap="flat"/>
        </p:spPr>
      </p:sp>
      <p:sp>
        <p:nvSpPr>
          <p:cNvPr id="363524" name="Rectangle 3"/>
          <p:cNvSpPr>
            <a:spLocks noGrp="1" noChangeArrowheads="1"/>
          </p:cNvSpPr>
          <p:nvPr>
            <p:ph type="body" idx="1"/>
          </p:nvPr>
        </p:nvSpPr>
        <p:spPr>
          <a:xfrm>
            <a:off x="1514475" y="3257550"/>
            <a:ext cx="6924675" cy="3371850"/>
          </a:xfrm>
          <a:noFill/>
          <a:ln/>
        </p:spPr>
        <p:txBody>
          <a:bodyPr/>
          <a:lstStyle/>
          <a:p>
            <a:pPr algn="just"/>
            <a:endParaRPr lang="it-IT" altLang="it-IT"/>
          </a:p>
        </p:txBody>
      </p:sp>
    </p:spTree>
    <p:extLst>
      <p:ext uri="{BB962C8B-B14F-4D97-AF65-F5344CB8AC3E}">
        <p14:creationId xmlns:p14="http://schemas.microsoft.com/office/powerpoint/2010/main" val="205370933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CC453C11-323E-481E-864A-49BD737D1929}" type="slidenum">
              <a:rPr lang="it-IT" altLang="it-IT" smtClean="0"/>
              <a:pPr/>
              <a:t>111</a:t>
            </a:fld>
            <a:endParaRPr lang="it-IT" altLang="it-IT"/>
          </a:p>
        </p:txBody>
      </p:sp>
      <p:sp>
        <p:nvSpPr>
          <p:cNvPr id="363523" name="Rectangle 2"/>
          <p:cNvSpPr>
            <a:spLocks noGrp="1" noRot="1" noChangeAspect="1" noChangeArrowheads="1" noTextEdit="1"/>
          </p:cNvSpPr>
          <p:nvPr>
            <p:ph type="sldImg"/>
          </p:nvPr>
        </p:nvSpPr>
        <p:spPr>
          <a:xfrm>
            <a:off x="3160713" y="515938"/>
            <a:ext cx="3424237" cy="2568575"/>
          </a:xfrm>
          <a:ln cap="flat"/>
        </p:spPr>
      </p:sp>
      <p:sp>
        <p:nvSpPr>
          <p:cNvPr id="363524" name="Rectangle 3"/>
          <p:cNvSpPr>
            <a:spLocks noGrp="1" noChangeArrowheads="1"/>
          </p:cNvSpPr>
          <p:nvPr>
            <p:ph type="body" idx="1"/>
          </p:nvPr>
        </p:nvSpPr>
        <p:spPr>
          <a:xfrm>
            <a:off x="1514475" y="3257550"/>
            <a:ext cx="6924675" cy="3371850"/>
          </a:xfrm>
          <a:noFill/>
          <a:ln/>
        </p:spPr>
        <p:txBody>
          <a:bodyPr/>
          <a:lstStyle/>
          <a:p>
            <a:pPr algn="just"/>
            <a:endParaRPr lang="it-IT" altLang="it-IT"/>
          </a:p>
        </p:txBody>
      </p:sp>
    </p:spTree>
    <p:extLst>
      <p:ext uri="{BB962C8B-B14F-4D97-AF65-F5344CB8AC3E}">
        <p14:creationId xmlns:p14="http://schemas.microsoft.com/office/powerpoint/2010/main" val="297915246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CC453C11-323E-481E-864A-49BD737D1929}" type="slidenum">
              <a:rPr lang="it-IT" altLang="it-IT" smtClean="0"/>
              <a:pPr/>
              <a:t>112</a:t>
            </a:fld>
            <a:endParaRPr lang="it-IT" altLang="it-IT"/>
          </a:p>
        </p:txBody>
      </p:sp>
      <p:sp>
        <p:nvSpPr>
          <p:cNvPr id="363523" name="Rectangle 2"/>
          <p:cNvSpPr>
            <a:spLocks noGrp="1" noRot="1" noChangeAspect="1" noChangeArrowheads="1" noTextEdit="1"/>
          </p:cNvSpPr>
          <p:nvPr>
            <p:ph type="sldImg"/>
          </p:nvPr>
        </p:nvSpPr>
        <p:spPr>
          <a:xfrm>
            <a:off x="3160713" y="515938"/>
            <a:ext cx="3424237" cy="2568575"/>
          </a:xfrm>
          <a:ln cap="flat"/>
        </p:spPr>
      </p:sp>
      <p:sp>
        <p:nvSpPr>
          <p:cNvPr id="363524" name="Rectangle 3"/>
          <p:cNvSpPr>
            <a:spLocks noGrp="1" noChangeArrowheads="1"/>
          </p:cNvSpPr>
          <p:nvPr>
            <p:ph type="body" idx="1"/>
          </p:nvPr>
        </p:nvSpPr>
        <p:spPr>
          <a:xfrm>
            <a:off x="1514475" y="3257550"/>
            <a:ext cx="6924675" cy="3371850"/>
          </a:xfrm>
          <a:noFill/>
          <a:ln/>
        </p:spPr>
        <p:txBody>
          <a:bodyPr/>
          <a:lstStyle/>
          <a:p>
            <a:pPr algn="just"/>
            <a:endParaRPr lang="it-IT" altLang="it-IT"/>
          </a:p>
        </p:txBody>
      </p:sp>
    </p:spTree>
    <p:extLst>
      <p:ext uri="{BB962C8B-B14F-4D97-AF65-F5344CB8AC3E}">
        <p14:creationId xmlns:p14="http://schemas.microsoft.com/office/powerpoint/2010/main" val="70038175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CC453C11-323E-481E-864A-49BD737D1929}" type="slidenum">
              <a:rPr lang="it-IT" altLang="it-IT" smtClean="0"/>
              <a:pPr/>
              <a:t>113</a:t>
            </a:fld>
            <a:endParaRPr lang="it-IT" altLang="it-IT"/>
          </a:p>
        </p:txBody>
      </p:sp>
      <p:sp>
        <p:nvSpPr>
          <p:cNvPr id="363523" name="Rectangle 2"/>
          <p:cNvSpPr>
            <a:spLocks noGrp="1" noRot="1" noChangeAspect="1" noChangeArrowheads="1" noTextEdit="1"/>
          </p:cNvSpPr>
          <p:nvPr>
            <p:ph type="sldImg"/>
          </p:nvPr>
        </p:nvSpPr>
        <p:spPr>
          <a:xfrm>
            <a:off x="3160713" y="515938"/>
            <a:ext cx="3424237" cy="2568575"/>
          </a:xfrm>
          <a:ln cap="flat"/>
        </p:spPr>
      </p:sp>
      <p:sp>
        <p:nvSpPr>
          <p:cNvPr id="363524" name="Rectangle 3"/>
          <p:cNvSpPr>
            <a:spLocks noGrp="1" noChangeArrowheads="1"/>
          </p:cNvSpPr>
          <p:nvPr>
            <p:ph type="body" idx="1"/>
          </p:nvPr>
        </p:nvSpPr>
        <p:spPr>
          <a:xfrm>
            <a:off x="1514475" y="3257550"/>
            <a:ext cx="6924675" cy="3371850"/>
          </a:xfrm>
          <a:noFill/>
          <a:ln/>
        </p:spPr>
        <p:txBody>
          <a:bodyPr/>
          <a:lstStyle/>
          <a:p>
            <a:pPr algn="just"/>
            <a:endParaRPr lang="it-IT" altLang="it-IT"/>
          </a:p>
        </p:txBody>
      </p:sp>
    </p:spTree>
    <p:extLst>
      <p:ext uri="{BB962C8B-B14F-4D97-AF65-F5344CB8AC3E}">
        <p14:creationId xmlns:p14="http://schemas.microsoft.com/office/powerpoint/2010/main" val="208227814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CC453C11-323E-481E-864A-49BD737D1929}" type="slidenum">
              <a:rPr lang="it-IT" altLang="it-IT" smtClean="0"/>
              <a:pPr/>
              <a:t>114</a:t>
            </a:fld>
            <a:endParaRPr lang="it-IT" altLang="it-IT"/>
          </a:p>
        </p:txBody>
      </p:sp>
      <p:sp>
        <p:nvSpPr>
          <p:cNvPr id="363523" name="Rectangle 2"/>
          <p:cNvSpPr>
            <a:spLocks noGrp="1" noRot="1" noChangeAspect="1" noChangeArrowheads="1" noTextEdit="1"/>
          </p:cNvSpPr>
          <p:nvPr>
            <p:ph type="sldImg"/>
          </p:nvPr>
        </p:nvSpPr>
        <p:spPr>
          <a:xfrm>
            <a:off x="3160713" y="515938"/>
            <a:ext cx="3424237" cy="2568575"/>
          </a:xfrm>
          <a:ln cap="flat"/>
        </p:spPr>
      </p:sp>
      <p:sp>
        <p:nvSpPr>
          <p:cNvPr id="363524" name="Rectangle 3"/>
          <p:cNvSpPr>
            <a:spLocks noGrp="1" noChangeArrowheads="1"/>
          </p:cNvSpPr>
          <p:nvPr>
            <p:ph type="body" idx="1"/>
          </p:nvPr>
        </p:nvSpPr>
        <p:spPr>
          <a:xfrm>
            <a:off x="1514475" y="3257550"/>
            <a:ext cx="6924675" cy="3371850"/>
          </a:xfrm>
          <a:noFill/>
          <a:ln/>
        </p:spPr>
        <p:txBody>
          <a:bodyPr/>
          <a:lstStyle/>
          <a:p>
            <a:pPr algn="just"/>
            <a:endParaRPr lang="it-IT" altLang="it-IT"/>
          </a:p>
        </p:txBody>
      </p:sp>
    </p:spTree>
    <p:extLst>
      <p:ext uri="{BB962C8B-B14F-4D97-AF65-F5344CB8AC3E}">
        <p14:creationId xmlns:p14="http://schemas.microsoft.com/office/powerpoint/2010/main" val="330541079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p:spPr>
        <p:txBody>
          <a:bodyPr/>
          <a:lstStyle/>
          <a:p>
            <a:fld id="{1330F1B1-802A-433F-BDD8-BE1517061139}" type="slidenum">
              <a:rPr lang="it-IT" altLang="it-IT" smtClean="0"/>
              <a:pPr/>
              <a:t>115</a:t>
            </a:fld>
            <a:endParaRPr lang="it-IT" altLang="it-IT"/>
          </a:p>
        </p:txBody>
      </p:sp>
      <p:sp>
        <p:nvSpPr>
          <p:cNvPr id="365571" name="Rectangle 2"/>
          <p:cNvSpPr>
            <a:spLocks noGrp="1" noRot="1" noChangeAspect="1" noChangeArrowheads="1" noTextEdit="1"/>
          </p:cNvSpPr>
          <p:nvPr>
            <p:ph type="sldImg"/>
          </p:nvPr>
        </p:nvSpPr>
        <p:spPr>
          <a:xfrm>
            <a:off x="3271838" y="600075"/>
            <a:ext cx="3195637" cy="2397125"/>
          </a:xfrm>
          <a:ln/>
        </p:spPr>
      </p:sp>
      <p:sp>
        <p:nvSpPr>
          <p:cNvPr id="365572" name="Rectangle 3"/>
          <p:cNvSpPr>
            <a:spLocks noGrp="1" noChangeArrowheads="1"/>
          </p:cNvSpPr>
          <p:nvPr>
            <p:ph type="body" idx="1"/>
          </p:nvPr>
        </p:nvSpPr>
        <p:spPr>
          <a:xfrm>
            <a:off x="1298575" y="3257550"/>
            <a:ext cx="7140575" cy="3084513"/>
          </a:xfrm>
          <a:noFill/>
          <a:ln/>
        </p:spPr>
        <p:txBody>
          <a:bodyPr/>
          <a:lstStyle/>
          <a:p>
            <a:endParaRPr lang="it-IT" altLang="it-IT"/>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p>
            <a:fld id="{F812692D-A864-4F78-B98D-9F24B4911503}" type="slidenum">
              <a:rPr lang="it-IT" altLang="it-IT" smtClean="0"/>
              <a:pPr/>
              <a:t>122</a:t>
            </a:fld>
            <a:endParaRPr lang="it-IT" altLang="it-IT"/>
          </a:p>
        </p:txBody>
      </p:sp>
      <p:sp>
        <p:nvSpPr>
          <p:cNvPr id="366595" name="Rectangle 2"/>
          <p:cNvSpPr>
            <a:spLocks noGrp="1" noRot="1" noChangeAspect="1" noChangeArrowheads="1" noTextEdit="1"/>
          </p:cNvSpPr>
          <p:nvPr>
            <p:ph type="sldImg"/>
          </p:nvPr>
        </p:nvSpPr>
        <p:spPr>
          <a:xfrm>
            <a:off x="3160713" y="515938"/>
            <a:ext cx="3424237" cy="2568575"/>
          </a:xfrm>
          <a:ln cap="flat"/>
        </p:spPr>
      </p:sp>
      <p:sp>
        <p:nvSpPr>
          <p:cNvPr id="366596" name="Rectangle 3"/>
          <p:cNvSpPr>
            <a:spLocks noGrp="1" noChangeArrowheads="1"/>
          </p:cNvSpPr>
          <p:nvPr>
            <p:ph type="body" idx="1"/>
          </p:nvPr>
        </p:nvSpPr>
        <p:spPr>
          <a:noFill/>
          <a:ln/>
        </p:spPr>
        <p:txBody>
          <a:bodyPr/>
          <a:lstStyle/>
          <a:p>
            <a:pPr algn="just"/>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74725" y="3030538"/>
            <a:ext cx="11053763" cy="2090737"/>
          </a:xfrm>
        </p:spPr>
        <p:txBody>
          <a:bodyPr/>
          <a:lstStyle/>
          <a:p>
            <a:r>
              <a:rPr lang="it-IT"/>
              <a:t>Fare clic per modificare lo stile del titolo</a:t>
            </a:r>
          </a:p>
        </p:txBody>
      </p:sp>
      <p:sp>
        <p:nvSpPr>
          <p:cNvPr id="3" name="Sottotitolo 2"/>
          <p:cNvSpPr>
            <a:spLocks noGrp="1"/>
          </p:cNvSpPr>
          <p:nvPr>
            <p:ph type="subTitle" idx="1"/>
          </p:nvPr>
        </p:nvSpPr>
        <p:spPr>
          <a:xfrm>
            <a:off x="1951038" y="5527675"/>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AEAA69B-AE20-41A0-8F46-2F048DEE0616}"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4C43CA3-356B-4162-8976-AB9BF9C579B7}"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266238" y="866775"/>
            <a:ext cx="2762250" cy="7802563"/>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974725" y="866775"/>
            <a:ext cx="8139113" cy="7802563"/>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A221DB4-984E-4CC3-B6FF-EC12791E857F}"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974725" y="866775"/>
            <a:ext cx="11053763" cy="1625600"/>
          </a:xfrm>
        </p:spPr>
        <p:txBody>
          <a:bodyPr/>
          <a:lstStyle/>
          <a:p>
            <a:r>
              <a:rPr lang="it-IT"/>
              <a:t>Fare clic per modificare lo stile del titolo</a:t>
            </a:r>
          </a:p>
        </p:txBody>
      </p:sp>
      <p:sp>
        <p:nvSpPr>
          <p:cNvPr id="3" name="Segnaposto testo 2"/>
          <p:cNvSpPr>
            <a:spLocks noGrp="1"/>
          </p:cNvSpPr>
          <p:nvPr>
            <p:ph type="body" sz="half" idx="1"/>
          </p:nvPr>
        </p:nvSpPr>
        <p:spPr>
          <a:xfrm>
            <a:off x="974725" y="2817813"/>
            <a:ext cx="5449888"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lipArt 3"/>
          <p:cNvSpPr>
            <a:spLocks noGrp="1"/>
          </p:cNvSpPr>
          <p:nvPr>
            <p:ph type="clipArt" sz="half" idx="2"/>
          </p:nvPr>
        </p:nvSpPr>
        <p:spPr>
          <a:xfrm>
            <a:off x="6577013" y="2817813"/>
            <a:ext cx="5451475" cy="5851525"/>
          </a:xfrm>
        </p:spPr>
        <p:txBody>
          <a:bodyPr/>
          <a:lstStyle/>
          <a:p>
            <a:pPr lvl="0"/>
            <a:endParaRPr lang="it-IT" noProof="0"/>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E0F8287-530D-4CCC-9486-FEEBB3257B7C}"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974725" y="866775"/>
            <a:ext cx="11053763" cy="1625600"/>
          </a:xfrm>
        </p:spPr>
        <p:txBody>
          <a:bodyPr/>
          <a:lstStyle/>
          <a:p>
            <a:r>
              <a:rPr lang="it-IT"/>
              <a:t>Fare clic per modificare lo stile del titolo</a:t>
            </a:r>
          </a:p>
        </p:txBody>
      </p:sp>
      <p:sp>
        <p:nvSpPr>
          <p:cNvPr id="3" name="Segnaposto tabella 2"/>
          <p:cNvSpPr>
            <a:spLocks noGrp="1"/>
          </p:cNvSpPr>
          <p:nvPr>
            <p:ph type="tbl" idx="1"/>
          </p:nvPr>
        </p:nvSpPr>
        <p:spPr>
          <a:xfrm>
            <a:off x="974725" y="2817813"/>
            <a:ext cx="11053763" cy="5851525"/>
          </a:xfrm>
        </p:spPr>
        <p:txBody>
          <a:bodyPr/>
          <a:lstStyle/>
          <a:p>
            <a:pPr lvl="0"/>
            <a:endParaRPr lang="it-IT" noProof="0"/>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553CDF6-96FD-4EDB-82C5-5D87FF1E8BD2}" type="slidenum">
              <a:rPr lang="it-IT"/>
              <a:pPr>
                <a:defRPr/>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dgm" preserve="1">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974725" y="866775"/>
            <a:ext cx="11053763" cy="1625600"/>
          </a:xfrm>
        </p:spPr>
        <p:txBody>
          <a:bodyPr/>
          <a:lstStyle/>
          <a:p>
            <a:r>
              <a:rPr lang="it-IT"/>
              <a:t>Fare clic per modificare lo stile del titolo</a:t>
            </a:r>
          </a:p>
        </p:txBody>
      </p:sp>
      <p:sp>
        <p:nvSpPr>
          <p:cNvPr id="3" name="Segnaposto SmartArt 2"/>
          <p:cNvSpPr>
            <a:spLocks noGrp="1"/>
          </p:cNvSpPr>
          <p:nvPr>
            <p:ph type="dgm" idx="1"/>
          </p:nvPr>
        </p:nvSpPr>
        <p:spPr>
          <a:xfrm>
            <a:off x="974725" y="2817813"/>
            <a:ext cx="11053763" cy="5851525"/>
          </a:xfrm>
        </p:spPr>
        <p:txBody>
          <a:bodyPr/>
          <a:lstStyle/>
          <a:p>
            <a:pPr lvl="0"/>
            <a:endParaRPr lang="it-IT" noProof="0"/>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4AA1FBB-D558-4146-B8C2-5349B9C74817}" type="slidenum">
              <a:rPr lang="it-IT"/>
              <a:pPr>
                <a:defRPr/>
              </a:pPr>
              <a:t>‹N›</a:t>
            </a:fld>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974725" y="866775"/>
            <a:ext cx="11053763" cy="1625600"/>
          </a:xfrm>
        </p:spPr>
        <p:txBody>
          <a:bodyPr/>
          <a:lstStyle/>
          <a:p>
            <a:r>
              <a:rPr lang="it-IT"/>
              <a:t>Fare clic per modificare lo stile del titolo</a:t>
            </a:r>
          </a:p>
        </p:txBody>
      </p:sp>
      <p:sp>
        <p:nvSpPr>
          <p:cNvPr id="3" name="Segnaposto ClipArt 2"/>
          <p:cNvSpPr>
            <a:spLocks noGrp="1"/>
          </p:cNvSpPr>
          <p:nvPr>
            <p:ph type="clipArt" sz="half" idx="1"/>
          </p:nvPr>
        </p:nvSpPr>
        <p:spPr>
          <a:xfrm>
            <a:off x="974725" y="2817813"/>
            <a:ext cx="5449888" cy="5851525"/>
          </a:xfrm>
        </p:spPr>
        <p:txBody>
          <a:bodyPr/>
          <a:lstStyle/>
          <a:p>
            <a:pPr lvl="0"/>
            <a:endParaRPr lang="it-IT" noProof="0"/>
          </a:p>
        </p:txBody>
      </p:sp>
      <p:sp>
        <p:nvSpPr>
          <p:cNvPr id="4" name="Segnaposto testo 3"/>
          <p:cNvSpPr>
            <a:spLocks noGrp="1"/>
          </p:cNvSpPr>
          <p:nvPr>
            <p:ph type="body" sz="half" idx="2"/>
          </p:nvPr>
        </p:nvSpPr>
        <p:spPr>
          <a:xfrm>
            <a:off x="6577013" y="2817813"/>
            <a:ext cx="5451475"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1F61D42C-8E69-4AE9-A296-B39FE006CDAA}" type="slidenum">
              <a:rPr lang="it-IT"/>
              <a:pPr>
                <a:defRPr/>
              </a:pPr>
              <a:t>‹N›</a:t>
            </a:fld>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974725" y="866775"/>
            <a:ext cx="11053763" cy="1625600"/>
          </a:xfrm>
        </p:spPr>
        <p:txBody>
          <a:bodyPr/>
          <a:lstStyle/>
          <a:p>
            <a:r>
              <a:rPr lang="it-IT"/>
              <a:t>Fare clic per modificare lo stile del titolo</a:t>
            </a:r>
          </a:p>
        </p:txBody>
      </p:sp>
      <p:sp>
        <p:nvSpPr>
          <p:cNvPr id="3" name="Segnaposto testo 2"/>
          <p:cNvSpPr>
            <a:spLocks noGrp="1"/>
          </p:cNvSpPr>
          <p:nvPr>
            <p:ph type="body" sz="half" idx="1"/>
          </p:nvPr>
        </p:nvSpPr>
        <p:spPr>
          <a:xfrm>
            <a:off x="974725" y="2817813"/>
            <a:ext cx="5449888"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577013" y="2817813"/>
            <a:ext cx="5451475"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34F8286-0135-444D-9085-09F158D277EE}" type="slidenum">
              <a:rPr lang="it-IT"/>
              <a:pPr>
                <a:defRPr/>
              </a:pPr>
              <a:t>‹N›</a:t>
            </a:fld>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974725" y="866775"/>
            <a:ext cx="11053763" cy="1625600"/>
          </a:xfrm>
        </p:spPr>
        <p:txBody>
          <a:bodyPr/>
          <a:lstStyle/>
          <a:p>
            <a:r>
              <a:rPr lang="it-IT"/>
              <a:t>Fare clic per modificare lo stile del titolo</a:t>
            </a:r>
          </a:p>
        </p:txBody>
      </p:sp>
      <p:sp>
        <p:nvSpPr>
          <p:cNvPr id="3" name="Segnaposto testo 2"/>
          <p:cNvSpPr>
            <a:spLocks noGrp="1"/>
          </p:cNvSpPr>
          <p:nvPr>
            <p:ph type="body" sz="half" idx="1"/>
          </p:nvPr>
        </p:nvSpPr>
        <p:spPr>
          <a:xfrm>
            <a:off x="974725" y="2817813"/>
            <a:ext cx="5449888"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6577013" y="2817813"/>
            <a:ext cx="5451475" cy="2849562"/>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6577013" y="5819775"/>
            <a:ext cx="5451475" cy="28495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p:cNvSpPr>
            <a:spLocks noGrp="1" noChangeArrowheads="1"/>
          </p:cNvSpPr>
          <p:nvPr>
            <p:ph type="dt" sz="half" idx="10"/>
          </p:nvPr>
        </p:nvSpPr>
        <p:spPr>
          <a:ln/>
        </p:spPr>
        <p:txBody>
          <a:bodyPr/>
          <a:lstStyle>
            <a:lvl1pPr>
              <a:defRPr/>
            </a:lvl1pPr>
          </a:lstStyle>
          <a:p>
            <a:pPr>
              <a:defRPr/>
            </a:pPr>
            <a:endParaRPr lang="it-IT"/>
          </a:p>
        </p:txBody>
      </p:sp>
      <p:sp>
        <p:nvSpPr>
          <p:cNvPr id="7" name="Rectangle 5"/>
          <p:cNvSpPr>
            <a:spLocks noGrp="1" noChangeArrowheads="1"/>
          </p:cNvSpPr>
          <p:nvPr>
            <p:ph type="ftr" sz="quarter" idx="11"/>
          </p:nvPr>
        </p:nvSpPr>
        <p:spPr>
          <a:ln/>
        </p:spPr>
        <p:txBody>
          <a:bodyPr/>
          <a:lstStyle>
            <a:lvl1pPr>
              <a:defRPr/>
            </a:lvl1pPr>
          </a:lstStyle>
          <a:p>
            <a:pPr>
              <a:defRPr/>
            </a:pPr>
            <a:endParaRPr lang="it-IT"/>
          </a:p>
        </p:txBody>
      </p:sp>
      <p:sp>
        <p:nvSpPr>
          <p:cNvPr id="8" name="Rectangle 6"/>
          <p:cNvSpPr>
            <a:spLocks noGrp="1" noChangeArrowheads="1"/>
          </p:cNvSpPr>
          <p:nvPr>
            <p:ph type="sldNum" sz="quarter" idx="12"/>
          </p:nvPr>
        </p:nvSpPr>
        <p:spPr>
          <a:ln/>
        </p:spPr>
        <p:txBody>
          <a:bodyPr/>
          <a:lstStyle>
            <a:lvl1pPr>
              <a:defRPr/>
            </a:lvl1pPr>
          </a:lstStyle>
          <a:p>
            <a:pPr>
              <a:defRPr/>
            </a:pPr>
            <a:fld id="{32DC14FF-3BC5-4C2B-9140-A3442B540197}"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87693C0-94DE-49D4-8CE1-959B8354DCD1}"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027113" y="6267450"/>
            <a:ext cx="11052175" cy="1936750"/>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1027113" y="4133850"/>
            <a:ext cx="11052175"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4C8C86A-596F-4B5E-9DD3-27D42EF9470F}"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974725" y="2817813"/>
            <a:ext cx="5449888" cy="5851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577013" y="2817813"/>
            <a:ext cx="5451475" cy="5851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BE04E05-892B-4447-8D88-18DCA802B0B5}"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50875" y="390525"/>
            <a:ext cx="11701463" cy="16256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605588" y="3092450"/>
            <a:ext cx="5746750"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A35920BD-972E-4D61-9CDB-FE20A6A77E5F}"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09F75203-0727-40A2-A1EB-CBCBC5DC85E0}"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C7B4EDFE-7B5C-4534-B735-75EFFE2BD755}"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50875" y="388938"/>
            <a:ext cx="4276725" cy="1652587"/>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5083175" y="388938"/>
            <a:ext cx="7269163"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50875" y="2041525"/>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BA8610C0-7E1B-45D2-A782-429E6C89F571}"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547938" y="6827838"/>
            <a:ext cx="7802562" cy="806450"/>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547938" y="7634288"/>
            <a:ext cx="7802562"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B311E9EC-CA16-4356-A357-4BD32E4BE32C}"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974725" y="866775"/>
            <a:ext cx="11053763" cy="1625600"/>
          </a:xfrm>
          <a:prstGeom prst="rect">
            <a:avLst/>
          </a:prstGeom>
          <a:noFill/>
          <a:ln w="9525">
            <a:noFill/>
            <a:miter lim="800000"/>
            <a:headEnd/>
            <a:tailEnd/>
          </a:ln>
        </p:spPr>
        <p:txBody>
          <a:bodyPr vert="horz" wrap="square" lIns="130949" tIns="65475" rIns="130949" bIns="65475" numCol="1" anchor="ctr" anchorCtr="0" compatLnSpc="1">
            <a:prstTxWarp prst="textNoShape">
              <a:avLst/>
            </a:prstTxWarp>
          </a:bodyPr>
          <a:lstStyle/>
          <a:p>
            <a:pPr lvl="0"/>
            <a:r>
              <a:rPr lang="it-IT" altLang="it-IT"/>
              <a:t>Click to edit Master title style</a:t>
            </a:r>
          </a:p>
        </p:txBody>
      </p:sp>
      <p:sp>
        <p:nvSpPr>
          <p:cNvPr id="9219" name="Rectangle 3"/>
          <p:cNvSpPr>
            <a:spLocks noGrp="1" noChangeArrowheads="1"/>
          </p:cNvSpPr>
          <p:nvPr>
            <p:ph type="body" idx="1"/>
          </p:nvPr>
        </p:nvSpPr>
        <p:spPr bwMode="auto">
          <a:xfrm>
            <a:off x="974725" y="2817813"/>
            <a:ext cx="11053763" cy="5851525"/>
          </a:xfrm>
          <a:prstGeom prst="rect">
            <a:avLst/>
          </a:prstGeom>
          <a:noFill/>
          <a:ln w="9525">
            <a:noFill/>
            <a:miter lim="800000"/>
            <a:headEnd/>
            <a:tailEnd/>
          </a:ln>
        </p:spPr>
        <p:txBody>
          <a:bodyPr vert="horz" wrap="square" lIns="130949" tIns="65475" rIns="130949" bIns="65475" numCol="1" anchor="t" anchorCtr="0" compatLnSpc="1">
            <a:prstTxWarp prst="textNoShape">
              <a:avLst/>
            </a:prstTxWarp>
          </a:bodyPr>
          <a:lstStyle/>
          <a:p>
            <a:pPr lvl="0"/>
            <a:r>
              <a:rPr lang="it-IT" altLang="it-IT"/>
              <a:t>Click to edit Master text styles</a:t>
            </a:r>
          </a:p>
          <a:p>
            <a:pPr lvl="1"/>
            <a:r>
              <a:rPr lang="it-IT" altLang="it-IT"/>
              <a:t>Second level</a:t>
            </a:r>
          </a:p>
          <a:p>
            <a:pPr lvl="2"/>
            <a:r>
              <a:rPr lang="it-IT" altLang="it-IT"/>
              <a:t>Third level</a:t>
            </a:r>
          </a:p>
          <a:p>
            <a:pPr lvl="3"/>
            <a:r>
              <a:rPr lang="it-IT" altLang="it-IT"/>
              <a:t>Fourth level</a:t>
            </a:r>
          </a:p>
          <a:p>
            <a:pPr lvl="4"/>
            <a:r>
              <a:rPr lang="it-IT" altLang="it-IT"/>
              <a:t>Fifth level</a:t>
            </a:r>
          </a:p>
        </p:txBody>
      </p:sp>
      <p:sp>
        <p:nvSpPr>
          <p:cNvPr id="1028" name="Rectangle 4"/>
          <p:cNvSpPr>
            <a:spLocks noGrp="1" noChangeArrowheads="1"/>
          </p:cNvSpPr>
          <p:nvPr>
            <p:ph type="dt" sz="half" idx="2"/>
          </p:nvPr>
        </p:nvSpPr>
        <p:spPr bwMode="auto">
          <a:xfrm>
            <a:off x="974725" y="8886825"/>
            <a:ext cx="2709863" cy="649288"/>
          </a:xfrm>
          <a:prstGeom prst="rect">
            <a:avLst/>
          </a:prstGeom>
          <a:noFill/>
          <a:ln w="9525">
            <a:noFill/>
            <a:miter lim="800000"/>
            <a:headEnd/>
            <a:tailEnd/>
          </a:ln>
          <a:effectLst/>
        </p:spPr>
        <p:txBody>
          <a:bodyPr vert="horz" wrap="none" lIns="130949" tIns="65475" rIns="130949" bIns="65475" numCol="1" anchor="ctr" anchorCtr="0" compatLnSpc="1">
            <a:prstTxWarp prst="textNoShape">
              <a:avLst/>
            </a:prstTxWarp>
          </a:bodyPr>
          <a:lstStyle>
            <a:lvl1pPr algn="l" eaLnBrk="0" hangingPunct="0">
              <a:spcBef>
                <a:spcPct val="0"/>
              </a:spcBef>
              <a:defRPr sz="2000" b="0">
                <a:latin typeface="Times New Roman" pitchFamily="18" charset="0"/>
              </a:defRPr>
            </a:lvl1pPr>
          </a:lstStyle>
          <a:p>
            <a:pPr>
              <a:defRPr/>
            </a:pPr>
            <a:endParaRPr lang="it-IT"/>
          </a:p>
        </p:txBody>
      </p:sp>
      <p:sp>
        <p:nvSpPr>
          <p:cNvPr id="1029" name="Rectangle 5"/>
          <p:cNvSpPr>
            <a:spLocks noGrp="1" noChangeArrowheads="1"/>
          </p:cNvSpPr>
          <p:nvPr>
            <p:ph type="ftr" sz="quarter" idx="3"/>
          </p:nvPr>
        </p:nvSpPr>
        <p:spPr bwMode="auto">
          <a:xfrm>
            <a:off x="4443413" y="8886825"/>
            <a:ext cx="4116387" cy="649288"/>
          </a:xfrm>
          <a:prstGeom prst="rect">
            <a:avLst/>
          </a:prstGeom>
          <a:noFill/>
          <a:ln w="9525">
            <a:noFill/>
            <a:miter lim="800000"/>
            <a:headEnd/>
            <a:tailEnd/>
          </a:ln>
          <a:effectLst/>
        </p:spPr>
        <p:txBody>
          <a:bodyPr vert="horz" wrap="none" lIns="130949" tIns="65475" rIns="130949" bIns="65475" numCol="1" anchor="ctr" anchorCtr="0" compatLnSpc="1">
            <a:prstTxWarp prst="textNoShape">
              <a:avLst/>
            </a:prstTxWarp>
          </a:bodyPr>
          <a:lstStyle>
            <a:lvl1pPr eaLnBrk="0" hangingPunct="0">
              <a:spcBef>
                <a:spcPct val="0"/>
              </a:spcBef>
              <a:defRPr sz="2000" b="0">
                <a:latin typeface="Times New Roman" pitchFamily="18" charset="0"/>
              </a:defRPr>
            </a:lvl1pPr>
          </a:lstStyle>
          <a:p>
            <a:pPr>
              <a:defRPr/>
            </a:pPr>
            <a:endParaRPr lang="it-IT"/>
          </a:p>
        </p:txBody>
      </p:sp>
      <p:sp>
        <p:nvSpPr>
          <p:cNvPr id="1030" name="Rectangle 6"/>
          <p:cNvSpPr>
            <a:spLocks noGrp="1" noChangeArrowheads="1"/>
          </p:cNvSpPr>
          <p:nvPr>
            <p:ph type="sldNum" sz="quarter" idx="4"/>
          </p:nvPr>
        </p:nvSpPr>
        <p:spPr bwMode="auto">
          <a:xfrm>
            <a:off x="9318625" y="8886825"/>
            <a:ext cx="2709863" cy="649288"/>
          </a:xfrm>
          <a:prstGeom prst="rect">
            <a:avLst/>
          </a:prstGeom>
          <a:noFill/>
          <a:ln w="9525">
            <a:noFill/>
            <a:miter lim="800000"/>
            <a:headEnd/>
            <a:tailEnd/>
          </a:ln>
          <a:effectLst/>
        </p:spPr>
        <p:txBody>
          <a:bodyPr vert="horz" wrap="none" lIns="130949" tIns="65475" rIns="130949" bIns="65475" numCol="1" anchor="ctr" anchorCtr="0" compatLnSpc="1">
            <a:prstTxWarp prst="textNoShape">
              <a:avLst/>
            </a:prstTxWarp>
          </a:bodyPr>
          <a:lstStyle>
            <a:lvl1pPr algn="r" eaLnBrk="0" hangingPunct="0">
              <a:spcBef>
                <a:spcPct val="0"/>
              </a:spcBef>
              <a:defRPr sz="2000" b="0">
                <a:latin typeface="Times New Roman" pitchFamily="18" charset="0"/>
              </a:defRPr>
            </a:lvl1pPr>
          </a:lstStyle>
          <a:p>
            <a:pPr>
              <a:defRPr/>
            </a:pPr>
            <a:fld id="{80BDA98C-A6C2-4E92-BE4F-8CDE5F5DE397}"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defTabSz="1084263" rtl="0" eaLnBrk="0" fontAlgn="base" hangingPunct="0">
        <a:spcBef>
          <a:spcPct val="0"/>
        </a:spcBef>
        <a:spcAft>
          <a:spcPct val="0"/>
        </a:spcAft>
        <a:defRPr sz="6300">
          <a:solidFill>
            <a:schemeClr val="tx2"/>
          </a:solidFill>
          <a:latin typeface="+mj-lt"/>
          <a:ea typeface="+mj-ea"/>
          <a:cs typeface="+mj-cs"/>
        </a:defRPr>
      </a:lvl1pPr>
      <a:lvl2pPr algn="ctr" defTabSz="1084263" rtl="0" eaLnBrk="0" fontAlgn="base" hangingPunct="0">
        <a:spcBef>
          <a:spcPct val="0"/>
        </a:spcBef>
        <a:spcAft>
          <a:spcPct val="0"/>
        </a:spcAft>
        <a:defRPr sz="6300">
          <a:solidFill>
            <a:schemeClr val="tx2"/>
          </a:solidFill>
          <a:latin typeface="Times New Roman" pitchFamily="18" charset="0"/>
        </a:defRPr>
      </a:lvl2pPr>
      <a:lvl3pPr algn="ctr" defTabSz="1084263" rtl="0" eaLnBrk="0" fontAlgn="base" hangingPunct="0">
        <a:spcBef>
          <a:spcPct val="0"/>
        </a:spcBef>
        <a:spcAft>
          <a:spcPct val="0"/>
        </a:spcAft>
        <a:defRPr sz="6300">
          <a:solidFill>
            <a:schemeClr val="tx2"/>
          </a:solidFill>
          <a:latin typeface="Times New Roman" pitchFamily="18" charset="0"/>
        </a:defRPr>
      </a:lvl3pPr>
      <a:lvl4pPr algn="ctr" defTabSz="1084263" rtl="0" eaLnBrk="0" fontAlgn="base" hangingPunct="0">
        <a:spcBef>
          <a:spcPct val="0"/>
        </a:spcBef>
        <a:spcAft>
          <a:spcPct val="0"/>
        </a:spcAft>
        <a:defRPr sz="6300">
          <a:solidFill>
            <a:schemeClr val="tx2"/>
          </a:solidFill>
          <a:latin typeface="Times New Roman" pitchFamily="18" charset="0"/>
        </a:defRPr>
      </a:lvl4pPr>
      <a:lvl5pPr algn="ctr" defTabSz="1084263" rtl="0" eaLnBrk="0" fontAlgn="base" hangingPunct="0">
        <a:spcBef>
          <a:spcPct val="0"/>
        </a:spcBef>
        <a:spcAft>
          <a:spcPct val="0"/>
        </a:spcAft>
        <a:defRPr sz="6300">
          <a:solidFill>
            <a:schemeClr val="tx2"/>
          </a:solidFill>
          <a:latin typeface="Times New Roman" pitchFamily="18" charset="0"/>
        </a:defRPr>
      </a:lvl5pPr>
      <a:lvl6pPr marL="457200" algn="ctr" defTabSz="1084263" rtl="0" eaLnBrk="0" fontAlgn="base" hangingPunct="0">
        <a:spcBef>
          <a:spcPct val="0"/>
        </a:spcBef>
        <a:spcAft>
          <a:spcPct val="0"/>
        </a:spcAft>
        <a:defRPr sz="6300">
          <a:solidFill>
            <a:schemeClr val="tx2"/>
          </a:solidFill>
          <a:latin typeface="Times New Roman" pitchFamily="18" charset="0"/>
        </a:defRPr>
      </a:lvl6pPr>
      <a:lvl7pPr marL="914400" algn="ctr" defTabSz="1084263" rtl="0" eaLnBrk="0" fontAlgn="base" hangingPunct="0">
        <a:spcBef>
          <a:spcPct val="0"/>
        </a:spcBef>
        <a:spcAft>
          <a:spcPct val="0"/>
        </a:spcAft>
        <a:defRPr sz="6300">
          <a:solidFill>
            <a:schemeClr val="tx2"/>
          </a:solidFill>
          <a:latin typeface="Times New Roman" pitchFamily="18" charset="0"/>
        </a:defRPr>
      </a:lvl7pPr>
      <a:lvl8pPr marL="1371600" algn="ctr" defTabSz="1084263" rtl="0" eaLnBrk="0" fontAlgn="base" hangingPunct="0">
        <a:spcBef>
          <a:spcPct val="0"/>
        </a:spcBef>
        <a:spcAft>
          <a:spcPct val="0"/>
        </a:spcAft>
        <a:defRPr sz="6300">
          <a:solidFill>
            <a:schemeClr val="tx2"/>
          </a:solidFill>
          <a:latin typeface="Times New Roman" pitchFamily="18" charset="0"/>
        </a:defRPr>
      </a:lvl8pPr>
      <a:lvl9pPr marL="1828800" algn="ctr" defTabSz="1084263" rtl="0" eaLnBrk="0" fontAlgn="base" hangingPunct="0">
        <a:spcBef>
          <a:spcPct val="0"/>
        </a:spcBef>
        <a:spcAft>
          <a:spcPct val="0"/>
        </a:spcAft>
        <a:defRPr sz="6300">
          <a:solidFill>
            <a:schemeClr val="tx2"/>
          </a:solidFill>
          <a:latin typeface="Times New Roman" pitchFamily="18" charset="0"/>
        </a:defRPr>
      </a:lvl9pPr>
    </p:titleStyle>
    <p:bodyStyle>
      <a:lvl1pPr marL="487363" indent="-487363" algn="l" defTabSz="1084263" rtl="0" eaLnBrk="0" fontAlgn="base" hangingPunct="0">
        <a:spcBef>
          <a:spcPct val="20000"/>
        </a:spcBef>
        <a:spcAft>
          <a:spcPct val="0"/>
        </a:spcAft>
        <a:buChar char="•"/>
        <a:defRPr sz="4600">
          <a:solidFill>
            <a:schemeClr val="tx1"/>
          </a:solidFill>
          <a:latin typeface="+mn-lt"/>
          <a:ea typeface="+mn-ea"/>
          <a:cs typeface="+mn-cs"/>
        </a:defRPr>
      </a:lvl1pPr>
      <a:lvl2pPr marL="1057275" indent="-406400" algn="l" defTabSz="1084263" rtl="0" eaLnBrk="0" fontAlgn="base" hangingPunct="0">
        <a:spcBef>
          <a:spcPct val="20000"/>
        </a:spcBef>
        <a:spcAft>
          <a:spcPct val="0"/>
        </a:spcAft>
        <a:buChar char="–"/>
        <a:defRPr sz="4000">
          <a:solidFill>
            <a:schemeClr val="tx1"/>
          </a:solidFill>
          <a:latin typeface="+mn-lt"/>
        </a:defRPr>
      </a:lvl2pPr>
      <a:lvl3pPr marL="1625600" indent="-325438" algn="l" defTabSz="1084263" rtl="0" eaLnBrk="0" fontAlgn="base" hangingPunct="0">
        <a:spcBef>
          <a:spcPct val="20000"/>
        </a:spcBef>
        <a:spcAft>
          <a:spcPct val="0"/>
        </a:spcAft>
        <a:buChar char="•"/>
        <a:defRPr sz="3400">
          <a:solidFill>
            <a:schemeClr val="tx1"/>
          </a:solidFill>
          <a:latin typeface="+mn-lt"/>
        </a:defRPr>
      </a:lvl3pPr>
      <a:lvl4pPr marL="2276475" indent="-325438" algn="l" defTabSz="1084263" rtl="0" eaLnBrk="0" fontAlgn="base" hangingPunct="0">
        <a:spcBef>
          <a:spcPct val="20000"/>
        </a:spcBef>
        <a:spcAft>
          <a:spcPct val="0"/>
        </a:spcAft>
        <a:buChar char="–"/>
        <a:defRPr sz="2800">
          <a:solidFill>
            <a:schemeClr val="tx1"/>
          </a:solidFill>
          <a:latin typeface="+mn-lt"/>
        </a:defRPr>
      </a:lvl4pPr>
      <a:lvl5pPr marL="2925763" indent="-325438" algn="l" defTabSz="1084263" rtl="0" eaLnBrk="0" fontAlgn="base" hangingPunct="0">
        <a:spcBef>
          <a:spcPct val="20000"/>
        </a:spcBef>
        <a:spcAft>
          <a:spcPct val="0"/>
        </a:spcAft>
        <a:buChar char="•"/>
        <a:defRPr sz="2800">
          <a:solidFill>
            <a:schemeClr val="tx1"/>
          </a:solidFill>
          <a:latin typeface="+mn-lt"/>
        </a:defRPr>
      </a:lvl5pPr>
      <a:lvl6pPr marL="3382963" indent="-325438" algn="l" defTabSz="1084263" rtl="0" eaLnBrk="0" fontAlgn="base" hangingPunct="0">
        <a:spcBef>
          <a:spcPct val="20000"/>
        </a:spcBef>
        <a:spcAft>
          <a:spcPct val="0"/>
        </a:spcAft>
        <a:buChar char="•"/>
        <a:defRPr sz="2800">
          <a:solidFill>
            <a:schemeClr val="tx1"/>
          </a:solidFill>
          <a:latin typeface="+mn-lt"/>
        </a:defRPr>
      </a:lvl6pPr>
      <a:lvl7pPr marL="3840163" indent="-325438" algn="l" defTabSz="1084263" rtl="0" eaLnBrk="0" fontAlgn="base" hangingPunct="0">
        <a:spcBef>
          <a:spcPct val="20000"/>
        </a:spcBef>
        <a:spcAft>
          <a:spcPct val="0"/>
        </a:spcAft>
        <a:buChar char="•"/>
        <a:defRPr sz="2800">
          <a:solidFill>
            <a:schemeClr val="tx1"/>
          </a:solidFill>
          <a:latin typeface="+mn-lt"/>
        </a:defRPr>
      </a:lvl7pPr>
      <a:lvl8pPr marL="4297363" indent="-325438" algn="l" defTabSz="1084263" rtl="0" eaLnBrk="0" fontAlgn="base" hangingPunct="0">
        <a:spcBef>
          <a:spcPct val="20000"/>
        </a:spcBef>
        <a:spcAft>
          <a:spcPct val="0"/>
        </a:spcAft>
        <a:buChar char="•"/>
        <a:defRPr sz="2800">
          <a:solidFill>
            <a:schemeClr val="tx1"/>
          </a:solidFill>
          <a:latin typeface="+mn-lt"/>
        </a:defRPr>
      </a:lvl8pPr>
      <a:lvl9pPr marL="4754563" indent="-325438" algn="l" defTabSz="1084263" rtl="0" eaLnBrk="0" fontAlgn="base" hangingPunct="0">
        <a:spcBef>
          <a:spcPct val="20000"/>
        </a:spcBef>
        <a:spcAft>
          <a:spcPct val="0"/>
        </a:spcAft>
        <a:buChar char="•"/>
        <a:defRPr sz="28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jpeg"/><Relationship Id="rId11" Type="http://schemas.openxmlformats.org/officeDocument/2006/relationships/image" Target="../media/image97.jpe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jpeg"/><Relationship Id="rId9" Type="http://schemas.openxmlformats.org/officeDocument/2006/relationships/image" Target="../media/image95.jpeg"/></Relationships>
</file>

<file path=ppt/slides/_rels/slide10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9.xml"/><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0.xml"/><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15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1.wmf"/><Relationship Id="rId7" Type="http://schemas.openxmlformats.org/officeDocument/2006/relationships/image" Target="../media/image145.wmf"/><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144.wmf"/><Relationship Id="rId5" Type="http://schemas.openxmlformats.org/officeDocument/2006/relationships/image" Target="../media/image143.wmf"/><Relationship Id="rId4" Type="http://schemas.openxmlformats.org/officeDocument/2006/relationships/image" Target="../media/image142.wmf"/></Relationships>
</file>

<file path=ppt/slides/_rels/slide157.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15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151.png"/></Relationships>
</file>

<file path=ppt/slides/_rels/slide1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13.xml"/><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4.xml"/><Relationship Id="rId1" Type="http://schemas.openxmlformats.org/officeDocument/2006/relationships/slideLayout" Target="../slideLayouts/slideLayout2.xml"/><Relationship Id="rId5" Type="http://schemas.openxmlformats.org/officeDocument/2006/relationships/image" Target="../media/image157.jpeg"/><Relationship Id="rId4" Type="http://schemas.openxmlformats.org/officeDocument/2006/relationships/hyperlink" Target="http://www.liquidarea.com/wp-content/uploads/2010/08/edema1.jpg" TargetMode="External"/></Relationships>
</file>

<file path=ppt/slides/_rels/slide167.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59.jpg"/></Relationships>
</file>

<file path=ppt/slides/_rels/slide171.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73.svg"/><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5.xml"/></Relationships>
</file>

<file path=ppt/slides/_rels/slide204.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38.xml"/><Relationship Id="rId1" Type="http://schemas.openxmlformats.org/officeDocument/2006/relationships/slideLayout" Target="../slideLayouts/slideLayout15.xml"/><Relationship Id="rId4" Type="http://schemas.openxmlformats.org/officeDocument/2006/relationships/image" Target="../media/image185.jpeg"/></Relationships>
</file>

<file path=ppt/slides/_rels/slide20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39.xml"/><Relationship Id="rId1" Type="http://schemas.openxmlformats.org/officeDocument/2006/relationships/slideLayout" Target="../slideLayouts/slideLayout15.xml"/><Relationship Id="rId5" Type="http://schemas.openxmlformats.org/officeDocument/2006/relationships/image" Target="../media/image188.jpeg"/><Relationship Id="rId4" Type="http://schemas.openxmlformats.org/officeDocument/2006/relationships/image" Target="../media/image187.jpeg"/></Relationships>
</file>

<file path=ppt/slides/_rels/slide20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40.xml"/><Relationship Id="rId1" Type="http://schemas.openxmlformats.org/officeDocument/2006/relationships/slideLayout" Target="../slideLayouts/slideLayout7.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jpeg"/></Relationships>
</file>

<file path=ppt/slides/_rels/slide207.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41.xml"/><Relationship Id="rId1" Type="http://schemas.openxmlformats.org/officeDocument/2006/relationships/slideLayout" Target="../slideLayouts/slideLayout15.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7.xml"/><Relationship Id="rId4" Type="http://schemas.openxmlformats.org/officeDocument/2006/relationships/image" Target="../media/image196.jpeg"/></Relationships>
</file>

<file path=ppt/slides/_rels/slide21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201.jpeg"/><Relationship Id="rId7" Type="http://schemas.openxmlformats.org/officeDocument/2006/relationships/image" Target="../media/image205.jpeg"/><Relationship Id="rId2" Type="http://schemas.openxmlformats.org/officeDocument/2006/relationships/notesSlide" Target="../notesSlides/notesSlide155.xml"/><Relationship Id="rId1" Type="http://schemas.openxmlformats.org/officeDocument/2006/relationships/slideLayout" Target="../slideLayouts/slideLayout7.xml"/><Relationship Id="rId6" Type="http://schemas.openxmlformats.org/officeDocument/2006/relationships/image" Target="../media/image204.jpeg"/><Relationship Id="rId5" Type="http://schemas.openxmlformats.org/officeDocument/2006/relationships/image" Target="../media/image203.jpeg"/><Relationship Id="rId4" Type="http://schemas.openxmlformats.org/officeDocument/2006/relationships/image" Target="../media/image202.jpeg"/></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60.xml"/><Relationship Id="rId1" Type="http://schemas.openxmlformats.org/officeDocument/2006/relationships/slideLayout" Target="../slideLayouts/slideLayout7.xml"/><Relationship Id="rId5" Type="http://schemas.openxmlformats.org/officeDocument/2006/relationships/image" Target="../media/image209.jpeg"/><Relationship Id="rId4" Type="http://schemas.openxmlformats.org/officeDocument/2006/relationships/image" Target="../media/image208.jpeg"/></Relationships>
</file>

<file path=ppt/slides/_rels/slide228.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image" Target="../media/image219.jpg"/><Relationship Id="rId2" Type="http://schemas.openxmlformats.org/officeDocument/2006/relationships/image" Target="../media/image218.jp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220.jp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jp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jpeg"/><Relationship Id="rId1" Type="http://schemas.openxmlformats.org/officeDocument/2006/relationships/slideLayout" Target="../slideLayouts/slideLayout7.xml"/><Relationship Id="rId4" Type="http://schemas.openxmlformats.org/officeDocument/2006/relationships/image" Target="../media/image225.jpeg"/></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pn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eshop.ambroweb.net/store/prodottiigienesicurezza-valigettadiprontosoccorsocatcall2base-p-1546.html"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230.jpg"/><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3" Type="http://schemas.openxmlformats.org/officeDocument/2006/relationships/image" Target="../media/image231.jpg"/><Relationship Id="rId2" Type="http://schemas.openxmlformats.org/officeDocument/2006/relationships/notesSlide" Target="../notesSlides/notesSlide189.xml"/><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3" Type="http://schemas.openxmlformats.org/officeDocument/2006/relationships/image" Target="../media/image232.jpg"/><Relationship Id="rId2" Type="http://schemas.openxmlformats.org/officeDocument/2006/relationships/notesSlide" Target="../notesSlides/notesSlide190.xml"/><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3" Type="http://schemas.openxmlformats.org/officeDocument/2006/relationships/image" Target="../media/image233.jpg"/><Relationship Id="rId2" Type="http://schemas.openxmlformats.org/officeDocument/2006/relationships/notesSlide" Target="../notesSlides/notesSlide192.xml"/><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3" Type="http://schemas.openxmlformats.org/officeDocument/2006/relationships/image" Target="../media/image234.jpg"/><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eshop.ambroweb.net/store/prodottiigienesicurezza-valigettadiprontosoccorsocataball1base-p-1574.html"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2" Type="http://schemas.openxmlformats.org/officeDocument/2006/relationships/image" Target="../media/image235.jpg"/><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7.xml"/><Relationship Id="rId1" Type="http://schemas.openxmlformats.org/officeDocument/2006/relationships/slideLayout" Target="../slideLayouts/slideLayout7.xml"/><Relationship Id="rId4" Type="http://schemas.openxmlformats.org/officeDocument/2006/relationships/image" Target="../media/image236.png"/></Relationships>
</file>

<file path=ppt/slides/_rels/slide27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200.xml"/><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05.xml"/><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06.xml"/><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209.xml"/><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211.xml"/><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8" Type="http://schemas.openxmlformats.org/officeDocument/2006/relationships/image" Target="%07009.jpg%20%20%20%20%20%20%20%20%20%20%20%20%20%20%20%20%20%20%20%20%20%20%20%20%20%20%20%20%20%20%20%20%20%20%20%20%20%20%20%20%20%20%20%20%20%20%20%20%20%20%20%20%20%20%20%2000028AA6%06Wilbur%20%20%20%20%20%20%20%20%20%20%20%20%20%20%20%20%20%20%20%20%20%20%20%20%20ABA78158:" TargetMode="External"/><Relationship Id="rId3" Type="http://schemas.openxmlformats.org/officeDocument/2006/relationships/image" Target="../media/image242.jpeg"/><Relationship Id="rId7" Type="http://schemas.openxmlformats.org/officeDocument/2006/relationships/image" Target="../media/image244.jpeg"/><Relationship Id="rId2" Type="http://schemas.openxmlformats.org/officeDocument/2006/relationships/notesSlide" Target="../notesSlides/notesSlide213.xml"/><Relationship Id="rId1" Type="http://schemas.openxmlformats.org/officeDocument/2006/relationships/slideLayout" Target="../slideLayouts/slideLayout2.xml"/><Relationship Id="rId6" Type="http://schemas.openxmlformats.org/officeDocument/2006/relationships/image" Target="%07002.jpg%20%20%20%20%20%20%20%20%20%20%20%20%20%20%20%20%20%20%20%20%20%20%20%20%20%20%20%20%20%20%20%20%20%20%20%20%20%20%20%20%20%20%20%20%20%20%20%20%20%20%20%20%20%20%20%2000028AA6%06Wilbur%20%20%20%20%20%20%20%20%20%20%20%20%20%20%20%20%20%20%20%20%20%20%20%20%20ABA78158:" TargetMode="External"/><Relationship Id="rId5" Type="http://schemas.openxmlformats.org/officeDocument/2006/relationships/image" Target="../media/image243.jpeg"/><Relationship Id="rId4" Type="http://schemas.openxmlformats.org/officeDocument/2006/relationships/image" Target="%1301Skinstrukture.jpg%20%20%20%20%20%20%20%20%20%20%20%20%20%20%20%20%20%20%20%20%20%20%20%20%20%20%20%20%20%20%20%20%20%20%20%20%20%20%20%20%20%20%20%2000028AA6%06Wilbur%20%20%20%20%20%20%20%20%20%20%20%20%20%20%20%20%20%20%20%20%20%20%20%20%20ABA78158:" TargetMode="External"/></Relationships>
</file>

<file path=ppt/slides/_rels/slide291.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7.xml"/><Relationship Id="rId5" Type="http://schemas.openxmlformats.org/officeDocument/2006/relationships/image" Target="../media/image248.jpeg"/><Relationship Id="rId4" Type="http://schemas.openxmlformats.org/officeDocument/2006/relationships/image" Target="../media/image247.jpeg"/></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7.xml"/><Relationship Id="rId4" Type="http://schemas.openxmlformats.org/officeDocument/2006/relationships/image" Target="../media/image251.png"/></Relationships>
</file>

<file path=ppt/slides/_rels/slide294.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215.xml"/><Relationship Id="rId1" Type="http://schemas.openxmlformats.org/officeDocument/2006/relationships/slideLayout" Target="../slideLayouts/slideLayout12.xml"/></Relationships>
</file>

<file path=ppt/slides/_rels/slide295.xml.rels><?xml version="1.0" encoding="UTF-8" standalone="yes"?>
<Relationships xmlns="http://schemas.openxmlformats.org/package/2006/relationships"><Relationship Id="rId3" Type="http://schemas.openxmlformats.org/officeDocument/2006/relationships/image" Target="../media/image253.wmf"/><Relationship Id="rId2" Type="http://schemas.openxmlformats.org/officeDocument/2006/relationships/notesSlide" Target="../notesSlides/notesSlide216.xml"/><Relationship Id="rId1" Type="http://schemas.openxmlformats.org/officeDocument/2006/relationships/slideLayout" Target="../slideLayouts/slideLayout15.xml"/><Relationship Id="rId4" Type="http://schemas.openxmlformats.org/officeDocument/2006/relationships/image" Target="../media/image254.jpeg"/></Relationships>
</file>

<file path=ppt/slides/_rels/slide296.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217.xml"/><Relationship Id="rId1" Type="http://schemas.openxmlformats.org/officeDocument/2006/relationships/slideLayout" Target="../slideLayouts/slideLayout12.xml"/></Relationships>
</file>

<file path=ppt/slides/_rels/slide297.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218.xml"/><Relationship Id="rId1" Type="http://schemas.openxmlformats.org/officeDocument/2006/relationships/slideLayout" Target="../slideLayouts/slideLayout13.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22.xml"/><Relationship Id="rId1" Type="http://schemas.openxmlformats.org/officeDocument/2006/relationships/slideLayout" Target="../slideLayouts/slideLayout1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226.xml"/><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230.xml"/><Relationship Id="rId1" Type="http://schemas.openxmlformats.org/officeDocument/2006/relationships/slideLayout" Target="../slideLayouts/slideLayout1.xml"/><Relationship Id="rId4" Type="http://schemas.openxmlformats.org/officeDocument/2006/relationships/image" Target="../media/image258.w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234.xml"/><Relationship Id="rId1" Type="http://schemas.openxmlformats.org/officeDocument/2006/relationships/slideLayout" Target="../slideLayouts/slideLayout6.xml"/><Relationship Id="rId4" Type="http://schemas.openxmlformats.org/officeDocument/2006/relationships/image" Target="../media/image260.wmf"/></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237.xml"/><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1.xml"/></Relationships>
</file>

<file path=ppt/slides/_rels/slide319.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image" Target="../media/image262.jpeg"/><Relationship Id="rId1" Type="http://schemas.openxmlformats.org/officeDocument/2006/relationships/slideLayout" Target="../slideLayouts/slideLayout7.xml"/><Relationship Id="rId5" Type="http://schemas.openxmlformats.org/officeDocument/2006/relationships/image" Target="../media/image265.jpeg"/><Relationship Id="rId4" Type="http://schemas.openxmlformats.org/officeDocument/2006/relationships/image" Target="../media/image264.jpeg"/></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file:///C:\Documents%20and%20Settings\GIOVANNI%20DI%20PIETRO\Desktop\ATT61152.jpg" TargetMode="External"/></Relationships>
</file>

<file path=ppt/slides/_rels/slide320.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240.xml"/><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42.xml"/><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248.xml"/><Relationship Id="rId1" Type="http://schemas.openxmlformats.org/officeDocument/2006/relationships/slideLayout" Target="../slideLayouts/slideLayout1.xml"/></Relationships>
</file>

<file path=ppt/slides/_rels/slide329.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image" Target="../media/image26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wmf"/><Relationship Id="rId7" Type="http://schemas.openxmlformats.org/officeDocument/2006/relationships/image" Target="../media/image13.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image" Target="../media/image10.wmf"/></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1.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wmf"/></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7.xml"/></Relationships>
</file>

<file path=ppt/slides/_rels/slide349.xml.rels><?xml version="1.0" encoding="UTF-8" standalone="yes"?>
<Relationships xmlns="http://schemas.openxmlformats.org/package/2006/relationships"><Relationship Id="rId3" Type="http://schemas.openxmlformats.org/officeDocument/2006/relationships/image" Target="../media/image271.jpg"/><Relationship Id="rId2" Type="http://schemas.openxmlformats.org/officeDocument/2006/relationships/notesSlide" Target="../notesSlides/notesSlide26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0.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69.xml"/><Relationship Id="rId1" Type="http://schemas.openxmlformats.org/officeDocument/2006/relationships/slideLayout" Target="../slideLayouts/slideLayout2.xml"/><Relationship Id="rId4" Type="http://schemas.openxmlformats.org/officeDocument/2006/relationships/image" Target="../media/image273.jpeg"/></Relationships>
</file>

<file path=ppt/slides/_rels/slide351.xml.rels><?xml version="1.0" encoding="UTF-8" standalone="yes"?>
<Relationships xmlns="http://schemas.openxmlformats.org/package/2006/relationships"><Relationship Id="rId2" Type="http://schemas.openxmlformats.org/officeDocument/2006/relationships/image" Target="../media/image274.jpg"/><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image" Target="../media/image275.gif"/><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274.xml"/><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image" Target="../media/image277.wmf"/><Relationship Id="rId1" Type="http://schemas.openxmlformats.org/officeDocument/2006/relationships/slideLayout" Target="../slideLayouts/slideLayout7.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isolacaporizzuto.files.wordpress.com/2011/09/einstain.jpg" TargetMode="External"/><Relationship Id="rId5" Type="http://schemas.openxmlformats.org/officeDocument/2006/relationships/image" Target="../media/image19.jpeg"/><Relationship Id="rId4" Type="http://schemas.openxmlformats.org/officeDocument/2006/relationships/image" Target="file:///C:\Documents%20and%20Settings\GIOVANNI%20DI%20PIETRO\Desktop\ATT61162.jpg" TargetMode="Externa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1.xml.rels><?xml version="1.0" encoding="UTF-8" standalone="yes"?>
<Relationships xmlns="http://schemas.openxmlformats.org/package/2006/relationships"><Relationship Id="rId2" Type="http://schemas.openxmlformats.org/officeDocument/2006/relationships/image" Target="../media/image279.wmf"/><Relationship Id="rId1" Type="http://schemas.openxmlformats.org/officeDocument/2006/relationships/slideLayout" Target="../slideLayouts/slideLayout7.xml"/></Relationships>
</file>

<file path=ppt/slides/_rels/slide362.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hyperlink" Target="http://www.118er.it/" TargetMode="External"/><Relationship Id="rId1" Type="http://schemas.openxmlformats.org/officeDocument/2006/relationships/slideLayout" Target="../slideLayouts/slideLayout7.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4.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image" Target="../media/image281.png"/><Relationship Id="rId1" Type="http://schemas.openxmlformats.org/officeDocument/2006/relationships/slideLayout" Target="../slideLayouts/slideLayout7.xml"/></Relationships>
</file>

<file path=ppt/slides/_rels/slide365.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image" Target="../media/image283.jpeg"/><Relationship Id="rId1" Type="http://schemas.openxmlformats.org/officeDocument/2006/relationships/slideLayout" Target="../slideLayouts/slideLayout7.xml"/><Relationship Id="rId4" Type="http://schemas.openxmlformats.org/officeDocument/2006/relationships/image" Target="../media/image282.jpeg"/></Relationships>
</file>

<file path=ppt/slides/_rels/slide366.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7.xml"/></Relationships>
</file>

<file path=ppt/slides/_rels/slide367.xml.rels><?xml version="1.0" encoding="UTF-8" standalone="yes"?>
<Relationships xmlns="http://schemas.openxmlformats.org/package/2006/relationships"><Relationship Id="rId3" Type="http://schemas.openxmlformats.org/officeDocument/2006/relationships/image" Target="../media/image285.wmf"/><Relationship Id="rId2" Type="http://schemas.openxmlformats.org/officeDocument/2006/relationships/image" Target="../media/image28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hyperlink" Target="http://www.unclebeto.com/Ausili-d-emergenza-protezione_Mascherina-con-elastici-e-visiera-paraschizzi.1.44.2090.gp.32085.-1.uw.aspx"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negoziodiferramenta.it/images/Guanti/guanti%20monouso%20in%20lattice.jpg"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farmaservices.it/mascherina-elastici-p-339.html"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45.xml.rels><?xml version="1.0" encoding="UTF-8" standalone="yes"?>
<Relationships xmlns="http://schemas.openxmlformats.org/package/2006/relationships"><Relationship Id="rId3" Type="http://schemas.openxmlformats.org/officeDocument/2006/relationships/hyperlink" Target="http://www.giornaledipuglia.com/2011/10/tragedia-barletta-bari-da-lestremo.html"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file:///C:\Documents%20and%20Settings\GIOVANNI%20DI%20PIETRO\Desktop\ATT61146.jpg"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lucianoidefix.typepad.com/.a/6a00e3981d8c1588330133ec662c71970b-pi"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53.xml.rels><?xml version="1.0" encoding="UTF-8" standalone="yes"?>
<Relationships xmlns="http://schemas.openxmlformats.org/package/2006/relationships"><Relationship Id="rId3" Type="http://schemas.openxmlformats.org/officeDocument/2006/relationships/hyperlink" Target="http://2.bp.blogspot.com/_f4g0rtGPcGY/TH06IqH0quI/AAAAAAAABFA/hp6Ii0O8vsY/s1600/eli.jpg"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54.xml.rels><?xml version="1.0" encoding="UTF-8" standalone="yes"?>
<Relationships xmlns="http://schemas.openxmlformats.org/package/2006/relationships"><Relationship Id="rId3" Type="http://schemas.openxmlformats.org/officeDocument/2006/relationships/hyperlink" Target="http://isolacaporizzuto.files.wordpress.com/2011/01/asterix-e-obelix.jpg"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43.wmf"/></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3.w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46.e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oleObject" Target="../embeddings/oleObject5.bin"/><Relationship Id="rId7" Type="http://schemas.openxmlformats.org/officeDocument/2006/relationships/oleObject" Target="../embeddings/oleObject8.bin"/><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oleObject" Target="../embeddings/oleObject7.bin"/><Relationship Id="rId5" Type="http://schemas.openxmlformats.org/officeDocument/2006/relationships/oleObject" Target="../embeddings/oleObject6.bin"/><Relationship Id="rId4" Type="http://schemas.openxmlformats.org/officeDocument/2006/relationships/image" Target="../media/image48.wmf"/><Relationship Id="rId9" Type="http://schemas.openxmlformats.org/officeDocument/2006/relationships/image" Target="../media/image50.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jpeg"/></Relationships>
</file>

<file path=ppt/slides/_rels/slide7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7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7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8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9.bin"/><Relationship Id="rId7" Type="http://schemas.openxmlformats.org/officeDocument/2006/relationships/image" Target="../media/image83.jpe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9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5" descr="BLS_al telefono">
            <a:extLst>
              <a:ext uri="{FF2B5EF4-FFF2-40B4-BE49-F238E27FC236}">
                <a16:creationId xmlns:a16="http://schemas.microsoft.com/office/drawing/2014/main" id="{87070EFB-162C-4D57-BB71-81A24A058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29100"/>
            <a:ext cx="475456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7378" name="Rectangle 2"/>
          <p:cNvSpPr>
            <a:spLocks noChangeArrowheads="1"/>
          </p:cNvSpPr>
          <p:nvPr/>
        </p:nvSpPr>
        <p:spPr bwMode="auto">
          <a:xfrm>
            <a:off x="866775" y="1084263"/>
            <a:ext cx="11630025" cy="3684587"/>
          </a:xfrm>
          <a:prstGeom prst="rect">
            <a:avLst/>
          </a:prstGeom>
          <a:noFill/>
          <a:ln w="9525">
            <a:noFill/>
            <a:miter lim="800000"/>
            <a:headEnd/>
            <a:tailEnd/>
          </a:ln>
          <a:effectLst/>
        </p:spPr>
        <p:txBody>
          <a:bodyPr lIns="130949" tIns="65475" rIns="130949" bIns="65475" anchor="b"/>
          <a:lstStyle/>
          <a:p>
            <a:pPr defTabSz="1300163" eaLnBrk="0" hangingPunct="0">
              <a:spcBef>
                <a:spcPct val="0"/>
              </a:spcBef>
              <a:defRPr/>
            </a:pPr>
            <a:r>
              <a:rPr lang="it-IT" sz="7700" dirty="0">
                <a:solidFill>
                  <a:srgbClr val="FF0033"/>
                </a:solidFill>
                <a:effectLst>
                  <a:outerShdw blurRad="38100" dist="38100" dir="2700000" algn="tl">
                    <a:srgbClr val="C0C0C0"/>
                  </a:outerShdw>
                </a:effectLst>
                <a:latin typeface="Comic Sans MS" pitchFamily="66" charset="0"/>
              </a:rPr>
              <a:t>IL PRIMO SOCCORSO</a:t>
            </a:r>
            <a:br>
              <a:rPr lang="it-IT" sz="7700" dirty="0">
                <a:solidFill>
                  <a:srgbClr val="FF0033"/>
                </a:solidFill>
                <a:effectLst>
                  <a:outerShdw blurRad="38100" dist="38100" dir="2700000" algn="tl">
                    <a:srgbClr val="C0C0C0"/>
                  </a:outerShdw>
                </a:effectLst>
                <a:latin typeface="Comic Sans MS" pitchFamily="66" charset="0"/>
              </a:rPr>
            </a:br>
            <a:r>
              <a:rPr lang="it-IT" sz="7700" dirty="0">
                <a:solidFill>
                  <a:srgbClr val="FF0033"/>
                </a:solidFill>
                <a:effectLst>
                  <a:outerShdw blurRad="38100" dist="38100" dir="2700000" algn="tl">
                    <a:srgbClr val="C0C0C0"/>
                  </a:outerShdw>
                </a:effectLst>
                <a:latin typeface="Comic Sans MS" pitchFamily="66" charset="0"/>
              </a:rPr>
              <a:t>NEI LUOGHI </a:t>
            </a:r>
            <a:r>
              <a:rPr lang="it-IT" sz="7700" dirty="0" err="1">
                <a:solidFill>
                  <a:srgbClr val="FF0033"/>
                </a:solidFill>
                <a:effectLst>
                  <a:outerShdw blurRad="38100" dist="38100" dir="2700000" algn="tl">
                    <a:srgbClr val="C0C0C0"/>
                  </a:outerShdw>
                </a:effectLst>
                <a:latin typeface="Comic Sans MS" pitchFamily="66" charset="0"/>
              </a:rPr>
              <a:t>DI</a:t>
            </a:r>
            <a:r>
              <a:rPr lang="it-IT" sz="7700" dirty="0">
                <a:solidFill>
                  <a:srgbClr val="FF0033"/>
                </a:solidFill>
                <a:effectLst>
                  <a:outerShdw blurRad="38100" dist="38100" dir="2700000" algn="tl">
                    <a:srgbClr val="C0C0C0"/>
                  </a:outerShdw>
                </a:effectLst>
                <a:latin typeface="Comic Sans MS" pitchFamily="66" charset="0"/>
              </a:rPr>
              <a:t> LAVORO</a:t>
            </a:r>
          </a:p>
        </p:txBody>
      </p:sp>
      <p:sp>
        <p:nvSpPr>
          <p:cNvPr id="10243" name="Rectangle 3"/>
          <p:cNvSpPr>
            <a:spLocks noChangeArrowheads="1"/>
          </p:cNvSpPr>
          <p:nvPr/>
        </p:nvSpPr>
        <p:spPr bwMode="auto">
          <a:xfrm>
            <a:off x="866775" y="4659313"/>
            <a:ext cx="11630025" cy="2601912"/>
          </a:xfrm>
          <a:prstGeom prst="rect">
            <a:avLst/>
          </a:prstGeom>
          <a:noFill/>
          <a:ln w="9525">
            <a:noFill/>
            <a:miter lim="800000"/>
            <a:headEnd/>
            <a:tailEnd/>
          </a:ln>
        </p:spPr>
        <p:txBody>
          <a:bodyPr lIns="130949" tIns="65475" rIns="130949" bIns="65475" anchor="b"/>
          <a:lstStyle/>
          <a:p>
            <a:pPr defTabSz="1300163" eaLnBrk="0" hangingPunct="0">
              <a:lnSpc>
                <a:spcPct val="120000"/>
              </a:lnSpc>
              <a:spcBef>
                <a:spcPct val="0"/>
              </a:spcBef>
            </a:pPr>
            <a:endParaRPr lang="de-DE" altLang="it-IT" sz="3400" b="0">
              <a:latin typeface="Times New Roman" pitchFamily="18" charset="0"/>
            </a:endParaRPr>
          </a:p>
        </p:txBody>
      </p:sp>
      <p:sp>
        <p:nvSpPr>
          <p:cNvPr id="997380" name="Rectangle 4"/>
          <p:cNvSpPr>
            <a:spLocks noChangeArrowheads="1"/>
          </p:cNvSpPr>
          <p:nvPr/>
        </p:nvSpPr>
        <p:spPr bwMode="auto">
          <a:xfrm>
            <a:off x="3909318" y="4876800"/>
            <a:ext cx="9093895" cy="4256435"/>
          </a:xfrm>
          <a:prstGeom prst="rect">
            <a:avLst/>
          </a:prstGeom>
          <a:noFill/>
          <a:ln w="9525">
            <a:noFill/>
            <a:miter lim="800000"/>
            <a:headEnd/>
            <a:tailEnd/>
          </a:ln>
          <a:effectLst/>
        </p:spPr>
        <p:txBody>
          <a:bodyPr wrap="square" lIns="130949" tIns="65475" rIns="130949" bIns="65475">
            <a:spAutoFit/>
          </a:bodyPr>
          <a:lstStyle/>
          <a:p>
            <a:pPr defTabSz="1300163" eaLnBrk="0" hangingPunct="0">
              <a:spcBef>
                <a:spcPct val="50000"/>
              </a:spcBef>
              <a:defRPr/>
            </a:pPr>
            <a:r>
              <a:rPr lang="it-IT" sz="5100" dirty="0">
                <a:effectLst>
                  <a:outerShdw blurRad="38100" dist="38100" dir="2700000" algn="tl">
                    <a:srgbClr val="C0C0C0"/>
                  </a:outerShdw>
                </a:effectLst>
                <a:latin typeface="Comic Sans MS" pitchFamily="66" charset="0"/>
              </a:rPr>
              <a:t>Corso teorico-pratico di Primo Soccorso nei luoghi di lavoro </a:t>
            </a:r>
          </a:p>
          <a:p>
            <a:pPr defTabSz="1300163" eaLnBrk="0" hangingPunct="0">
              <a:spcBef>
                <a:spcPct val="50000"/>
              </a:spcBef>
              <a:defRPr/>
            </a:pPr>
            <a:r>
              <a:rPr lang="it-IT" sz="4600" dirty="0">
                <a:effectLst>
                  <a:outerShdw blurRad="38100" dist="38100" dir="2700000" algn="tl">
                    <a:srgbClr val="C0C0C0"/>
                  </a:outerShdw>
                </a:effectLst>
                <a:latin typeface="Comic Sans MS" pitchFamily="66" charset="0"/>
              </a:rPr>
              <a:t>(</a:t>
            </a:r>
            <a:r>
              <a:rPr lang="it-IT" sz="4600" i="1" dirty="0" err="1">
                <a:effectLst>
                  <a:outerShdw blurRad="38100" dist="38100" dir="2700000" algn="tl">
                    <a:srgbClr val="C0C0C0"/>
                  </a:outerShdw>
                </a:effectLst>
                <a:latin typeface="Comic Sans MS" pitchFamily="66" charset="0"/>
              </a:rPr>
              <a:t>D.Lgs.</a:t>
            </a:r>
            <a:r>
              <a:rPr lang="it-IT" sz="4600" i="1" dirty="0">
                <a:effectLst>
                  <a:outerShdw blurRad="38100" dist="38100" dir="2700000" algn="tl">
                    <a:srgbClr val="C0C0C0"/>
                  </a:outerShdw>
                </a:effectLst>
                <a:latin typeface="Comic Sans MS" pitchFamily="66" charset="0"/>
              </a:rPr>
              <a:t> 81/08; D.M. 388/2003</a:t>
            </a:r>
            <a:r>
              <a:rPr lang="it-IT" sz="4600" dirty="0">
                <a:effectLst>
                  <a:outerShdw blurRad="38100" dist="38100" dir="2700000" algn="tl">
                    <a:srgbClr val="C0C0C0"/>
                  </a:outerShdw>
                </a:effectLst>
                <a:latin typeface="Comic Sans MS" pitchFamily="66" charset="0"/>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a:hlinkClick r:id="rId3" action="ppaction://hlinksldjump"/>
          </p:cNvPr>
          <p:cNvSpPr txBox="1">
            <a:spLocks noChangeArrowheads="1"/>
          </p:cNvSpPr>
          <p:nvPr/>
        </p:nvSpPr>
        <p:spPr bwMode="auto">
          <a:xfrm>
            <a:off x="1389063" y="484188"/>
            <a:ext cx="11160125" cy="1165225"/>
          </a:xfrm>
          <a:prstGeom prst="rect">
            <a:avLst/>
          </a:prstGeom>
          <a:noFill/>
          <a:ln w="12700">
            <a:noFill/>
            <a:miter lim="800000"/>
            <a:headEnd/>
            <a:tailEnd/>
          </a:ln>
        </p:spPr>
        <p:txBody>
          <a:bodyPr lIns="130037" tIns="65018" rIns="130037" bIns="65018">
            <a:spAutoFit/>
          </a:bodyPr>
          <a:lstStyle/>
          <a:p>
            <a:pPr defTabSz="1300163">
              <a:spcBef>
                <a:spcPct val="0"/>
              </a:spcBef>
            </a:pPr>
            <a:r>
              <a:rPr lang="it-IT" altLang="it-IT" sz="3400">
                <a:solidFill>
                  <a:srgbClr val="FF0033"/>
                </a:solidFill>
                <a:latin typeface="Comic Sans MS" pitchFamily="66" charset="0"/>
              </a:rPr>
              <a:t>REQUISITI E FORMAZIONE DEGLI ADDETTI AL  PRONTO SOCCORSO (art. 3)</a:t>
            </a:r>
          </a:p>
        </p:txBody>
      </p:sp>
      <p:sp>
        <p:nvSpPr>
          <p:cNvPr id="19459" name="Text Box 3"/>
          <p:cNvSpPr txBox="1">
            <a:spLocks noChangeArrowheads="1"/>
          </p:cNvSpPr>
          <p:nvPr/>
        </p:nvSpPr>
        <p:spPr bwMode="auto">
          <a:xfrm rot="-5400000">
            <a:off x="-2554288" y="5365751"/>
            <a:ext cx="6391275" cy="660400"/>
          </a:xfrm>
          <a:prstGeom prst="rect">
            <a:avLst/>
          </a:prstGeom>
          <a:noFill/>
          <a:ln w="12700">
            <a:solidFill>
              <a:schemeClr val="tx1"/>
            </a:solidFill>
            <a:miter lim="800000"/>
            <a:headEnd/>
            <a:tailEnd/>
          </a:ln>
        </p:spPr>
        <p:txBody>
          <a:bodyPr lIns="130037" tIns="65018" rIns="130037" bIns="65018">
            <a:spAutoFit/>
          </a:bodyPr>
          <a:lstStyle/>
          <a:p>
            <a:pPr defTabSz="1300163">
              <a:spcBef>
                <a:spcPct val="0"/>
              </a:spcBef>
            </a:pPr>
            <a:r>
              <a:rPr lang="it-IT" altLang="it-IT" sz="3400">
                <a:solidFill>
                  <a:srgbClr val="FF0000"/>
                </a:solidFill>
                <a:latin typeface="Comic Sans MS" pitchFamily="66" charset="0"/>
              </a:rPr>
              <a:t>GRUPPO  B, GRUPPO C</a:t>
            </a:r>
          </a:p>
        </p:txBody>
      </p:sp>
      <p:sp>
        <p:nvSpPr>
          <p:cNvPr id="19460" name="Text Box 4"/>
          <p:cNvSpPr txBox="1">
            <a:spLocks noChangeArrowheads="1"/>
          </p:cNvSpPr>
          <p:nvPr/>
        </p:nvSpPr>
        <p:spPr bwMode="auto">
          <a:xfrm>
            <a:off x="1300163" y="2482850"/>
            <a:ext cx="11377612" cy="5364163"/>
          </a:xfrm>
          <a:prstGeom prst="rect">
            <a:avLst/>
          </a:prstGeom>
          <a:noFill/>
          <a:ln w="12700">
            <a:solidFill>
              <a:schemeClr val="tx1"/>
            </a:solidFill>
            <a:miter lim="800000"/>
            <a:headEnd/>
            <a:tailEnd/>
          </a:ln>
        </p:spPr>
        <p:txBody>
          <a:bodyPr lIns="130037" tIns="65018" rIns="130037" bIns="65018">
            <a:spAutoFit/>
          </a:bodyPr>
          <a:lstStyle/>
          <a:p>
            <a:pPr marL="266700" indent="-266700" algn="just" defTabSz="1300163">
              <a:spcBef>
                <a:spcPct val="0"/>
              </a:spcBef>
            </a:pPr>
            <a:r>
              <a:rPr lang="it-IT" altLang="it-IT" sz="3400" b="0">
                <a:latin typeface="Comic Sans MS" pitchFamily="66" charset="0"/>
              </a:rPr>
              <a:t>…</a:t>
            </a:r>
          </a:p>
          <a:p>
            <a:pPr marL="266700" indent="-266700" algn="just" defTabSz="1300163">
              <a:spcBef>
                <a:spcPct val="0"/>
              </a:spcBef>
              <a:buFontTx/>
              <a:buChar char="•"/>
            </a:pPr>
            <a:r>
              <a:rPr lang="it-IT" altLang="it-IT" sz="3400" b="0">
                <a:latin typeface="Comic Sans MS" pitchFamily="66" charset="0"/>
              </a:rPr>
              <a:t>I contenuti e i tempi minimi del corso di formazione sono definiti dall’allegato 4 del presente decreto </a:t>
            </a:r>
            <a:r>
              <a:rPr lang="it-IT" altLang="it-IT" sz="3400">
                <a:latin typeface="Comic Sans MS" pitchFamily="66" charset="0"/>
              </a:rPr>
              <a:t>(12 ore)</a:t>
            </a:r>
            <a:r>
              <a:rPr lang="it-IT" altLang="it-IT" sz="3400" b="0">
                <a:latin typeface="Comic Sans MS" pitchFamily="66" charset="0"/>
              </a:rPr>
              <a:t>.</a:t>
            </a:r>
          </a:p>
          <a:p>
            <a:pPr marL="266700" indent="-266700" algn="just" defTabSz="1300163">
              <a:spcBef>
                <a:spcPct val="0"/>
              </a:spcBef>
              <a:buFontTx/>
              <a:buChar char="•"/>
            </a:pPr>
            <a:endParaRPr lang="it-IT" altLang="it-IT" sz="3400" b="0">
              <a:latin typeface="Comic Sans MS" pitchFamily="66" charset="0"/>
            </a:endParaRPr>
          </a:p>
          <a:p>
            <a:pPr marL="266700" indent="-266700" algn="just" defTabSz="1300163">
              <a:spcBef>
                <a:spcPct val="0"/>
              </a:spcBef>
              <a:buFontTx/>
              <a:buChar char="•"/>
            </a:pPr>
            <a:endParaRPr lang="it-IT" altLang="it-IT" sz="3400" b="0">
              <a:latin typeface="Comic Sans MS" pitchFamily="66" charset="0"/>
            </a:endParaRPr>
          </a:p>
          <a:p>
            <a:pPr marL="266700" indent="-266700" algn="just" defTabSz="1300163">
              <a:spcBef>
                <a:spcPct val="0"/>
              </a:spcBef>
              <a:buFontTx/>
              <a:buChar char="•"/>
            </a:pPr>
            <a:r>
              <a:rPr lang="it-IT" altLang="it-IT" sz="3400" b="0">
                <a:latin typeface="Comic Sans MS" pitchFamily="66" charset="0"/>
              </a:rPr>
              <a:t>La formazione dei lavoratori designati andrà ripetuta con cadenza triennale almeno per quanto attiene alla capacità di intervento pratico </a:t>
            </a:r>
            <a:r>
              <a:rPr lang="it-IT" altLang="it-IT" sz="3400">
                <a:latin typeface="Comic Sans MS" pitchFamily="66" charset="0"/>
              </a:rPr>
              <a:t>(almeno 4 ore).</a:t>
            </a:r>
          </a:p>
          <a:p>
            <a:pPr marL="266700" indent="-266700" algn="just" defTabSz="1300163">
              <a:spcBef>
                <a:spcPct val="0"/>
              </a:spcBef>
              <a:buFontTx/>
              <a:buChar char="•"/>
            </a:pPr>
            <a:endParaRPr lang="it-IT" altLang="it-IT" sz="3400" b="0">
              <a:latin typeface="Comic Sans MS" pitchFamily="66"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884238" y="1708150"/>
            <a:ext cx="11071225" cy="1625600"/>
          </a:xfrm>
        </p:spPr>
        <p:txBody>
          <a:bodyPr/>
          <a:lstStyle/>
          <a:p>
            <a:r>
              <a:rPr lang="it-IT" altLang="it-IT" sz="10800" b="1">
                <a:solidFill>
                  <a:srgbClr val="FF0033"/>
                </a:solidFill>
              </a:rPr>
              <a:t>CONVULSIONI</a:t>
            </a:r>
          </a:p>
        </p:txBody>
      </p:sp>
      <p:pic>
        <p:nvPicPr>
          <p:cNvPr id="94211" name="Picture 4" descr="patologie_epilessia_f1"/>
          <p:cNvPicPr>
            <a:picLocks noChangeAspect="1" noChangeArrowheads="1"/>
          </p:cNvPicPr>
          <p:nvPr/>
        </p:nvPicPr>
        <p:blipFill>
          <a:blip r:embed="rId3"/>
          <a:srcRect/>
          <a:stretch>
            <a:fillRect/>
          </a:stretch>
        </p:blipFill>
        <p:spPr bwMode="auto">
          <a:xfrm>
            <a:off x="3692525" y="5021263"/>
            <a:ext cx="5832475" cy="3482975"/>
          </a:xfrm>
          <a:prstGeom prst="rect">
            <a:avLst/>
          </a:prstGeom>
          <a:noFill/>
          <a:ln w="38100">
            <a:solidFill>
              <a:srgbClr val="FFCC00"/>
            </a:solid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5"/>
          <p:cNvSpPr>
            <a:spLocks noGrp="1"/>
          </p:cNvSpPr>
          <p:nvPr>
            <p:ph type="sldNum" sz="quarter" idx="12"/>
          </p:nvPr>
        </p:nvSpPr>
        <p:spPr/>
        <p:txBody>
          <a:bodyPr/>
          <a:lstStyle/>
          <a:p>
            <a:pPr defTabSz="1084263">
              <a:defRPr/>
            </a:pPr>
            <a:fld id="{A4018FAA-4CDD-40AA-8028-4E09CF977DFF}" type="slidenum">
              <a:rPr lang="it-IT">
                <a:latin typeface="+mn-lt"/>
              </a:rPr>
              <a:pPr defTabSz="1084263">
                <a:defRPr/>
              </a:pPr>
              <a:t>101</a:t>
            </a:fld>
            <a:endParaRPr lang="it-IT">
              <a:latin typeface="+mn-lt"/>
            </a:endParaRPr>
          </a:p>
        </p:txBody>
      </p:sp>
      <p:sp>
        <p:nvSpPr>
          <p:cNvPr id="1019906" name="Rectangle 2"/>
          <p:cNvSpPr>
            <a:spLocks noGrp="1" noChangeArrowheads="1"/>
          </p:cNvSpPr>
          <p:nvPr>
            <p:ph type="title"/>
          </p:nvPr>
        </p:nvSpPr>
        <p:spPr>
          <a:xfrm>
            <a:off x="1084263" y="217488"/>
            <a:ext cx="10837862" cy="2000250"/>
          </a:xfrm>
        </p:spPr>
        <p:txBody>
          <a:bodyPr lIns="128676" tIns="65466" rIns="128676" bIns="65466"/>
          <a:lstStyle/>
          <a:p>
            <a:pPr>
              <a:defRPr/>
            </a:pPr>
            <a:r>
              <a:rPr lang="it-IT" sz="7100" b="1">
                <a:solidFill>
                  <a:srgbClr val="FF0033"/>
                </a:solidFill>
                <a:effectLst>
                  <a:outerShdw blurRad="38100" dist="38100" dir="2700000" algn="tl">
                    <a:srgbClr val="C0C0C0"/>
                  </a:outerShdw>
                </a:effectLst>
                <a:latin typeface="Comic Sans MS" pitchFamily="66" charset="0"/>
              </a:rPr>
              <a:t>CONVULSIONI</a:t>
            </a:r>
          </a:p>
        </p:txBody>
      </p:sp>
      <p:sp>
        <p:nvSpPr>
          <p:cNvPr id="95236" name="Rectangle 3"/>
          <p:cNvSpPr>
            <a:spLocks noChangeArrowheads="1"/>
          </p:cNvSpPr>
          <p:nvPr/>
        </p:nvSpPr>
        <p:spPr bwMode="auto">
          <a:xfrm>
            <a:off x="957263" y="2428875"/>
            <a:ext cx="10834687" cy="5618163"/>
          </a:xfrm>
          <a:prstGeom prst="rect">
            <a:avLst/>
          </a:prstGeom>
          <a:noFill/>
          <a:ln w="9525">
            <a:noFill/>
            <a:miter lim="800000"/>
            <a:headEnd/>
            <a:tailEnd/>
          </a:ln>
        </p:spPr>
        <p:txBody>
          <a:bodyPr lIns="130933" tIns="65466" rIns="130933" bIns="65466">
            <a:spAutoFit/>
          </a:bodyPr>
          <a:lstStyle/>
          <a:p>
            <a:pPr algn="l" defTabSz="1300163" eaLnBrk="0" hangingPunct="0">
              <a:lnSpc>
                <a:spcPct val="120000"/>
              </a:lnSpc>
              <a:spcBef>
                <a:spcPct val="0"/>
              </a:spcBef>
            </a:pPr>
            <a:r>
              <a:rPr lang="it-IT" altLang="it-IT" sz="4000">
                <a:latin typeface="Comic Sans MS" pitchFamily="66" charset="0"/>
              </a:rPr>
              <a:t>Contrazioni muscolari improvvise ed involontarie, provocate da un’alterazione dell’attività cerebrale; possono:</a:t>
            </a:r>
          </a:p>
          <a:p>
            <a:pPr algn="l" defTabSz="1300163" eaLnBrk="0" hangingPunct="0">
              <a:lnSpc>
                <a:spcPct val="120000"/>
              </a:lnSpc>
              <a:spcBef>
                <a:spcPct val="0"/>
              </a:spcBef>
            </a:pPr>
            <a:endParaRPr lang="it-IT" altLang="it-IT" sz="2000">
              <a:latin typeface="Comic Sans MS" pitchFamily="66" charset="0"/>
            </a:endParaRPr>
          </a:p>
          <a:p>
            <a:pPr marL="271463" lvl="1" algn="just" defTabSz="1300163" eaLnBrk="0" hangingPunct="0">
              <a:lnSpc>
                <a:spcPct val="120000"/>
              </a:lnSpc>
              <a:spcBef>
                <a:spcPct val="0"/>
              </a:spcBef>
              <a:buClr>
                <a:schemeClr val="tx1"/>
              </a:buClr>
              <a:buFontTx/>
              <a:buChar char="•"/>
            </a:pPr>
            <a:r>
              <a:rPr lang="it-IT" altLang="it-IT" sz="4000">
                <a:latin typeface="Comic Sans MS" pitchFamily="66" charset="0"/>
              </a:rPr>
              <a:t> interessare singoli gruppi di muscoli</a:t>
            </a:r>
          </a:p>
          <a:p>
            <a:pPr marL="271463" lvl="1" algn="just" defTabSz="1300163" eaLnBrk="0" hangingPunct="0">
              <a:lnSpc>
                <a:spcPct val="120000"/>
              </a:lnSpc>
              <a:spcBef>
                <a:spcPct val="0"/>
              </a:spcBef>
              <a:buClr>
                <a:schemeClr val="tx1"/>
              </a:buClr>
              <a:buFontTx/>
              <a:buChar char="•"/>
            </a:pPr>
            <a:r>
              <a:rPr lang="it-IT" altLang="it-IT" sz="4000">
                <a:latin typeface="Comic Sans MS" pitchFamily="66" charset="0"/>
              </a:rPr>
              <a:t> interessare tutto il corpo</a:t>
            </a:r>
          </a:p>
          <a:p>
            <a:pPr marL="271463" lvl="1" algn="just" defTabSz="1300163" eaLnBrk="0" hangingPunct="0">
              <a:lnSpc>
                <a:spcPct val="120000"/>
              </a:lnSpc>
              <a:spcBef>
                <a:spcPct val="0"/>
              </a:spcBef>
              <a:buClr>
                <a:schemeClr val="tx1"/>
              </a:buClr>
              <a:buFontTx/>
              <a:buChar char="•"/>
            </a:pPr>
            <a:r>
              <a:rPr lang="it-IT" altLang="it-IT" sz="4000">
                <a:latin typeface="Comic Sans MS" pitchFamily="66" charset="0"/>
              </a:rPr>
              <a:t> essere accompagnate da perdita di urine e feci</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idx="4294967295"/>
          </p:nvPr>
        </p:nvSpPr>
        <p:spPr>
          <a:xfrm>
            <a:off x="525463" y="1636713"/>
            <a:ext cx="6192837" cy="1625600"/>
          </a:xfrm>
        </p:spPr>
        <p:txBody>
          <a:bodyPr lIns="0" tIns="65018" rIns="0" bIns="0" anchor="b"/>
          <a:lstStyle/>
          <a:p>
            <a:pPr eaLnBrk="1" hangingPunct="1"/>
            <a:r>
              <a:rPr lang="it-IT" altLang="it-IT" sz="6600" b="1">
                <a:solidFill>
                  <a:srgbClr val="FF0033"/>
                </a:solidFill>
                <a:latin typeface="Comic Sans MS" pitchFamily="66" charset="0"/>
              </a:rPr>
              <a:t>Cause:</a:t>
            </a:r>
          </a:p>
        </p:txBody>
      </p:sp>
      <p:sp>
        <p:nvSpPr>
          <p:cNvPr id="96259" name="Rectangle 3"/>
          <p:cNvSpPr>
            <a:spLocks noGrp="1" noChangeArrowheads="1"/>
          </p:cNvSpPr>
          <p:nvPr>
            <p:ph type="body" idx="4294967295"/>
          </p:nvPr>
        </p:nvSpPr>
        <p:spPr>
          <a:xfrm>
            <a:off x="668338" y="3508375"/>
            <a:ext cx="11701462" cy="4597400"/>
          </a:xfrm>
        </p:spPr>
        <p:txBody>
          <a:bodyPr lIns="130037" tIns="65018" rIns="130037" bIns="65018"/>
          <a:lstStyle/>
          <a:p>
            <a:pPr marL="273050" indent="-273050" defTabSz="914400" eaLnBrk="1" hangingPunct="1">
              <a:lnSpc>
                <a:spcPct val="80000"/>
              </a:lnSpc>
              <a:buFontTx/>
              <a:buNone/>
            </a:pPr>
            <a:endParaRPr lang="it-IT" altLang="it-IT" sz="4200" b="1">
              <a:latin typeface="Comic Sans MS" pitchFamily="66" charset="0"/>
            </a:endParaRPr>
          </a:p>
          <a:p>
            <a:pPr marL="273050" indent="-273050" defTabSz="914400" eaLnBrk="1" hangingPunct="1">
              <a:lnSpc>
                <a:spcPct val="80000"/>
              </a:lnSpc>
            </a:pPr>
            <a:r>
              <a:rPr lang="it-IT" altLang="it-IT" sz="4200" b="1">
                <a:latin typeface="Comic Sans MS" pitchFamily="66" charset="0"/>
              </a:rPr>
              <a:t>Epilessia</a:t>
            </a:r>
          </a:p>
          <a:p>
            <a:pPr marL="273050" indent="-273050" defTabSz="914400" eaLnBrk="1" hangingPunct="1">
              <a:lnSpc>
                <a:spcPct val="80000"/>
              </a:lnSpc>
            </a:pPr>
            <a:r>
              <a:rPr lang="it-IT" altLang="it-IT" sz="4200" b="1">
                <a:latin typeface="Comic Sans MS" pitchFamily="66" charset="0"/>
              </a:rPr>
              <a:t>Febbre alta nei bambini piccoli</a:t>
            </a:r>
          </a:p>
          <a:p>
            <a:pPr marL="273050" indent="-273050" defTabSz="914400" eaLnBrk="1" hangingPunct="1">
              <a:lnSpc>
                <a:spcPct val="80000"/>
              </a:lnSpc>
            </a:pPr>
            <a:r>
              <a:rPr lang="it-IT" altLang="it-IT" sz="4200" b="1">
                <a:latin typeface="Comic Sans MS" pitchFamily="66" charset="0"/>
              </a:rPr>
              <a:t>Infezioni virali</a:t>
            </a:r>
          </a:p>
          <a:p>
            <a:pPr marL="273050" indent="-273050" defTabSz="914400" eaLnBrk="1" hangingPunct="1">
              <a:lnSpc>
                <a:spcPct val="80000"/>
              </a:lnSpc>
            </a:pPr>
            <a:r>
              <a:rPr lang="it-IT" altLang="it-IT" sz="4200" b="1">
                <a:latin typeface="Comic Sans MS" pitchFamily="66" charset="0"/>
              </a:rPr>
              <a:t>Emorragie cerebrali</a:t>
            </a:r>
          </a:p>
          <a:p>
            <a:pPr marL="273050" indent="-273050" defTabSz="914400" eaLnBrk="1" hangingPunct="1">
              <a:lnSpc>
                <a:spcPct val="80000"/>
              </a:lnSpc>
            </a:pPr>
            <a:r>
              <a:rPr lang="it-IT" altLang="it-IT" sz="4200" b="1">
                <a:latin typeface="Comic Sans MS" pitchFamily="66" charset="0"/>
              </a:rPr>
              <a:t>Intossicazioni (droga,alcool,..)</a:t>
            </a:r>
          </a:p>
          <a:p>
            <a:pPr marL="273050" indent="-273050" defTabSz="914400" eaLnBrk="1" hangingPunct="1">
              <a:lnSpc>
                <a:spcPct val="80000"/>
              </a:lnSpc>
            </a:pPr>
            <a:r>
              <a:rPr lang="it-IT" altLang="it-IT" sz="4200" b="1">
                <a:latin typeface="Comic Sans MS" pitchFamily="66" charset="0"/>
              </a:rPr>
              <a:t>Ipoglicemia (nel sogg diabetico)</a:t>
            </a:r>
          </a:p>
          <a:p>
            <a:pPr marL="273050" indent="-273050" defTabSz="914400" eaLnBrk="1" hangingPunct="1">
              <a:lnSpc>
                <a:spcPct val="80000"/>
              </a:lnSpc>
              <a:buFontTx/>
              <a:buNone/>
            </a:pPr>
            <a:endParaRPr lang="it-IT" altLang="it-IT" sz="4200" b="1">
              <a:latin typeface="Comic Sans MS" pitchFamily="66" charset="0"/>
            </a:endParaRPr>
          </a:p>
          <a:p>
            <a:pPr marL="273050" indent="-273050" defTabSz="914400" eaLnBrk="1" hangingPunct="1">
              <a:lnSpc>
                <a:spcPct val="80000"/>
              </a:lnSpc>
            </a:pPr>
            <a:endParaRPr lang="it-IT" altLang="it-IT" sz="4200" b="1">
              <a:latin typeface="Comic Sans MS" pitchFamily="66" charset="0"/>
            </a:endParaRPr>
          </a:p>
          <a:p>
            <a:pPr marL="273050" indent="-273050" defTabSz="914400" eaLnBrk="1" hangingPunct="1">
              <a:lnSpc>
                <a:spcPct val="80000"/>
              </a:lnSpc>
              <a:buFontTx/>
              <a:buNone/>
            </a:pPr>
            <a:endParaRPr lang="it-IT" altLang="it-IT" sz="4200" b="1">
              <a:latin typeface="Comic Sans MS" pitchFamily="66" charset="0"/>
            </a:endParaRPr>
          </a:p>
        </p:txBody>
      </p:sp>
      <p:pic>
        <p:nvPicPr>
          <p:cNvPr id="96260" name="Picture 4" descr="confusionifebb"/>
          <p:cNvPicPr>
            <a:picLocks noChangeAspect="1" noChangeArrowheads="1"/>
          </p:cNvPicPr>
          <p:nvPr/>
        </p:nvPicPr>
        <p:blipFill>
          <a:blip r:embed="rId3"/>
          <a:srcRect/>
          <a:stretch>
            <a:fillRect/>
          </a:stretch>
        </p:blipFill>
        <p:spPr bwMode="auto">
          <a:xfrm>
            <a:off x="7292975" y="412750"/>
            <a:ext cx="5113338" cy="4035425"/>
          </a:xfrm>
          <a:prstGeom prst="rect">
            <a:avLst/>
          </a:prstGeom>
          <a:noFill/>
          <a:ln w="19050">
            <a:solidFill>
              <a:srgbClr val="FFCC00"/>
            </a:solid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a:extLst>
              <a:ext uri="{FF2B5EF4-FFF2-40B4-BE49-F238E27FC236}">
                <a16:creationId xmlns:a16="http://schemas.microsoft.com/office/drawing/2014/main" id="{3421B34B-B54E-4C0E-9A37-D263412C5F5C}"/>
              </a:ext>
            </a:extLst>
          </p:cNvPr>
          <p:cNvSpPr txBox="1">
            <a:spLocks noChangeArrowheads="1"/>
          </p:cNvSpPr>
          <p:nvPr/>
        </p:nvSpPr>
        <p:spPr bwMode="auto">
          <a:xfrm>
            <a:off x="4670029" y="325677"/>
            <a:ext cx="3613489" cy="880113"/>
          </a:xfrm>
          <a:prstGeom prst="rect">
            <a:avLst/>
          </a:prstGeom>
          <a:noFill/>
          <a:ln w="9525">
            <a:noFill/>
            <a:miter lim="800000"/>
            <a:headEnd/>
            <a:tailEnd/>
          </a:ln>
          <a:effectLst/>
        </p:spPr>
        <p:txBody>
          <a:bodyPr wrap="none">
            <a:spAutoFit/>
          </a:bodyPr>
          <a:lstStyle/>
          <a:p>
            <a:pPr algn="ctr" eaLnBrk="1" hangingPunct="1">
              <a:defRPr/>
            </a:pPr>
            <a:r>
              <a:rPr lang="it-IT" sz="5119" dirty="0">
                <a:solidFill>
                  <a:srgbClr val="666699"/>
                </a:solidFill>
                <a:effectLst>
                  <a:outerShdw blurRad="38100" dist="38100" dir="2700000" algn="tl">
                    <a:srgbClr val="C0C0C0"/>
                  </a:outerShdw>
                </a:effectLst>
                <a:latin typeface="Arial" charset="0"/>
              </a:rPr>
              <a:t>EPILESSIA</a:t>
            </a:r>
          </a:p>
        </p:txBody>
      </p:sp>
      <p:sp>
        <p:nvSpPr>
          <p:cNvPr id="58371" name="Text Box 3">
            <a:extLst>
              <a:ext uri="{FF2B5EF4-FFF2-40B4-BE49-F238E27FC236}">
                <a16:creationId xmlns:a16="http://schemas.microsoft.com/office/drawing/2014/main" id="{7EC1E51F-1E76-4B95-BDAA-8DF9F4642582}"/>
              </a:ext>
            </a:extLst>
          </p:cNvPr>
          <p:cNvSpPr txBox="1">
            <a:spLocks noChangeArrowheads="1"/>
          </p:cNvSpPr>
          <p:nvPr/>
        </p:nvSpPr>
        <p:spPr bwMode="auto">
          <a:xfrm>
            <a:off x="1879834" y="1192557"/>
            <a:ext cx="9408345" cy="44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275">
                <a:latin typeface="Arial" panose="020B0604020202020204" pitchFamily="34" charset="0"/>
              </a:rPr>
              <a:t>dal greco antico </a:t>
            </a:r>
            <a:r>
              <a:rPr lang="it-IT" altLang="it-IT" sz="2275" i="1">
                <a:latin typeface="Symbol" panose="05050102010706020507" pitchFamily="18" charset="2"/>
              </a:rPr>
              <a:t>e p i l a m b a n </a:t>
            </a:r>
            <a:r>
              <a:rPr lang="it-IT" altLang="it-IT" sz="2275" i="1">
                <a:latin typeface="Symbol" panose="05050102010706020507" pitchFamily="18" charset="2"/>
                <a:sym typeface="Symbol" panose="05050102010706020507" pitchFamily="18" charset="2"/>
              </a:rPr>
              <a:t></a:t>
            </a:r>
            <a:r>
              <a:rPr lang="it-IT" altLang="it-IT" sz="2275" i="1">
                <a:latin typeface="Arial" panose="020B0604020202020204" pitchFamily="34" charset="0"/>
              </a:rPr>
              <a:t>  =  sono posseduto, sono colpito</a:t>
            </a:r>
          </a:p>
        </p:txBody>
      </p:sp>
      <p:pic>
        <p:nvPicPr>
          <p:cNvPr id="58372" name="Immagine 15" descr="pitagora sf bianco.gif">
            <a:extLst>
              <a:ext uri="{FF2B5EF4-FFF2-40B4-BE49-F238E27FC236}">
                <a16:creationId xmlns:a16="http://schemas.microsoft.com/office/drawing/2014/main" id="{191E65DD-52D1-427F-9FF5-CBDD858C6E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589" y="2930833"/>
            <a:ext cx="2776728" cy="331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Immagine 16" descr="Alessandro Magno.jpg">
            <a:extLst>
              <a:ext uri="{FF2B5EF4-FFF2-40B4-BE49-F238E27FC236}">
                <a16:creationId xmlns:a16="http://schemas.microsoft.com/office/drawing/2014/main" id="{C262019E-4F4B-403E-9F78-D46026665F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2866" y="2930833"/>
            <a:ext cx="2539689" cy="335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Immagine 18" descr="carlo V 1500-58.jpg">
            <a:extLst>
              <a:ext uri="{FF2B5EF4-FFF2-40B4-BE49-F238E27FC236}">
                <a16:creationId xmlns:a16="http://schemas.microsoft.com/office/drawing/2014/main" id="{25DBD33C-3B66-448B-A43A-8BCC682245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11133" y="2829246"/>
            <a:ext cx="3347876" cy="4469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Immagine 19" descr="Giulio Cesare.jpg">
            <a:extLst>
              <a:ext uri="{FF2B5EF4-FFF2-40B4-BE49-F238E27FC236}">
                <a16:creationId xmlns:a16="http://schemas.microsoft.com/office/drawing/2014/main" id="{4A00AE38-54A5-4C29-AEE0-15C3D0B8283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77793" y="2930833"/>
            <a:ext cx="2363604" cy="325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Immagine 20" descr="van_gogh-photo.jpg">
            <a:extLst>
              <a:ext uri="{FF2B5EF4-FFF2-40B4-BE49-F238E27FC236}">
                <a16:creationId xmlns:a16="http://schemas.microsoft.com/office/drawing/2014/main" id="{079BFC22-5E7E-4E57-B1D9-EF2453101B6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389025" y="3136267"/>
            <a:ext cx="2614188" cy="345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ttangolo 22">
            <a:extLst>
              <a:ext uri="{FF2B5EF4-FFF2-40B4-BE49-F238E27FC236}">
                <a16:creationId xmlns:a16="http://schemas.microsoft.com/office/drawing/2014/main" id="{40225AC7-E1FF-4210-B472-3209D8963631}"/>
              </a:ext>
            </a:extLst>
          </p:cNvPr>
          <p:cNvSpPr/>
          <p:nvPr/>
        </p:nvSpPr>
        <p:spPr>
          <a:xfrm>
            <a:off x="12800038" y="3149812"/>
            <a:ext cx="609526" cy="45714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3982"/>
          </a:p>
        </p:txBody>
      </p:sp>
      <p:sp>
        <p:nvSpPr>
          <p:cNvPr id="58378" name="Text Box 8">
            <a:extLst>
              <a:ext uri="{FF2B5EF4-FFF2-40B4-BE49-F238E27FC236}">
                <a16:creationId xmlns:a16="http://schemas.microsoft.com/office/drawing/2014/main" id="{D506D381-09B8-4BE5-8147-D609F24AC704}"/>
              </a:ext>
            </a:extLst>
          </p:cNvPr>
          <p:cNvSpPr txBox="1">
            <a:spLocks noChangeArrowheads="1"/>
          </p:cNvSpPr>
          <p:nvPr/>
        </p:nvSpPr>
        <p:spPr bwMode="auto">
          <a:xfrm>
            <a:off x="933712" y="6208727"/>
            <a:ext cx="1058302" cy="35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706">
                <a:latin typeface="Arial" panose="020B0604020202020204" pitchFamily="34" charset="0"/>
              </a:rPr>
              <a:t>Pitagora</a:t>
            </a:r>
          </a:p>
        </p:txBody>
      </p:sp>
      <p:sp>
        <p:nvSpPr>
          <p:cNvPr id="58379" name="Text Box 8">
            <a:extLst>
              <a:ext uri="{FF2B5EF4-FFF2-40B4-BE49-F238E27FC236}">
                <a16:creationId xmlns:a16="http://schemas.microsoft.com/office/drawing/2014/main" id="{51F32921-04DB-4BF1-B7C9-A458231EA7FE}"/>
              </a:ext>
            </a:extLst>
          </p:cNvPr>
          <p:cNvSpPr txBox="1">
            <a:spLocks noChangeArrowheads="1"/>
          </p:cNvSpPr>
          <p:nvPr/>
        </p:nvSpPr>
        <p:spPr bwMode="auto">
          <a:xfrm>
            <a:off x="2680675" y="6208727"/>
            <a:ext cx="2140330" cy="35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706">
                <a:latin typeface="Arial" panose="020B0604020202020204" pitchFamily="34" charset="0"/>
              </a:rPr>
              <a:t>Alessandro Magno</a:t>
            </a:r>
          </a:p>
        </p:txBody>
      </p:sp>
      <p:sp>
        <p:nvSpPr>
          <p:cNvPr id="58380" name="Text Box 8">
            <a:extLst>
              <a:ext uri="{FF2B5EF4-FFF2-40B4-BE49-F238E27FC236}">
                <a16:creationId xmlns:a16="http://schemas.microsoft.com/office/drawing/2014/main" id="{F9AC58FD-3802-4A52-A382-27C66FF147E1}"/>
              </a:ext>
            </a:extLst>
          </p:cNvPr>
          <p:cNvSpPr txBox="1">
            <a:spLocks noChangeArrowheads="1"/>
          </p:cNvSpPr>
          <p:nvPr/>
        </p:nvSpPr>
        <p:spPr bwMode="auto">
          <a:xfrm>
            <a:off x="5195718" y="6208727"/>
            <a:ext cx="1875834" cy="354841"/>
          </a:xfrm>
          <a:prstGeom prst="rect">
            <a:avLst/>
          </a:prstGeom>
          <a:solidFill>
            <a:schemeClr val="bg1"/>
          </a:solidFill>
          <a:ln w="9525">
            <a:solidFill>
              <a:schemeClr val="bg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706">
                <a:latin typeface="Arial" panose="020B0604020202020204" pitchFamily="34" charset="0"/>
              </a:rPr>
              <a:t>C. Giulio Cesare</a:t>
            </a:r>
          </a:p>
        </p:txBody>
      </p:sp>
      <p:sp>
        <p:nvSpPr>
          <p:cNvPr id="26" name="Rettangolo 25">
            <a:extLst>
              <a:ext uri="{FF2B5EF4-FFF2-40B4-BE49-F238E27FC236}">
                <a16:creationId xmlns:a16="http://schemas.microsoft.com/office/drawing/2014/main" id="{630CB5EE-B2A0-43D0-A6E6-C92842F87EDD}"/>
              </a:ext>
            </a:extLst>
          </p:cNvPr>
          <p:cNvSpPr/>
          <p:nvPr/>
        </p:nvSpPr>
        <p:spPr>
          <a:xfrm>
            <a:off x="7314307" y="2829246"/>
            <a:ext cx="5587319" cy="304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3982"/>
          </a:p>
        </p:txBody>
      </p:sp>
      <p:pic>
        <p:nvPicPr>
          <p:cNvPr id="58382" name="Picture 20" descr="Dostoevskij_1872">
            <a:extLst>
              <a:ext uri="{FF2B5EF4-FFF2-40B4-BE49-F238E27FC236}">
                <a16:creationId xmlns:a16="http://schemas.microsoft.com/office/drawing/2014/main" id="{A5FF99AC-7B60-4C28-BD61-E09DC2A7E2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9387" y="6515747"/>
            <a:ext cx="2548721" cy="317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3" name="Rectangle 25">
            <a:extLst>
              <a:ext uri="{FF2B5EF4-FFF2-40B4-BE49-F238E27FC236}">
                <a16:creationId xmlns:a16="http://schemas.microsoft.com/office/drawing/2014/main" id="{02DC9E7A-9914-46E5-A524-88AA3FA6C91B}"/>
              </a:ext>
            </a:extLst>
          </p:cNvPr>
          <p:cNvSpPr>
            <a:spLocks noChangeArrowheads="1"/>
          </p:cNvSpPr>
          <p:nvPr/>
        </p:nvSpPr>
        <p:spPr bwMode="auto">
          <a:xfrm>
            <a:off x="7321080" y="6206470"/>
            <a:ext cx="5632467" cy="717886"/>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3413"/>
          </a:p>
        </p:txBody>
      </p:sp>
      <p:sp>
        <p:nvSpPr>
          <p:cNvPr id="58384" name="Text Box 8">
            <a:extLst>
              <a:ext uri="{FF2B5EF4-FFF2-40B4-BE49-F238E27FC236}">
                <a16:creationId xmlns:a16="http://schemas.microsoft.com/office/drawing/2014/main" id="{FF765F90-E778-4E96-A6D6-82E9FE77456E}"/>
              </a:ext>
            </a:extLst>
          </p:cNvPr>
          <p:cNvSpPr txBox="1">
            <a:spLocks noChangeArrowheads="1"/>
          </p:cNvSpPr>
          <p:nvPr/>
        </p:nvSpPr>
        <p:spPr bwMode="auto">
          <a:xfrm>
            <a:off x="10537670" y="6213242"/>
            <a:ext cx="2036968" cy="354841"/>
          </a:xfrm>
          <a:prstGeom prst="rect">
            <a:avLst/>
          </a:prstGeom>
          <a:solidFill>
            <a:schemeClr val="bg1"/>
          </a:solidFill>
          <a:ln w="9525">
            <a:solidFill>
              <a:schemeClr val="bg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706">
                <a:latin typeface="Arial" panose="020B0604020202020204" pitchFamily="34" charset="0"/>
              </a:rPr>
              <a:t>Vincent van Gogh</a:t>
            </a:r>
          </a:p>
        </p:txBody>
      </p:sp>
      <p:sp>
        <p:nvSpPr>
          <p:cNvPr id="58385" name="Text Box 8">
            <a:extLst>
              <a:ext uri="{FF2B5EF4-FFF2-40B4-BE49-F238E27FC236}">
                <a16:creationId xmlns:a16="http://schemas.microsoft.com/office/drawing/2014/main" id="{0B46C6FE-BB8F-4D97-BA0A-F49D35B2A914}"/>
              </a:ext>
            </a:extLst>
          </p:cNvPr>
          <p:cNvSpPr txBox="1">
            <a:spLocks noChangeArrowheads="1"/>
          </p:cNvSpPr>
          <p:nvPr/>
        </p:nvSpPr>
        <p:spPr bwMode="auto">
          <a:xfrm>
            <a:off x="8369444" y="6208727"/>
            <a:ext cx="950901" cy="354841"/>
          </a:xfrm>
          <a:prstGeom prst="rect">
            <a:avLst/>
          </a:prstGeom>
          <a:solidFill>
            <a:schemeClr val="bg1"/>
          </a:solidFill>
          <a:ln w="9525">
            <a:solidFill>
              <a:schemeClr val="bg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706">
                <a:latin typeface="Arial" panose="020B0604020202020204" pitchFamily="34" charset="0"/>
              </a:rPr>
              <a:t>Carlo V</a:t>
            </a:r>
          </a:p>
        </p:txBody>
      </p:sp>
      <p:pic>
        <p:nvPicPr>
          <p:cNvPr id="58386" name="Picture 34" descr="Fryderyc Chopin_photo">
            <a:extLst>
              <a:ext uri="{FF2B5EF4-FFF2-40B4-BE49-F238E27FC236}">
                <a16:creationId xmlns:a16="http://schemas.microsoft.com/office/drawing/2014/main" id="{03DD8798-DB9D-4367-86B4-4024425D42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0537" y="6822767"/>
            <a:ext cx="2709003" cy="388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7" name="Picture 37" descr="napoleone">
            <a:extLst>
              <a:ext uri="{FF2B5EF4-FFF2-40B4-BE49-F238E27FC236}">
                <a16:creationId xmlns:a16="http://schemas.microsoft.com/office/drawing/2014/main" id="{2C077113-CBC2-4608-BD34-12D8F3232E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009" y="6854372"/>
            <a:ext cx="2587097" cy="314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8" name="Picture 43" descr="neil young">
            <a:extLst>
              <a:ext uri="{FF2B5EF4-FFF2-40B4-BE49-F238E27FC236}">
                <a16:creationId xmlns:a16="http://schemas.microsoft.com/office/drawing/2014/main" id="{DC3EEC8D-89EF-48AB-A924-E533E6E0A4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89695" y="6924356"/>
            <a:ext cx="2713518" cy="227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9" name="Rectangle 44">
            <a:extLst>
              <a:ext uri="{FF2B5EF4-FFF2-40B4-BE49-F238E27FC236}">
                <a16:creationId xmlns:a16="http://schemas.microsoft.com/office/drawing/2014/main" id="{66D85459-A17C-4FE4-850A-756982A6FE73}"/>
              </a:ext>
            </a:extLst>
          </p:cNvPr>
          <p:cNvSpPr>
            <a:spLocks noChangeArrowheads="1"/>
          </p:cNvSpPr>
          <p:nvPr/>
        </p:nvSpPr>
        <p:spPr bwMode="auto">
          <a:xfrm>
            <a:off x="5273526" y="6718922"/>
            <a:ext cx="510195" cy="2663853"/>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3413"/>
          </a:p>
        </p:txBody>
      </p:sp>
      <p:pic>
        <p:nvPicPr>
          <p:cNvPr id="58390" name="Picture 45" descr="gustave flaubert">
            <a:extLst>
              <a:ext uri="{FF2B5EF4-FFF2-40B4-BE49-F238E27FC236}">
                <a16:creationId xmlns:a16="http://schemas.microsoft.com/office/drawing/2014/main" id="{12D2E9DE-5A4F-4508-BBDE-A7E1152A4EB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75113" y="6863402"/>
            <a:ext cx="2173974" cy="2620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91" name="Rectangle 48">
            <a:extLst>
              <a:ext uri="{FF2B5EF4-FFF2-40B4-BE49-F238E27FC236}">
                <a16:creationId xmlns:a16="http://schemas.microsoft.com/office/drawing/2014/main" id="{E4A2E0C3-7EB5-406D-A3B1-F38D0E7258B0}"/>
              </a:ext>
            </a:extLst>
          </p:cNvPr>
          <p:cNvSpPr>
            <a:spLocks noChangeArrowheads="1"/>
          </p:cNvSpPr>
          <p:nvPr/>
        </p:nvSpPr>
        <p:spPr bwMode="auto">
          <a:xfrm>
            <a:off x="0" y="9177342"/>
            <a:ext cx="13156723" cy="1126493"/>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3413"/>
          </a:p>
        </p:txBody>
      </p:sp>
      <p:sp>
        <p:nvSpPr>
          <p:cNvPr id="24" name="Rettangolo 23">
            <a:extLst>
              <a:ext uri="{FF2B5EF4-FFF2-40B4-BE49-F238E27FC236}">
                <a16:creationId xmlns:a16="http://schemas.microsoft.com/office/drawing/2014/main" id="{8466FB13-C95B-4ACA-972F-C8F716282892}"/>
              </a:ext>
            </a:extLst>
          </p:cNvPr>
          <p:cNvSpPr/>
          <p:nvPr/>
        </p:nvSpPr>
        <p:spPr>
          <a:xfrm>
            <a:off x="12849703" y="2829246"/>
            <a:ext cx="458274" cy="6923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3982"/>
          </a:p>
        </p:txBody>
      </p:sp>
      <p:sp>
        <p:nvSpPr>
          <p:cNvPr id="58393" name="Text Box 8">
            <a:extLst>
              <a:ext uri="{FF2B5EF4-FFF2-40B4-BE49-F238E27FC236}">
                <a16:creationId xmlns:a16="http://schemas.microsoft.com/office/drawing/2014/main" id="{BA49FABE-9335-437F-BAF1-DAC0E1EAF54B}"/>
              </a:ext>
            </a:extLst>
          </p:cNvPr>
          <p:cNvSpPr txBox="1">
            <a:spLocks noChangeArrowheads="1"/>
          </p:cNvSpPr>
          <p:nvPr/>
        </p:nvSpPr>
        <p:spPr bwMode="auto">
          <a:xfrm>
            <a:off x="790437" y="9197660"/>
            <a:ext cx="1301958" cy="35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706">
                <a:latin typeface="Arial" panose="020B0604020202020204" pitchFamily="34" charset="0"/>
              </a:rPr>
              <a:t>Napoleone</a:t>
            </a:r>
          </a:p>
        </p:txBody>
      </p:sp>
      <p:sp>
        <p:nvSpPr>
          <p:cNvPr id="58394" name="Text Box 8">
            <a:extLst>
              <a:ext uri="{FF2B5EF4-FFF2-40B4-BE49-F238E27FC236}">
                <a16:creationId xmlns:a16="http://schemas.microsoft.com/office/drawing/2014/main" id="{6C1DC84C-3A67-4D2F-8477-D5A6EFDAA989}"/>
              </a:ext>
            </a:extLst>
          </p:cNvPr>
          <p:cNvSpPr txBox="1">
            <a:spLocks noChangeArrowheads="1"/>
          </p:cNvSpPr>
          <p:nvPr/>
        </p:nvSpPr>
        <p:spPr bwMode="auto">
          <a:xfrm>
            <a:off x="3292736" y="9197660"/>
            <a:ext cx="1798890" cy="35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706">
                <a:latin typeface="Arial" panose="020B0604020202020204" pitchFamily="34" charset="0"/>
              </a:rPr>
              <a:t>Frydryk Chopin</a:t>
            </a:r>
          </a:p>
        </p:txBody>
      </p:sp>
      <p:sp>
        <p:nvSpPr>
          <p:cNvPr id="58395" name="Text Box 8">
            <a:extLst>
              <a:ext uri="{FF2B5EF4-FFF2-40B4-BE49-F238E27FC236}">
                <a16:creationId xmlns:a16="http://schemas.microsoft.com/office/drawing/2014/main" id="{06E0A832-2BE2-45CF-AA60-98FA7B308483}"/>
              </a:ext>
            </a:extLst>
          </p:cNvPr>
          <p:cNvSpPr txBox="1">
            <a:spLocks noChangeArrowheads="1"/>
          </p:cNvSpPr>
          <p:nvPr/>
        </p:nvSpPr>
        <p:spPr bwMode="auto">
          <a:xfrm>
            <a:off x="5519462" y="9197660"/>
            <a:ext cx="1968808" cy="35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706">
                <a:latin typeface="Arial" panose="020B0604020202020204" pitchFamily="34" charset="0"/>
              </a:rPr>
              <a:t>Gustave Flaubert</a:t>
            </a:r>
          </a:p>
        </p:txBody>
      </p:sp>
      <p:sp>
        <p:nvSpPr>
          <p:cNvPr id="58396" name="Text Box 8">
            <a:extLst>
              <a:ext uri="{FF2B5EF4-FFF2-40B4-BE49-F238E27FC236}">
                <a16:creationId xmlns:a16="http://schemas.microsoft.com/office/drawing/2014/main" id="{E705B293-28A2-4C92-B73E-CA01473A87CC}"/>
              </a:ext>
            </a:extLst>
          </p:cNvPr>
          <p:cNvSpPr txBox="1">
            <a:spLocks noChangeArrowheads="1"/>
          </p:cNvSpPr>
          <p:nvPr/>
        </p:nvSpPr>
        <p:spPr bwMode="auto">
          <a:xfrm>
            <a:off x="7929349" y="9197660"/>
            <a:ext cx="2079415" cy="35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706">
                <a:latin typeface="Arial" panose="020B0604020202020204" pitchFamily="34" charset="0"/>
              </a:rPr>
              <a:t>Fedor Dostoevskij</a:t>
            </a:r>
          </a:p>
        </p:txBody>
      </p:sp>
      <p:sp>
        <p:nvSpPr>
          <p:cNvPr id="58397" name="Text Box 8">
            <a:extLst>
              <a:ext uri="{FF2B5EF4-FFF2-40B4-BE49-F238E27FC236}">
                <a16:creationId xmlns:a16="http://schemas.microsoft.com/office/drawing/2014/main" id="{73CAF221-6C06-40E3-9027-EC6C4B1F716D}"/>
              </a:ext>
            </a:extLst>
          </p:cNvPr>
          <p:cNvSpPr txBox="1">
            <a:spLocks noChangeArrowheads="1"/>
          </p:cNvSpPr>
          <p:nvPr/>
        </p:nvSpPr>
        <p:spPr bwMode="auto">
          <a:xfrm>
            <a:off x="10850200" y="9197660"/>
            <a:ext cx="1305807" cy="35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706">
                <a:latin typeface="Arial" panose="020B0604020202020204" pitchFamily="34" charset="0"/>
              </a:rPr>
              <a:t>Neil Young</a:t>
            </a:r>
          </a:p>
        </p:txBody>
      </p:sp>
      <p:sp>
        <p:nvSpPr>
          <p:cNvPr id="58398" name="Rectangle 55">
            <a:extLst>
              <a:ext uri="{FF2B5EF4-FFF2-40B4-BE49-F238E27FC236}">
                <a16:creationId xmlns:a16="http://schemas.microsoft.com/office/drawing/2014/main" id="{3EAA9D50-541A-4BCE-8B0A-8B6E67F5246B}"/>
              </a:ext>
            </a:extLst>
          </p:cNvPr>
          <p:cNvSpPr>
            <a:spLocks noChangeArrowheads="1"/>
          </p:cNvSpPr>
          <p:nvPr/>
        </p:nvSpPr>
        <p:spPr bwMode="auto">
          <a:xfrm>
            <a:off x="7321080" y="6924355"/>
            <a:ext cx="307020" cy="30702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3413"/>
          </a:p>
        </p:txBody>
      </p:sp>
      <p:sp>
        <p:nvSpPr>
          <p:cNvPr id="22532" name="Text Box 4">
            <a:extLst>
              <a:ext uri="{FF2B5EF4-FFF2-40B4-BE49-F238E27FC236}">
                <a16:creationId xmlns:a16="http://schemas.microsoft.com/office/drawing/2014/main" id="{7689E5BC-F5F9-4CCB-8D62-F0BD2435F597}"/>
              </a:ext>
            </a:extLst>
          </p:cNvPr>
          <p:cNvSpPr txBox="1">
            <a:spLocks noChangeArrowheads="1"/>
          </p:cNvSpPr>
          <p:nvPr/>
        </p:nvSpPr>
        <p:spPr bwMode="auto">
          <a:xfrm>
            <a:off x="365792" y="1779508"/>
            <a:ext cx="12456743" cy="1440459"/>
          </a:xfrm>
          <a:prstGeom prst="rect">
            <a:avLst/>
          </a:prstGeom>
          <a:noFill/>
          <a:ln w="9525">
            <a:noFill/>
            <a:miter lim="800000"/>
            <a:headEnd/>
            <a:tailEnd/>
          </a:ln>
          <a:effectLst/>
        </p:spPr>
        <p:txBody>
          <a:bodyPr wrap="none">
            <a:spAutoFit/>
          </a:bodyPr>
          <a:lstStyle/>
          <a:p>
            <a:pPr algn="ctr" eaLnBrk="1" hangingPunct="1">
              <a:defRPr/>
            </a:pPr>
            <a:r>
              <a:rPr lang="it-IT" sz="3982">
                <a:solidFill>
                  <a:srgbClr val="CC0000"/>
                </a:solidFill>
                <a:effectLst>
                  <a:outerShdw blurRad="38100" dist="38100" dir="2700000" algn="tl">
                    <a:srgbClr val="C0C0C0"/>
                  </a:outerShdw>
                </a:effectLst>
                <a:latin typeface="Arial" charset="0"/>
              </a:rPr>
              <a:t>CONDIZIONE PATOLOGICA CHE COMPORTA UNA</a:t>
            </a:r>
          </a:p>
          <a:p>
            <a:pPr algn="ctr" eaLnBrk="1" hangingPunct="1">
              <a:defRPr/>
            </a:pPr>
            <a:r>
              <a:rPr lang="it-IT" sz="3982">
                <a:solidFill>
                  <a:srgbClr val="CC0000"/>
                </a:solidFill>
                <a:effectLst>
                  <a:outerShdw blurRad="38100" dist="38100" dir="2700000" algn="tl">
                    <a:srgbClr val="C0C0C0"/>
                  </a:outerShdw>
                </a:effectLst>
                <a:latin typeface="Arial" charset="0"/>
              </a:rPr>
              <a:t>IRREGOLARE ATTIVITÀ ELETTRICA DEI NEURONI</a:t>
            </a:r>
          </a:p>
        </p:txBody>
      </p:sp>
    </p:spTree>
    <p:extLst>
      <p:ext uri="{BB962C8B-B14F-4D97-AF65-F5344CB8AC3E}">
        <p14:creationId xmlns:p14="http://schemas.microsoft.com/office/powerpoint/2010/main" val="35932605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a:extLst>
              <a:ext uri="{FF2B5EF4-FFF2-40B4-BE49-F238E27FC236}">
                <a16:creationId xmlns:a16="http://schemas.microsoft.com/office/drawing/2014/main" id="{B124505A-F41A-400B-8E15-47E07CD41E73}"/>
              </a:ext>
            </a:extLst>
          </p:cNvPr>
          <p:cNvSpPr txBox="1">
            <a:spLocks noChangeArrowheads="1"/>
          </p:cNvSpPr>
          <p:nvPr/>
        </p:nvSpPr>
        <p:spPr bwMode="auto">
          <a:xfrm>
            <a:off x="4670029" y="325677"/>
            <a:ext cx="3613489" cy="880113"/>
          </a:xfrm>
          <a:prstGeom prst="rect">
            <a:avLst/>
          </a:prstGeom>
          <a:noFill/>
          <a:ln w="9525">
            <a:noFill/>
            <a:miter lim="800000"/>
            <a:headEnd/>
            <a:tailEnd/>
          </a:ln>
          <a:effectLst/>
        </p:spPr>
        <p:txBody>
          <a:bodyPr wrap="none">
            <a:spAutoFit/>
          </a:bodyPr>
          <a:lstStyle/>
          <a:p>
            <a:pPr algn="ctr" eaLnBrk="1" hangingPunct="1">
              <a:defRPr/>
            </a:pPr>
            <a:r>
              <a:rPr lang="it-IT" sz="5119">
                <a:solidFill>
                  <a:srgbClr val="9999FF"/>
                </a:solidFill>
                <a:effectLst>
                  <a:outerShdw blurRad="38100" dist="38100" dir="2700000" algn="tl">
                    <a:srgbClr val="FFFFFF"/>
                  </a:outerShdw>
                </a:effectLst>
                <a:latin typeface="Arial" charset="0"/>
              </a:rPr>
              <a:t>EPILESSIA</a:t>
            </a:r>
          </a:p>
        </p:txBody>
      </p:sp>
      <p:pic>
        <p:nvPicPr>
          <p:cNvPr id="60419" name="Picture 6" descr="F:\corso primo soccorso\MALORI FOTO\cervello.jpg">
            <a:extLst>
              <a:ext uri="{FF2B5EF4-FFF2-40B4-BE49-F238E27FC236}">
                <a16:creationId xmlns:a16="http://schemas.microsoft.com/office/drawing/2014/main" id="{FAB1FFCE-36A8-42B7-9F8D-C0DE60611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3454" y="1517638"/>
            <a:ext cx="7224007" cy="5418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7">
            <a:extLst>
              <a:ext uri="{FF2B5EF4-FFF2-40B4-BE49-F238E27FC236}">
                <a16:creationId xmlns:a16="http://schemas.microsoft.com/office/drawing/2014/main" id="{1BDFB8F9-6316-4CF8-9C6A-EC4E0C0C690B}"/>
              </a:ext>
            </a:extLst>
          </p:cNvPr>
          <p:cNvSpPr txBox="1">
            <a:spLocks noChangeArrowheads="1"/>
          </p:cNvSpPr>
          <p:nvPr/>
        </p:nvSpPr>
        <p:spPr bwMode="auto">
          <a:xfrm>
            <a:off x="401515" y="1395733"/>
            <a:ext cx="3538148" cy="617541"/>
          </a:xfrm>
          <a:prstGeom prst="rect">
            <a:avLst/>
          </a:prstGeom>
          <a:solidFill>
            <a:srgbClr val="33CC33"/>
          </a:solidFill>
          <a:ln w="9525">
            <a:solidFill>
              <a:srgbClr val="FFFF00"/>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3413">
                <a:latin typeface="Arial" panose="020B0604020202020204" pitchFamily="34" charset="0"/>
              </a:rPr>
              <a:t>PICCOLO MALE</a:t>
            </a:r>
          </a:p>
        </p:txBody>
      </p:sp>
      <p:sp>
        <p:nvSpPr>
          <p:cNvPr id="60421" name="Text Box 8">
            <a:extLst>
              <a:ext uri="{FF2B5EF4-FFF2-40B4-BE49-F238E27FC236}">
                <a16:creationId xmlns:a16="http://schemas.microsoft.com/office/drawing/2014/main" id="{67B7ED0E-3DBD-4724-9B02-906911088084}"/>
              </a:ext>
            </a:extLst>
          </p:cNvPr>
          <p:cNvSpPr txBox="1">
            <a:spLocks noChangeArrowheads="1"/>
          </p:cNvSpPr>
          <p:nvPr/>
        </p:nvSpPr>
        <p:spPr bwMode="auto">
          <a:xfrm>
            <a:off x="4156388" y="1517638"/>
            <a:ext cx="1579600"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991">
                <a:solidFill>
                  <a:srgbClr val="66FF33"/>
                </a:solidFill>
                <a:latin typeface="Arial" panose="020B0604020202020204" pitchFamily="34" charset="0"/>
              </a:rPr>
              <a:t>&gt; INFANZIA</a:t>
            </a:r>
          </a:p>
        </p:txBody>
      </p:sp>
      <p:sp>
        <p:nvSpPr>
          <p:cNvPr id="60422" name="Text Box 9">
            <a:extLst>
              <a:ext uri="{FF2B5EF4-FFF2-40B4-BE49-F238E27FC236}">
                <a16:creationId xmlns:a16="http://schemas.microsoft.com/office/drawing/2014/main" id="{5D57C3D2-2C74-4BE7-B255-843A4291FEEF}"/>
              </a:ext>
            </a:extLst>
          </p:cNvPr>
          <p:cNvSpPr txBox="1">
            <a:spLocks noChangeArrowheads="1"/>
          </p:cNvSpPr>
          <p:nvPr/>
        </p:nvSpPr>
        <p:spPr bwMode="auto">
          <a:xfrm>
            <a:off x="337953" y="2145222"/>
            <a:ext cx="6466834" cy="2718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it-IT" altLang="it-IT" sz="2844" dirty="0">
                <a:solidFill>
                  <a:srgbClr val="66FF33"/>
                </a:solidFill>
                <a:latin typeface="Arial" panose="020B0604020202020204" pitchFamily="34" charset="0"/>
              </a:rPr>
              <a:t> </a:t>
            </a:r>
            <a:r>
              <a:rPr lang="it-IT" altLang="it-IT" sz="2844" dirty="0">
                <a:latin typeface="Arial" panose="020B0604020202020204" pitchFamily="34" charset="0"/>
              </a:rPr>
              <a:t>ASSENZA</a:t>
            </a:r>
          </a:p>
          <a:p>
            <a:pPr eaLnBrk="1" hangingPunct="1">
              <a:spcBef>
                <a:spcPct val="0"/>
              </a:spcBef>
            </a:pPr>
            <a:endParaRPr lang="it-IT" altLang="it-IT" sz="2844" dirty="0">
              <a:latin typeface="Arial" panose="020B0604020202020204" pitchFamily="34" charset="0"/>
            </a:endParaRPr>
          </a:p>
          <a:p>
            <a:pPr eaLnBrk="1" hangingPunct="1">
              <a:spcBef>
                <a:spcPct val="0"/>
              </a:spcBef>
            </a:pPr>
            <a:r>
              <a:rPr lang="it-IT" altLang="it-IT" sz="2844" dirty="0">
                <a:latin typeface="Arial" panose="020B0604020202020204" pitchFamily="34" charset="0"/>
              </a:rPr>
              <a:t> ATTACCO SENZ’AURA</a:t>
            </a:r>
          </a:p>
          <a:p>
            <a:pPr eaLnBrk="1" hangingPunct="1">
              <a:spcBef>
                <a:spcPct val="0"/>
              </a:spcBef>
            </a:pPr>
            <a:endParaRPr lang="it-IT" altLang="it-IT" sz="2844" dirty="0">
              <a:latin typeface="Arial" panose="020B0604020202020204" pitchFamily="34" charset="0"/>
            </a:endParaRPr>
          </a:p>
          <a:p>
            <a:pPr eaLnBrk="1" hangingPunct="1">
              <a:spcBef>
                <a:spcPct val="0"/>
              </a:spcBef>
            </a:pPr>
            <a:r>
              <a:rPr lang="it-IT" altLang="it-IT" sz="2844" dirty="0">
                <a:latin typeface="Arial" panose="020B0604020202020204" pitchFamily="34" charset="0"/>
              </a:rPr>
              <a:t> BREVI CONTRAZIONI MUSCOLARI</a:t>
            </a:r>
          </a:p>
          <a:p>
            <a:pPr eaLnBrk="1" hangingPunct="1">
              <a:spcBef>
                <a:spcPct val="0"/>
              </a:spcBef>
              <a:buFontTx/>
              <a:buNone/>
            </a:pPr>
            <a:r>
              <a:rPr lang="it-IT" altLang="it-IT" sz="2844" dirty="0">
                <a:latin typeface="Arial" panose="020B0604020202020204" pitchFamily="34" charset="0"/>
              </a:rPr>
              <a:t>     FACCIALI e PALPEBRALI</a:t>
            </a:r>
          </a:p>
        </p:txBody>
      </p:sp>
      <p:sp>
        <p:nvSpPr>
          <p:cNvPr id="60423" name="Text Box 11">
            <a:extLst>
              <a:ext uri="{FF2B5EF4-FFF2-40B4-BE49-F238E27FC236}">
                <a16:creationId xmlns:a16="http://schemas.microsoft.com/office/drawing/2014/main" id="{926322EF-B34C-4AA8-B6E6-01DDA6607522}"/>
              </a:ext>
            </a:extLst>
          </p:cNvPr>
          <p:cNvSpPr txBox="1">
            <a:spLocks noChangeArrowheads="1"/>
          </p:cNvSpPr>
          <p:nvPr/>
        </p:nvSpPr>
        <p:spPr bwMode="auto">
          <a:xfrm>
            <a:off x="406386" y="5838497"/>
            <a:ext cx="3440364" cy="617541"/>
          </a:xfrm>
          <a:prstGeom prst="rect">
            <a:avLst/>
          </a:prstGeom>
          <a:solidFill>
            <a:srgbClr val="FF5050"/>
          </a:solidFill>
          <a:ln w="9525">
            <a:solidFill>
              <a:srgbClr val="CC0000"/>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3413">
                <a:latin typeface="Arial" panose="020B0604020202020204" pitchFamily="34" charset="0"/>
              </a:rPr>
              <a:t>GRANDE MALE</a:t>
            </a:r>
          </a:p>
        </p:txBody>
      </p:sp>
      <p:sp>
        <p:nvSpPr>
          <p:cNvPr id="60424" name="Text Box 12">
            <a:extLst>
              <a:ext uri="{FF2B5EF4-FFF2-40B4-BE49-F238E27FC236}">
                <a16:creationId xmlns:a16="http://schemas.microsoft.com/office/drawing/2014/main" id="{927E9410-69E6-4836-8E28-A08084160CDF}"/>
              </a:ext>
            </a:extLst>
          </p:cNvPr>
          <p:cNvSpPr txBox="1">
            <a:spLocks noChangeArrowheads="1"/>
          </p:cNvSpPr>
          <p:nvPr/>
        </p:nvSpPr>
        <p:spPr bwMode="auto">
          <a:xfrm>
            <a:off x="4056227" y="5960402"/>
            <a:ext cx="1310359"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991" dirty="0">
                <a:solidFill>
                  <a:srgbClr val="FF5050"/>
                </a:solidFill>
                <a:latin typeface="Arial" panose="020B0604020202020204" pitchFamily="34" charset="0"/>
              </a:rPr>
              <a:t>&gt; ADULTI</a:t>
            </a:r>
          </a:p>
        </p:txBody>
      </p:sp>
      <p:sp>
        <p:nvSpPr>
          <p:cNvPr id="60425" name="Text Box 13">
            <a:extLst>
              <a:ext uri="{FF2B5EF4-FFF2-40B4-BE49-F238E27FC236}">
                <a16:creationId xmlns:a16="http://schemas.microsoft.com/office/drawing/2014/main" id="{BFF8A62B-A776-4DE4-B5E6-BD6C79D3C72F}"/>
              </a:ext>
            </a:extLst>
          </p:cNvPr>
          <p:cNvSpPr txBox="1">
            <a:spLocks noChangeArrowheads="1"/>
          </p:cNvSpPr>
          <p:nvPr/>
        </p:nvSpPr>
        <p:spPr bwMode="auto">
          <a:xfrm>
            <a:off x="349018" y="6479627"/>
            <a:ext cx="3507692"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844">
                <a:solidFill>
                  <a:srgbClr val="FF5050"/>
                </a:solidFill>
                <a:latin typeface="Wingdings 3" panose="05040102010807070707" pitchFamily="18" charset="2"/>
              </a:rPr>
              <a:t>g</a:t>
            </a:r>
            <a:r>
              <a:rPr lang="it-IT" altLang="it-IT" sz="2844">
                <a:solidFill>
                  <a:srgbClr val="FF5050"/>
                </a:solidFill>
                <a:latin typeface="Arial" panose="020B0604020202020204" pitchFamily="34" charset="0"/>
              </a:rPr>
              <a:t> </a:t>
            </a:r>
            <a:r>
              <a:rPr lang="it-IT" altLang="it-IT" sz="2844" u="sng">
                <a:solidFill>
                  <a:srgbClr val="FF5050"/>
                </a:solidFill>
                <a:latin typeface="Arial" panose="020B0604020202020204" pitchFamily="34" charset="0"/>
              </a:rPr>
              <a:t>CONVULSIONE</a:t>
            </a:r>
            <a:r>
              <a:rPr lang="it-IT" altLang="it-IT" sz="2844">
                <a:solidFill>
                  <a:srgbClr val="FF5050"/>
                </a:solidFill>
                <a:latin typeface="Arial" panose="020B0604020202020204" pitchFamily="34" charset="0"/>
              </a:rPr>
              <a:t> :</a:t>
            </a:r>
          </a:p>
        </p:txBody>
      </p:sp>
      <p:sp>
        <p:nvSpPr>
          <p:cNvPr id="60426" name="Text Box 14">
            <a:extLst>
              <a:ext uri="{FF2B5EF4-FFF2-40B4-BE49-F238E27FC236}">
                <a16:creationId xmlns:a16="http://schemas.microsoft.com/office/drawing/2014/main" id="{2DA426FF-21EB-4124-8472-8066FBF18533}"/>
              </a:ext>
            </a:extLst>
          </p:cNvPr>
          <p:cNvSpPr txBox="1">
            <a:spLocks noChangeArrowheads="1"/>
          </p:cNvSpPr>
          <p:nvPr/>
        </p:nvSpPr>
        <p:spPr bwMode="auto">
          <a:xfrm>
            <a:off x="3678411" y="6549610"/>
            <a:ext cx="8285410" cy="319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it-IT" altLang="it-IT" sz="2275" dirty="0">
                <a:solidFill>
                  <a:srgbClr val="FF3300"/>
                </a:solidFill>
                <a:latin typeface="Arial" panose="020B0604020202020204" pitchFamily="34" charset="0"/>
              </a:rPr>
              <a:t> AURA</a:t>
            </a:r>
          </a:p>
          <a:p>
            <a:pPr eaLnBrk="1" hangingPunct="1">
              <a:spcBef>
                <a:spcPct val="0"/>
              </a:spcBef>
              <a:buFontTx/>
              <a:buNone/>
            </a:pPr>
            <a:endParaRPr lang="it-IT" altLang="it-IT" sz="711" dirty="0">
              <a:solidFill>
                <a:srgbClr val="FF3300"/>
              </a:solidFill>
              <a:latin typeface="Arial" panose="020B0604020202020204" pitchFamily="34" charset="0"/>
            </a:endParaRPr>
          </a:p>
          <a:p>
            <a:pPr eaLnBrk="1" hangingPunct="1">
              <a:spcBef>
                <a:spcPct val="0"/>
              </a:spcBef>
            </a:pPr>
            <a:r>
              <a:rPr lang="it-IT" altLang="it-IT" sz="2275" dirty="0">
                <a:solidFill>
                  <a:srgbClr val="FF3300"/>
                </a:solidFill>
                <a:latin typeface="Arial" panose="020B0604020202020204" pitchFamily="34" charset="0"/>
              </a:rPr>
              <a:t> PERDITA di COSCIENZA</a:t>
            </a:r>
          </a:p>
          <a:p>
            <a:pPr eaLnBrk="1" hangingPunct="1">
              <a:spcBef>
                <a:spcPct val="0"/>
              </a:spcBef>
              <a:buFontTx/>
              <a:buNone/>
            </a:pPr>
            <a:endParaRPr lang="it-IT" altLang="it-IT" sz="711" dirty="0">
              <a:solidFill>
                <a:srgbClr val="FF3300"/>
              </a:solidFill>
              <a:latin typeface="Arial" panose="020B0604020202020204" pitchFamily="34" charset="0"/>
            </a:endParaRPr>
          </a:p>
          <a:p>
            <a:pPr eaLnBrk="1" hangingPunct="1">
              <a:spcBef>
                <a:spcPct val="0"/>
              </a:spcBef>
            </a:pPr>
            <a:r>
              <a:rPr lang="it-IT" altLang="it-IT" sz="2275" dirty="0">
                <a:solidFill>
                  <a:srgbClr val="FF3300"/>
                </a:solidFill>
                <a:latin typeface="Arial" panose="020B0604020202020204" pitchFamily="34" charset="0"/>
              </a:rPr>
              <a:t> CONTRAZIONI MUSCOLARI VIOLENTE e INVOLONTARIE</a:t>
            </a:r>
          </a:p>
          <a:p>
            <a:pPr eaLnBrk="1" hangingPunct="1">
              <a:spcBef>
                <a:spcPct val="0"/>
              </a:spcBef>
              <a:buFontTx/>
              <a:buNone/>
            </a:pPr>
            <a:endParaRPr lang="it-IT" altLang="it-IT" sz="711" dirty="0">
              <a:solidFill>
                <a:srgbClr val="FF3300"/>
              </a:solidFill>
              <a:latin typeface="Arial" panose="020B0604020202020204" pitchFamily="34" charset="0"/>
            </a:endParaRPr>
          </a:p>
          <a:p>
            <a:pPr eaLnBrk="1" hangingPunct="1">
              <a:spcBef>
                <a:spcPct val="0"/>
              </a:spcBef>
            </a:pPr>
            <a:r>
              <a:rPr lang="it-IT" altLang="it-IT" sz="2275" dirty="0">
                <a:solidFill>
                  <a:srgbClr val="FF3300"/>
                </a:solidFill>
                <a:latin typeface="Arial" panose="020B0604020202020204" pitchFamily="34" charset="0"/>
              </a:rPr>
              <a:t> APNEA</a:t>
            </a:r>
          </a:p>
          <a:p>
            <a:pPr eaLnBrk="1" hangingPunct="1">
              <a:spcBef>
                <a:spcPct val="0"/>
              </a:spcBef>
              <a:buFontTx/>
              <a:buNone/>
            </a:pPr>
            <a:endParaRPr lang="it-IT" altLang="it-IT" sz="711" dirty="0">
              <a:solidFill>
                <a:srgbClr val="FF3300"/>
              </a:solidFill>
              <a:latin typeface="Arial" panose="020B0604020202020204" pitchFamily="34" charset="0"/>
            </a:endParaRPr>
          </a:p>
          <a:p>
            <a:pPr eaLnBrk="1" hangingPunct="1">
              <a:spcBef>
                <a:spcPct val="0"/>
              </a:spcBef>
            </a:pPr>
            <a:r>
              <a:rPr lang="it-IT" altLang="it-IT" sz="2275" dirty="0">
                <a:solidFill>
                  <a:srgbClr val="FF3300"/>
                </a:solidFill>
                <a:latin typeface="Arial" panose="020B0604020202020204" pitchFamily="34" charset="0"/>
              </a:rPr>
              <a:t> SCHIUMA alla BOCCA</a:t>
            </a:r>
          </a:p>
          <a:p>
            <a:pPr eaLnBrk="1" hangingPunct="1">
              <a:spcBef>
                <a:spcPct val="0"/>
              </a:spcBef>
              <a:buFontTx/>
              <a:buNone/>
            </a:pPr>
            <a:endParaRPr lang="it-IT" altLang="it-IT" sz="711" dirty="0">
              <a:solidFill>
                <a:srgbClr val="FF3300"/>
              </a:solidFill>
              <a:latin typeface="Arial" panose="020B0604020202020204" pitchFamily="34" charset="0"/>
            </a:endParaRPr>
          </a:p>
          <a:p>
            <a:pPr eaLnBrk="1" hangingPunct="1">
              <a:spcBef>
                <a:spcPct val="0"/>
              </a:spcBef>
            </a:pPr>
            <a:r>
              <a:rPr lang="it-IT" altLang="it-IT" sz="2275" dirty="0">
                <a:solidFill>
                  <a:srgbClr val="FF3300"/>
                </a:solidFill>
                <a:latin typeface="Arial" panose="020B0604020202020204" pitchFamily="34" charset="0"/>
              </a:rPr>
              <a:t> SONNO</a:t>
            </a:r>
          </a:p>
          <a:p>
            <a:pPr eaLnBrk="1" hangingPunct="1">
              <a:spcBef>
                <a:spcPct val="0"/>
              </a:spcBef>
              <a:buFontTx/>
              <a:buNone/>
            </a:pPr>
            <a:endParaRPr lang="it-IT" altLang="it-IT" sz="711" dirty="0">
              <a:solidFill>
                <a:srgbClr val="FF3300"/>
              </a:solidFill>
              <a:latin typeface="Arial" panose="020B0604020202020204" pitchFamily="34" charset="0"/>
            </a:endParaRPr>
          </a:p>
          <a:p>
            <a:pPr eaLnBrk="1" hangingPunct="1">
              <a:spcBef>
                <a:spcPct val="0"/>
              </a:spcBef>
            </a:pPr>
            <a:r>
              <a:rPr lang="it-IT" altLang="it-IT" sz="2275" dirty="0">
                <a:solidFill>
                  <a:srgbClr val="FF3300"/>
                </a:solidFill>
                <a:latin typeface="Arial" panose="020B0604020202020204" pitchFamily="34" charset="0"/>
              </a:rPr>
              <a:t> RISVEGLIO con AMNESIA</a:t>
            </a:r>
          </a:p>
        </p:txBody>
      </p:sp>
    </p:spTree>
    <p:extLst>
      <p:ext uri="{BB962C8B-B14F-4D97-AF65-F5344CB8AC3E}">
        <p14:creationId xmlns:p14="http://schemas.microsoft.com/office/powerpoint/2010/main" val="3787508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858" name="Text Box 2"/>
          <p:cNvSpPr txBox="1">
            <a:spLocks noChangeArrowheads="1"/>
          </p:cNvSpPr>
          <p:nvPr/>
        </p:nvSpPr>
        <p:spPr bwMode="auto">
          <a:xfrm>
            <a:off x="460375" y="2816225"/>
            <a:ext cx="12012613" cy="5822950"/>
          </a:xfrm>
          <a:prstGeom prst="rect">
            <a:avLst/>
          </a:prstGeom>
          <a:noFill/>
          <a:ln w="12700">
            <a:noFill/>
            <a:miter lim="800000"/>
            <a:headEnd type="none" w="sm" len="sm"/>
            <a:tailEnd type="none" w="sm" len="sm"/>
          </a:ln>
          <a:effectLst/>
        </p:spPr>
        <p:txBody>
          <a:bodyPr lIns="130037" tIns="65018" rIns="130037" bIns="65018">
            <a:spAutoFit/>
          </a:bodyPr>
          <a:lstStyle/>
          <a:p>
            <a:pPr defTabSz="1300163" eaLnBrk="0" hangingPunct="0">
              <a:spcBef>
                <a:spcPct val="0"/>
              </a:spcBef>
              <a:defRPr/>
            </a:pPr>
            <a:r>
              <a:rPr lang="it-IT" sz="3400">
                <a:effectLst>
                  <a:outerShdw blurRad="38100" dist="38100" dir="2700000" algn="tl">
                    <a:srgbClr val="C0C0C0"/>
                  </a:outerShdw>
                </a:effectLst>
                <a:latin typeface="Comic Sans MS" pitchFamily="66" charset="0"/>
              </a:rPr>
              <a:t>Possono manifestarsi in tre fasi successive:</a:t>
            </a:r>
          </a:p>
          <a:p>
            <a:pPr algn="just" defTabSz="1300163" eaLnBrk="0" hangingPunct="0">
              <a:spcBef>
                <a:spcPct val="0"/>
              </a:spcBef>
              <a:buFontTx/>
              <a:buChar char="•"/>
              <a:defRPr/>
            </a:pPr>
            <a:endParaRPr lang="it-IT" sz="3400">
              <a:effectLst>
                <a:outerShdw blurRad="38100" dist="38100" dir="2700000" algn="tl">
                  <a:srgbClr val="C0C0C0"/>
                </a:outerShdw>
              </a:effectLst>
              <a:latin typeface="Comic Sans MS" pitchFamily="66" charset="0"/>
            </a:endParaRPr>
          </a:p>
          <a:p>
            <a:pPr algn="l" defTabSz="1300163">
              <a:spcBef>
                <a:spcPct val="0"/>
              </a:spcBef>
              <a:defRPr/>
            </a:pPr>
            <a:r>
              <a:rPr lang="it-IT" sz="3400">
                <a:solidFill>
                  <a:srgbClr val="FF0033"/>
                </a:solidFill>
                <a:effectLst>
                  <a:outerShdw blurRad="38100" dist="38100" dir="2700000" algn="tl">
                    <a:srgbClr val="C0C0C0"/>
                  </a:outerShdw>
                </a:effectLst>
                <a:latin typeface="Comic Sans MS" pitchFamily="66" charset="0"/>
              </a:rPr>
              <a:t>1.</a:t>
            </a:r>
            <a:r>
              <a:rPr lang="it-IT" sz="3400">
                <a:solidFill>
                  <a:schemeClr val="tx2"/>
                </a:solidFill>
                <a:effectLst>
                  <a:outerShdw blurRad="38100" dist="38100" dir="2700000" algn="tl">
                    <a:srgbClr val="C0C0C0"/>
                  </a:outerShdw>
                </a:effectLst>
                <a:latin typeface="Comic Sans MS" pitchFamily="66" charset="0"/>
              </a:rPr>
              <a:t> </a:t>
            </a:r>
            <a:r>
              <a:rPr lang="it-IT" sz="3400">
                <a:solidFill>
                  <a:srgbClr val="FF3300"/>
                </a:solidFill>
                <a:effectLst>
                  <a:outerShdw blurRad="38100" dist="38100" dir="2700000" algn="tl">
                    <a:srgbClr val="C0C0C0"/>
                  </a:outerShdw>
                </a:effectLst>
                <a:latin typeface="Comic Sans MS" pitchFamily="66" charset="0"/>
              </a:rPr>
              <a:t>improvvisa perdita di coscienza</a:t>
            </a:r>
            <a:r>
              <a:rPr lang="it-IT" sz="3400">
                <a:effectLst>
                  <a:outerShdw blurRad="38100" dist="38100" dir="2700000" algn="tl">
                    <a:srgbClr val="C0C0C0"/>
                  </a:outerShdw>
                </a:effectLst>
                <a:latin typeface="Comic Sans MS" pitchFamily="66" charset="0"/>
              </a:rPr>
              <a:t>, caduta a terra, </a:t>
            </a:r>
          </a:p>
          <a:p>
            <a:pPr algn="l" defTabSz="1300163">
              <a:spcBef>
                <a:spcPct val="0"/>
              </a:spcBef>
              <a:defRPr/>
            </a:pPr>
            <a:r>
              <a:rPr lang="it-IT" sz="3400">
                <a:effectLst>
                  <a:outerShdw blurRad="38100" dist="38100" dir="2700000" algn="tl">
                    <a:srgbClr val="C0C0C0"/>
                  </a:outerShdw>
                </a:effectLst>
                <a:latin typeface="Comic Sans MS" pitchFamily="66" charset="0"/>
              </a:rPr>
              <a:t>rigidità, talora apnea (durata circa 30”)</a:t>
            </a:r>
            <a:endParaRPr lang="it-IT" sz="3400">
              <a:solidFill>
                <a:schemeClr val="hlink"/>
              </a:solidFill>
              <a:effectLst>
                <a:outerShdw blurRad="38100" dist="38100" dir="2700000" algn="tl">
                  <a:srgbClr val="C0C0C0"/>
                </a:outerShdw>
              </a:effectLst>
              <a:latin typeface="Comic Sans MS" pitchFamily="66" charset="0"/>
            </a:endParaRPr>
          </a:p>
          <a:p>
            <a:pPr algn="l" defTabSz="1300163">
              <a:spcBef>
                <a:spcPct val="0"/>
              </a:spcBef>
              <a:defRPr/>
            </a:pPr>
            <a:endParaRPr lang="it-IT" sz="3400">
              <a:solidFill>
                <a:schemeClr val="accent2"/>
              </a:solidFill>
              <a:effectLst>
                <a:outerShdw blurRad="38100" dist="38100" dir="2700000" algn="tl">
                  <a:srgbClr val="C0C0C0"/>
                </a:outerShdw>
              </a:effectLst>
              <a:latin typeface="Comic Sans MS" pitchFamily="66" charset="0"/>
            </a:endParaRPr>
          </a:p>
          <a:p>
            <a:pPr algn="l" defTabSz="1300163">
              <a:spcBef>
                <a:spcPct val="0"/>
              </a:spcBef>
              <a:defRPr/>
            </a:pPr>
            <a:r>
              <a:rPr lang="it-IT" sz="3400">
                <a:solidFill>
                  <a:srgbClr val="FF0033"/>
                </a:solidFill>
                <a:effectLst>
                  <a:outerShdw blurRad="38100" dist="38100" dir="2700000" algn="tl">
                    <a:srgbClr val="C0C0C0"/>
                  </a:outerShdw>
                </a:effectLst>
                <a:latin typeface="Comic Sans MS" pitchFamily="66" charset="0"/>
              </a:rPr>
              <a:t>2.</a:t>
            </a:r>
            <a:r>
              <a:rPr lang="it-IT" sz="3400">
                <a:solidFill>
                  <a:schemeClr val="accent2"/>
                </a:solidFill>
                <a:effectLst>
                  <a:outerShdw blurRad="38100" dist="38100" dir="2700000" algn="tl">
                    <a:srgbClr val="C0C0C0"/>
                  </a:outerShdw>
                </a:effectLst>
                <a:latin typeface="Comic Sans MS" pitchFamily="66" charset="0"/>
              </a:rPr>
              <a:t> </a:t>
            </a:r>
            <a:r>
              <a:rPr lang="it-IT" sz="3400">
                <a:solidFill>
                  <a:srgbClr val="FF3300"/>
                </a:solidFill>
                <a:effectLst>
                  <a:outerShdw blurRad="38100" dist="38100" dir="2700000" algn="tl">
                    <a:srgbClr val="C0C0C0"/>
                  </a:outerShdw>
                </a:effectLst>
                <a:latin typeface="Comic Sans MS" pitchFamily="66" charset="0"/>
              </a:rPr>
              <a:t>contrazioni</a:t>
            </a:r>
            <a:r>
              <a:rPr lang="it-IT" sz="3400">
                <a:effectLst>
                  <a:outerShdw blurRad="38100" dist="38100" dir="2700000" algn="tl">
                    <a:srgbClr val="C0C0C0"/>
                  </a:outerShdw>
                </a:effectLst>
                <a:latin typeface="Comic Sans MS" pitchFamily="66" charset="0"/>
              </a:rPr>
              <a:t> violente e ritmiche, bava alla bocca, cianosi, perdita di feci e urine (durata da 1-2 sino a 5 minuti)</a:t>
            </a:r>
          </a:p>
          <a:p>
            <a:pPr algn="l" defTabSz="1300163">
              <a:spcBef>
                <a:spcPct val="0"/>
              </a:spcBef>
              <a:defRPr/>
            </a:pPr>
            <a:endParaRPr lang="it-IT" sz="3400">
              <a:solidFill>
                <a:srgbClr val="FF3300"/>
              </a:solidFill>
              <a:effectLst>
                <a:outerShdw blurRad="38100" dist="38100" dir="2700000" algn="tl">
                  <a:srgbClr val="C0C0C0"/>
                </a:outerShdw>
              </a:effectLst>
              <a:latin typeface="Comic Sans MS" pitchFamily="66" charset="0"/>
            </a:endParaRPr>
          </a:p>
          <a:p>
            <a:pPr algn="l" defTabSz="1300163">
              <a:spcBef>
                <a:spcPct val="0"/>
              </a:spcBef>
              <a:defRPr/>
            </a:pPr>
            <a:r>
              <a:rPr lang="it-IT" sz="3400">
                <a:solidFill>
                  <a:srgbClr val="FF3300"/>
                </a:solidFill>
                <a:effectLst>
                  <a:outerShdw blurRad="38100" dist="38100" dir="2700000" algn="tl">
                    <a:srgbClr val="C0C0C0"/>
                  </a:outerShdw>
                </a:effectLst>
                <a:latin typeface="Comic Sans MS" pitchFamily="66" charset="0"/>
              </a:rPr>
              <a:t>3. periodo d’incoscienza</a:t>
            </a:r>
            <a:r>
              <a:rPr lang="it-IT" sz="3400">
                <a:effectLst>
                  <a:outerShdw blurRad="38100" dist="38100" dir="2700000" algn="tl">
                    <a:srgbClr val="C0C0C0"/>
                  </a:outerShdw>
                </a:effectLst>
                <a:latin typeface="Comic Sans MS" pitchFamily="66" charset="0"/>
              </a:rPr>
              <a:t>, stato confusionale, cefalea (durata da pochi minuti sino a 30-60 minuti)</a:t>
            </a:r>
          </a:p>
        </p:txBody>
      </p:sp>
      <p:sp>
        <p:nvSpPr>
          <p:cNvPr id="1017861" name="Rectangle 5"/>
          <p:cNvSpPr>
            <a:spLocks noChangeArrowheads="1"/>
          </p:cNvSpPr>
          <p:nvPr/>
        </p:nvSpPr>
        <p:spPr bwMode="auto">
          <a:xfrm>
            <a:off x="1101725" y="555625"/>
            <a:ext cx="10837863" cy="2000250"/>
          </a:xfrm>
          <a:prstGeom prst="rect">
            <a:avLst/>
          </a:prstGeom>
          <a:noFill/>
          <a:ln w="9525">
            <a:noFill/>
            <a:miter lim="800000"/>
            <a:headEnd/>
            <a:tailEnd/>
          </a:ln>
          <a:effectLst/>
        </p:spPr>
        <p:txBody>
          <a:bodyPr lIns="128676" tIns="65466" rIns="128676" bIns="65466" anchor="ctr"/>
          <a:lstStyle/>
          <a:p>
            <a:pPr defTabSz="1084263" eaLnBrk="0" hangingPunct="0">
              <a:spcBef>
                <a:spcPct val="0"/>
              </a:spcBef>
              <a:defRPr/>
            </a:pPr>
            <a:r>
              <a:rPr lang="it-IT" sz="7100">
                <a:solidFill>
                  <a:srgbClr val="FF0033"/>
                </a:solidFill>
                <a:effectLst>
                  <a:outerShdw blurRad="38100" dist="38100" dir="2700000" algn="tl">
                    <a:srgbClr val="C0C0C0"/>
                  </a:outerShdw>
                </a:effectLst>
                <a:latin typeface="Comic Sans MS" pitchFamily="66" charset="0"/>
              </a:rPr>
              <a:t>CONVULSIONI</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a:extLst>
              <a:ext uri="{FF2B5EF4-FFF2-40B4-BE49-F238E27FC236}">
                <a16:creationId xmlns:a16="http://schemas.microsoft.com/office/drawing/2014/main" id="{8FDAAD43-863A-44E4-9E4A-C0DB940DAB47}"/>
              </a:ext>
            </a:extLst>
          </p:cNvPr>
          <p:cNvSpPr txBox="1">
            <a:spLocks noChangeArrowheads="1"/>
          </p:cNvSpPr>
          <p:nvPr/>
        </p:nvSpPr>
        <p:spPr bwMode="auto">
          <a:xfrm>
            <a:off x="4670029" y="325677"/>
            <a:ext cx="3613489" cy="880113"/>
          </a:xfrm>
          <a:prstGeom prst="rect">
            <a:avLst/>
          </a:prstGeom>
          <a:noFill/>
          <a:ln w="9525">
            <a:noFill/>
            <a:miter lim="800000"/>
            <a:headEnd/>
            <a:tailEnd/>
          </a:ln>
          <a:effectLst/>
        </p:spPr>
        <p:txBody>
          <a:bodyPr wrap="none">
            <a:spAutoFit/>
          </a:bodyPr>
          <a:lstStyle/>
          <a:p>
            <a:pPr algn="ctr" eaLnBrk="1" hangingPunct="1">
              <a:defRPr/>
            </a:pPr>
            <a:r>
              <a:rPr lang="it-IT" sz="5119">
                <a:solidFill>
                  <a:srgbClr val="9999FF"/>
                </a:solidFill>
                <a:effectLst>
                  <a:outerShdw blurRad="38100" dist="38100" dir="2700000" algn="tl">
                    <a:srgbClr val="FFFFFF"/>
                  </a:outerShdw>
                </a:effectLst>
                <a:latin typeface="Arial" charset="0"/>
              </a:rPr>
              <a:t>EPILESSIA</a:t>
            </a:r>
          </a:p>
        </p:txBody>
      </p:sp>
      <p:sp>
        <p:nvSpPr>
          <p:cNvPr id="61443" name="Text Box 10">
            <a:extLst>
              <a:ext uri="{FF2B5EF4-FFF2-40B4-BE49-F238E27FC236}">
                <a16:creationId xmlns:a16="http://schemas.microsoft.com/office/drawing/2014/main" id="{BE2CE0A7-4322-4B44-9F82-FBFB6CC593E4}"/>
              </a:ext>
            </a:extLst>
          </p:cNvPr>
          <p:cNvSpPr txBox="1">
            <a:spLocks noChangeArrowheads="1"/>
          </p:cNvSpPr>
          <p:nvPr/>
        </p:nvSpPr>
        <p:spPr bwMode="auto">
          <a:xfrm>
            <a:off x="1404182" y="1497321"/>
            <a:ext cx="3923510" cy="7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4550" u="sng">
                <a:solidFill>
                  <a:srgbClr val="66FF33"/>
                </a:solidFill>
                <a:latin typeface="Arial" panose="020B0604020202020204" pitchFamily="34" charset="0"/>
              </a:rPr>
              <a:t>COSA FARE?</a:t>
            </a:r>
          </a:p>
        </p:txBody>
      </p:sp>
      <p:sp>
        <p:nvSpPr>
          <p:cNvPr id="61444" name="Text Box 10">
            <a:extLst>
              <a:ext uri="{FF2B5EF4-FFF2-40B4-BE49-F238E27FC236}">
                <a16:creationId xmlns:a16="http://schemas.microsoft.com/office/drawing/2014/main" id="{C5725614-B51D-41FA-BCA6-AD09003716DC}"/>
              </a:ext>
            </a:extLst>
          </p:cNvPr>
          <p:cNvSpPr txBox="1">
            <a:spLocks noChangeArrowheads="1"/>
          </p:cNvSpPr>
          <p:nvPr/>
        </p:nvSpPr>
        <p:spPr bwMode="auto">
          <a:xfrm>
            <a:off x="1435926" y="2009772"/>
            <a:ext cx="3916457" cy="129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7821">
                <a:solidFill>
                  <a:srgbClr val="FF5050"/>
                </a:solidFill>
                <a:latin typeface="Arial" panose="020B0604020202020204" pitchFamily="34" charset="0"/>
              </a:rPr>
              <a:t>NULLA!</a:t>
            </a:r>
          </a:p>
        </p:txBody>
      </p:sp>
      <p:sp>
        <p:nvSpPr>
          <p:cNvPr id="61445" name="Text Box 8">
            <a:extLst>
              <a:ext uri="{FF2B5EF4-FFF2-40B4-BE49-F238E27FC236}">
                <a16:creationId xmlns:a16="http://schemas.microsoft.com/office/drawing/2014/main" id="{866336EA-DF2C-4F86-9E46-BADA97346ADD}"/>
              </a:ext>
            </a:extLst>
          </p:cNvPr>
          <p:cNvSpPr txBox="1">
            <a:spLocks noChangeArrowheads="1"/>
          </p:cNvSpPr>
          <p:nvPr/>
        </p:nvSpPr>
        <p:spPr bwMode="auto">
          <a:xfrm>
            <a:off x="59745" y="3793200"/>
            <a:ext cx="6939720" cy="105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3413">
                <a:solidFill>
                  <a:srgbClr val="FFFF00"/>
                </a:solidFill>
                <a:latin typeface="Arial" panose="020B0604020202020204" pitchFamily="34" charset="0"/>
              </a:rPr>
              <a:t>RENDERE IL LUOGO SICURO</a:t>
            </a:r>
          </a:p>
          <a:p>
            <a:pPr algn="ctr" eaLnBrk="1" hangingPunct="1">
              <a:spcBef>
                <a:spcPct val="0"/>
              </a:spcBef>
              <a:buFontTx/>
              <a:buNone/>
            </a:pPr>
            <a:r>
              <a:rPr lang="it-IT" altLang="it-IT" sz="2844">
                <a:solidFill>
                  <a:srgbClr val="FFFF00"/>
                </a:solidFill>
                <a:latin typeface="Arial" panose="020B0604020202020204" pitchFamily="34" charset="0"/>
              </a:rPr>
              <a:t>togliere oggetti, allontanare i curiosi,…</a:t>
            </a:r>
          </a:p>
        </p:txBody>
      </p:sp>
      <p:sp>
        <p:nvSpPr>
          <p:cNvPr id="61446" name="Text Box 9">
            <a:extLst>
              <a:ext uri="{FF2B5EF4-FFF2-40B4-BE49-F238E27FC236}">
                <a16:creationId xmlns:a16="http://schemas.microsoft.com/office/drawing/2014/main" id="{48B989A3-5FD2-4AE9-BCD4-DF9BD1FD7B00}"/>
              </a:ext>
            </a:extLst>
          </p:cNvPr>
          <p:cNvSpPr txBox="1">
            <a:spLocks noChangeArrowheads="1"/>
          </p:cNvSpPr>
          <p:nvPr/>
        </p:nvSpPr>
        <p:spPr bwMode="auto">
          <a:xfrm>
            <a:off x="827581" y="5226714"/>
            <a:ext cx="5370188"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3413">
                <a:solidFill>
                  <a:srgbClr val="FFFF00"/>
                </a:solidFill>
                <a:latin typeface="Arial" panose="020B0604020202020204" pitchFamily="34" charset="0"/>
              </a:rPr>
              <a:t>NON IMPEDIRE LA CRISI</a:t>
            </a:r>
            <a:endParaRPr lang="it-IT" altLang="it-IT" sz="2844">
              <a:solidFill>
                <a:srgbClr val="FFFF00"/>
              </a:solidFill>
              <a:latin typeface="Arial" panose="020B0604020202020204" pitchFamily="34" charset="0"/>
            </a:endParaRPr>
          </a:p>
        </p:txBody>
      </p:sp>
      <p:sp>
        <p:nvSpPr>
          <p:cNvPr id="61447" name="Text Box 10">
            <a:extLst>
              <a:ext uri="{FF2B5EF4-FFF2-40B4-BE49-F238E27FC236}">
                <a16:creationId xmlns:a16="http://schemas.microsoft.com/office/drawing/2014/main" id="{6F024C89-C825-402D-86A0-F484E9461E4C}"/>
              </a:ext>
            </a:extLst>
          </p:cNvPr>
          <p:cNvSpPr txBox="1">
            <a:spLocks noChangeArrowheads="1"/>
          </p:cNvSpPr>
          <p:nvPr/>
        </p:nvSpPr>
        <p:spPr bwMode="auto">
          <a:xfrm>
            <a:off x="5103" y="6208727"/>
            <a:ext cx="7240893"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3413">
                <a:solidFill>
                  <a:srgbClr val="FFFF00"/>
                </a:solidFill>
                <a:latin typeface="Arial" panose="020B0604020202020204" pitchFamily="34" charset="0"/>
              </a:rPr>
              <a:t>NON METTERE </a:t>
            </a:r>
            <a:r>
              <a:rPr lang="it-IT" altLang="it-IT" sz="3413" u="sng">
                <a:solidFill>
                  <a:srgbClr val="FFFF00"/>
                </a:solidFill>
                <a:latin typeface="Arial" panose="020B0604020202020204" pitchFamily="34" charset="0"/>
              </a:rPr>
              <a:t>NULLA</a:t>
            </a:r>
            <a:r>
              <a:rPr lang="it-IT" altLang="it-IT" sz="3413">
                <a:solidFill>
                  <a:srgbClr val="FFFF00"/>
                </a:solidFill>
                <a:latin typeface="Arial" panose="020B0604020202020204" pitchFamily="34" charset="0"/>
              </a:rPr>
              <a:t> IN BOCCA</a:t>
            </a:r>
            <a:endParaRPr lang="it-IT" altLang="it-IT" sz="2844">
              <a:solidFill>
                <a:srgbClr val="FFFF00"/>
              </a:solidFill>
              <a:latin typeface="Arial" panose="020B0604020202020204" pitchFamily="34" charset="0"/>
            </a:endParaRPr>
          </a:p>
        </p:txBody>
      </p:sp>
      <p:pic>
        <p:nvPicPr>
          <p:cNvPr id="61448" name="Picture 11" descr="Epilessia-si-pu%C3%B2-vivere-una-vita-normale-i-sintomi-e-le-cure">
            <a:extLst>
              <a:ext uri="{FF2B5EF4-FFF2-40B4-BE49-F238E27FC236}">
                <a16:creationId xmlns:a16="http://schemas.microsoft.com/office/drawing/2014/main" id="{8FCC9605-B688-40E3-B469-A0CF85B4FF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6056" y="1601166"/>
            <a:ext cx="4271194" cy="6659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Text Box 12">
            <a:extLst>
              <a:ext uri="{FF2B5EF4-FFF2-40B4-BE49-F238E27FC236}">
                <a16:creationId xmlns:a16="http://schemas.microsoft.com/office/drawing/2014/main" id="{C62E773A-F03B-4FBF-9C8E-D0FE86807DD0}"/>
              </a:ext>
            </a:extLst>
          </p:cNvPr>
          <p:cNvSpPr txBox="1">
            <a:spLocks noChangeArrowheads="1"/>
          </p:cNvSpPr>
          <p:nvPr/>
        </p:nvSpPr>
        <p:spPr bwMode="auto">
          <a:xfrm>
            <a:off x="1726011" y="7195256"/>
            <a:ext cx="3805849"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3413">
                <a:solidFill>
                  <a:srgbClr val="FFFF00"/>
                </a:solidFill>
                <a:latin typeface="Arial" panose="020B0604020202020204" pitchFamily="34" charset="0"/>
              </a:rPr>
              <a:t>NON SVEGLIARE</a:t>
            </a:r>
            <a:endParaRPr lang="it-IT" altLang="it-IT" sz="2844">
              <a:solidFill>
                <a:srgbClr val="FFFF00"/>
              </a:solidFill>
              <a:latin typeface="Arial" panose="020B0604020202020204" pitchFamily="34" charset="0"/>
            </a:endParaRPr>
          </a:p>
        </p:txBody>
      </p:sp>
      <p:sp>
        <p:nvSpPr>
          <p:cNvPr id="61450" name="Text Box 10">
            <a:extLst>
              <a:ext uri="{FF2B5EF4-FFF2-40B4-BE49-F238E27FC236}">
                <a16:creationId xmlns:a16="http://schemas.microsoft.com/office/drawing/2014/main" id="{C479CA25-C2A1-45EA-B1EE-0C200689EE30}"/>
              </a:ext>
            </a:extLst>
          </p:cNvPr>
          <p:cNvSpPr txBox="1">
            <a:spLocks noChangeArrowheads="1"/>
          </p:cNvSpPr>
          <p:nvPr/>
        </p:nvSpPr>
        <p:spPr bwMode="auto">
          <a:xfrm>
            <a:off x="2583536" y="8265312"/>
            <a:ext cx="7800020" cy="129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7821">
                <a:solidFill>
                  <a:srgbClr val="FF5050"/>
                </a:solidFill>
                <a:latin typeface="Arial" panose="020B0604020202020204" pitchFamily="34" charset="0"/>
              </a:rPr>
              <a:t>SORVEGLIARE!</a:t>
            </a:r>
          </a:p>
        </p:txBody>
      </p:sp>
      <p:sp>
        <p:nvSpPr>
          <p:cNvPr id="61451" name="Rectangle 14">
            <a:extLst>
              <a:ext uri="{FF2B5EF4-FFF2-40B4-BE49-F238E27FC236}">
                <a16:creationId xmlns:a16="http://schemas.microsoft.com/office/drawing/2014/main" id="{8E9C355A-C4B1-4FD3-A5DB-3315A8A41329}"/>
              </a:ext>
            </a:extLst>
          </p:cNvPr>
          <p:cNvSpPr>
            <a:spLocks noChangeArrowheads="1"/>
          </p:cNvSpPr>
          <p:nvPr/>
        </p:nvSpPr>
        <p:spPr bwMode="auto">
          <a:xfrm>
            <a:off x="7935121" y="7949261"/>
            <a:ext cx="4505974" cy="512452"/>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3413"/>
          </a:p>
        </p:txBody>
      </p:sp>
    </p:spTree>
    <p:extLst>
      <p:ext uri="{BB962C8B-B14F-4D97-AF65-F5344CB8AC3E}">
        <p14:creationId xmlns:p14="http://schemas.microsoft.com/office/powerpoint/2010/main" val="15054765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2" name="Rectangle 2"/>
          <p:cNvSpPr>
            <a:spLocks noChangeArrowheads="1"/>
          </p:cNvSpPr>
          <p:nvPr/>
        </p:nvSpPr>
        <p:spPr bwMode="auto">
          <a:xfrm>
            <a:off x="766763" y="3144838"/>
            <a:ext cx="11569700" cy="6288087"/>
          </a:xfrm>
          <a:prstGeom prst="rect">
            <a:avLst/>
          </a:prstGeom>
          <a:noFill/>
          <a:ln w="9525">
            <a:noFill/>
            <a:miter lim="800000"/>
            <a:headEnd/>
            <a:tailEnd/>
          </a:ln>
          <a:effectLst/>
        </p:spPr>
        <p:txBody>
          <a:bodyPr lIns="130940" tIns="65471" rIns="130940" bIns="65471">
            <a:spAutoFit/>
          </a:bodyPr>
          <a:lstStyle/>
          <a:p>
            <a:pPr algn="l" defTabSz="1300163" eaLnBrk="0" hangingPunct="0">
              <a:spcBef>
                <a:spcPct val="0"/>
              </a:spcBef>
              <a:defRPr/>
            </a:pPr>
            <a:r>
              <a:rPr lang="it-IT" sz="4000" dirty="0">
                <a:effectLst>
                  <a:outerShdw blurRad="38100" dist="38100" dir="2700000" algn="tl">
                    <a:srgbClr val="C0C0C0"/>
                  </a:outerShdw>
                </a:effectLst>
                <a:latin typeface="Comic Sans MS" pitchFamily="66" charset="0"/>
              </a:rPr>
              <a:t>E’ una sindrome complessa e molto pericolosa; può iniziare con una lipotimia e una sincope</a:t>
            </a:r>
          </a:p>
          <a:p>
            <a:pPr algn="l" defTabSz="1300163" eaLnBrk="0" hangingPunct="0">
              <a:spcBef>
                <a:spcPct val="0"/>
              </a:spcBef>
              <a:defRPr/>
            </a:pPr>
            <a:endParaRPr lang="it-IT" sz="4000" dirty="0">
              <a:effectLst>
                <a:outerShdw blurRad="38100" dist="38100" dir="2700000" algn="tl">
                  <a:srgbClr val="C0C0C0"/>
                </a:outerShdw>
              </a:effectLst>
              <a:latin typeface="Comic Sans MS" pitchFamily="66" charset="0"/>
            </a:endParaRPr>
          </a:p>
          <a:p>
            <a:pPr algn="l" defTabSz="1300163" eaLnBrk="0" hangingPunct="0">
              <a:spcBef>
                <a:spcPct val="0"/>
              </a:spcBef>
              <a:defRPr/>
            </a:pPr>
            <a:r>
              <a:rPr lang="it-IT" sz="4000" dirty="0">
                <a:effectLst>
                  <a:outerShdw blurRad="38100" dist="38100" dir="2700000" algn="tl">
                    <a:srgbClr val="C0C0C0"/>
                  </a:outerShdw>
                </a:effectLst>
                <a:latin typeface="Comic Sans MS" pitchFamily="66" charset="0"/>
              </a:rPr>
              <a:t>Come riconoscerlo:</a:t>
            </a:r>
          </a:p>
          <a:p>
            <a:pPr algn="l" defTabSz="1300163" eaLnBrk="0" hangingPunct="0">
              <a:spcBef>
                <a:spcPct val="0"/>
              </a:spcBef>
              <a:defRPr/>
            </a:pPr>
            <a:r>
              <a:rPr lang="it-IT" sz="4000" dirty="0">
                <a:effectLst>
                  <a:outerShdw blurRad="38100" dist="38100" dir="2700000" algn="tl">
                    <a:srgbClr val="C0C0C0"/>
                  </a:outerShdw>
                </a:effectLst>
                <a:latin typeface="Comic Sans MS" pitchFamily="66" charset="0"/>
              </a:rPr>
              <a:t>il soggetto si presenta confuso o in uno stato di torpore, freddo, pallido con le estremità a chiazze respiro rapido e superficiale, polso frequente e difficile da palpare</a:t>
            </a:r>
          </a:p>
          <a:p>
            <a:pPr algn="l" defTabSz="1300163" eaLnBrk="0" hangingPunct="0">
              <a:spcBef>
                <a:spcPct val="0"/>
              </a:spcBef>
              <a:defRPr/>
            </a:pPr>
            <a:endParaRPr lang="it-IT" sz="4000" dirty="0">
              <a:effectLst>
                <a:outerShdw blurRad="38100" dist="38100" dir="2700000" algn="tl">
                  <a:srgbClr val="C0C0C0"/>
                </a:outerShdw>
              </a:effectLst>
              <a:latin typeface="Comic Sans MS" pitchFamily="66" charset="0"/>
            </a:endParaRPr>
          </a:p>
        </p:txBody>
      </p:sp>
      <p:sp>
        <p:nvSpPr>
          <p:cNvPr id="99331" name="Rectangle 6"/>
          <p:cNvSpPr>
            <a:spLocks noChangeArrowheads="1"/>
          </p:cNvSpPr>
          <p:nvPr/>
        </p:nvSpPr>
        <p:spPr bwMode="auto">
          <a:xfrm>
            <a:off x="1028700" y="1060450"/>
            <a:ext cx="11052175" cy="1273175"/>
          </a:xfrm>
          <a:prstGeom prst="rect">
            <a:avLst/>
          </a:prstGeom>
          <a:noFill/>
          <a:ln w="9525">
            <a:noFill/>
            <a:miter lim="800000"/>
            <a:headEnd/>
            <a:tailEnd/>
          </a:ln>
        </p:spPr>
        <p:txBody>
          <a:bodyPr lIns="130933" tIns="65466" rIns="130933" bIns="65466" anchor="b">
            <a:spAutoFit/>
          </a:bodyPr>
          <a:lstStyle/>
          <a:p>
            <a:pPr defTabSz="1300163">
              <a:spcBef>
                <a:spcPct val="0"/>
              </a:spcBef>
            </a:pPr>
            <a:r>
              <a:rPr lang="it-IT" altLang="it-IT" sz="7500">
                <a:solidFill>
                  <a:srgbClr val="FF0033"/>
                </a:solidFill>
                <a:latin typeface="Comic Sans MS" pitchFamily="66" charset="0"/>
              </a:rPr>
              <a:t>SHOCK</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2" name="Rectangle 2"/>
          <p:cNvSpPr>
            <a:spLocks noChangeArrowheads="1"/>
          </p:cNvSpPr>
          <p:nvPr/>
        </p:nvSpPr>
        <p:spPr bwMode="auto">
          <a:xfrm>
            <a:off x="766763" y="3144838"/>
            <a:ext cx="11569700" cy="6287752"/>
          </a:xfrm>
          <a:prstGeom prst="rect">
            <a:avLst/>
          </a:prstGeom>
          <a:noFill/>
          <a:ln w="9525">
            <a:noFill/>
            <a:miter lim="800000"/>
            <a:headEnd/>
            <a:tailEnd/>
          </a:ln>
          <a:effectLst/>
        </p:spPr>
        <p:txBody>
          <a:bodyPr lIns="130940" tIns="65471" rIns="130940" bIns="65471">
            <a:spAutoFit/>
          </a:bodyPr>
          <a:lstStyle/>
          <a:p>
            <a:pPr algn="l" defTabSz="1300163" eaLnBrk="0" hangingPunct="0">
              <a:spcBef>
                <a:spcPct val="0"/>
              </a:spcBef>
              <a:defRPr/>
            </a:pPr>
            <a:r>
              <a:rPr lang="it-IT" sz="4000" dirty="0">
                <a:effectLst>
                  <a:outerShdw blurRad="38100" dist="38100" dir="2700000" algn="tl">
                    <a:srgbClr val="C0C0C0"/>
                  </a:outerShdw>
                </a:effectLst>
                <a:latin typeface="Comic Sans MS" pitchFamily="66" charset="0"/>
              </a:rPr>
              <a:t>I principali tipi di shock sono: </a:t>
            </a:r>
          </a:p>
          <a:p>
            <a:pPr algn="l" defTabSz="1300163" eaLnBrk="0" hangingPunct="0">
              <a:spcBef>
                <a:spcPct val="0"/>
              </a:spcBef>
              <a:defRPr/>
            </a:pPr>
            <a:r>
              <a:rPr lang="it-IT" sz="4000" dirty="0">
                <a:effectLst>
                  <a:outerShdw blurRad="38100" dist="38100" dir="2700000" algn="tl">
                    <a:srgbClr val="C0C0C0"/>
                  </a:outerShdw>
                </a:effectLst>
                <a:latin typeface="Comic Sans MS" pitchFamily="66" charset="0"/>
              </a:rPr>
              <a:t> </a:t>
            </a:r>
          </a:p>
          <a:p>
            <a:pPr algn="l" defTabSz="1300163" eaLnBrk="0" hangingPunct="0">
              <a:spcBef>
                <a:spcPct val="0"/>
              </a:spcBef>
              <a:defRPr/>
            </a:pPr>
            <a:r>
              <a:rPr lang="it-IT" sz="4000" dirty="0">
                <a:effectLst>
                  <a:outerShdw blurRad="38100" dist="38100" dir="2700000" algn="tl">
                    <a:srgbClr val="C0C0C0"/>
                  </a:outerShdw>
                </a:effectLst>
                <a:latin typeface="Comic Sans MS" pitchFamily="66" charset="0"/>
              </a:rPr>
              <a:t> </a:t>
            </a:r>
          </a:p>
          <a:p>
            <a:pPr algn="l" defTabSz="1300163" eaLnBrk="0" hangingPunct="0">
              <a:spcBef>
                <a:spcPct val="0"/>
              </a:spcBef>
              <a:defRPr/>
            </a:pPr>
            <a:r>
              <a:rPr lang="it-IT" sz="4000" dirty="0">
                <a:effectLst>
                  <a:outerShdw blurRad="38100" dist="38100" dir="2700000" algn="tl">
                    <a:srgbClr val="C0C0C0"/>
                  </a:outerShdw>
                </a:effectLst>
                <a:latin typeface="Comic Sans MS" pitchFamily="66" charset="0"/>
              </a:rPr>
              <a:t>shock </a:t>
            </a:r>
            <a:r>
              <a:rPr lang="it-IT" sz="4000" dirty="0" err="1">
                <a:solidFill>
                  <a:srgbClr val="FF0000"/>
                </a:solidFill>
                <a:effectLst>
                  <a:outerShdw blurRad="38100" dist="38100" dir="2700000" algn="tl">
                    <a:srgbClr val="C0C0C0"/>
                  </a:outerShdw>
                </a:effectLst>
                <a:latin typeface="Comic Sans MS" pitchFamily="66" charset="0"/>
              </a:rPr>
              <a:t>ipovolemico</a:t>
            </a:r>
            <a:r>
              <a:rPr lang="it-IT" sz="4000" dirty="0">
                <a:solidFill>
                  <a:srgbClr val="FF0000"/>
                </a:solidFill>
                <a:effectLst>
                  <a:outerShdw blurRad="38100" dist="38100" dir="2700000" algn="tl">
                    <a:srgbClr val="C0C0C0"/>
                  </a:outerShdw>
                </a:effectLst>
                <a:latin typeface="Comic Sans MS" pitchFamily="66" charset="0"/>
              </a:rPr>
              <a:t> </a:t>
            </a:r>
          </a:p>
          <a:p>
            <a:pPr algn="l" defTabSz="1300163" eaLnBrk="0" hangingPunct="0">
              <a:spcBef>
                <a:spcPct val="0"/>
              </a:spcBef>
              <a:defRPr/>
            </a:pPr>
            <a:endParaRPr lang="it-IT" sz="4000" dirty="0">
              <a:effectLst>
                <a:outerShdw blurRad="38100" dist="38100" dir="2700000" algn="tl">
                  <a:srgbClr val="C0C0C0"/>
                </a:outerShdw>
              </a:effectLst>
              <a:latin typeface="Comic Sans MS" pitchFamily="66" charset="0"/>
            </a:endParaRPr>
          </a:p>
          <a:p>
            <a:pPr algn="l" defTabSz="1300163" eaLnBrk="0" hangingPunct="0">
              <a:spcBef>
                <a:spcPct val="0"/>
              </a:spcBef>
              <a:defRPr/>
            </a:pPr>
            <a:r>
              <a:rPr lang="it-IT" sz="4000" dirty="0">
                <a:effectLst>
                  <a:outerShdw blurRad="38100" dist="38100" dir="2700000" algn="tl">
                    <a:srgbClr val="C0C0C0"/>
                  </a:outerShdw>
                </a:effectLst>
                <a:latin typeface="Comic Sans MS" pitchFamily="66" charset="0"/>
              </a:rPr>
              <a:t>shock </a:t>
            </a:r>
            <a:r>
              <a:rPr lang="it-IT" sz="4000" dirty="0">
                <a:solidFill>
                  <a:srgbClr val="FF0000"/>
                </a:solidFill>
                <a:effectLst>
                  <a:outerShdw blurRad="38100" dist="38100" dir="2700000" algn="tl">
                    <a:srgbClr val="C0C0C0"/>
                  </a:outerShdw>
                </a:effectLst>
                <a:latin typeface="Comic Sans MS" pitchFamily="66" charset="0"/>
              </a:rPr>
              <a:t>neurogeno </a:t>
            </a:r>
          </a:p>
          <a:p>
            <a:pPr algn="l" defTabSz="1300163" eaLnBrk="0" hangingPunct="0">
              <a:spcBef>
                <a:spcPct val="0"/>
              </a:spcBef>
              <a:defRPr/>
            </a:pPr>
            <a:endParaRPr lang="it-IT" sz="4000" dirty="0">
              <a:effectLst>
                <a:outerShdw blurRad="38100" dist="38100" dir="2700000" algn="tl">
                  <a:srgbClr val="C0C0C0"/>
                </a:outerShdw>
              </a:effectLst>
              <a:latin typeface="Comic Sans MS" pitchFamily="66" charset="0"/>
            </a:endParaRPr>
          </a:p>
          <a:p>
            <a:pPr algn="l" defTabSz="1300163" eaLnBrk="0" hangingPunct="0">
              <a:spcBef>
                <a:spcPct val="0"/>
              </a:spcBef>
              <a:defRPr/>
            </a:pPr>
            <a:r>
              <a:rPr lang="it-IT" sz="4000" dirty="0">
                <a:effectLst>
                  <a:outerShdw blurRad="38100" dist="38100" dir="2700000" algn="tl">
                    <a:srgbClr val="C0C0C0"/>
                  </a:outerShdw>
                </a:effectLst>
                <a:latin typeface="Comic Sans MS" pitchFamily="66" charset="0"/>
              </a:rPr>
              <a:t>shock </a:t>
            </a:r>
            <a:r>
              <a:rPr lang="it-IT" sz="4000" dirty="0">
                <a:solidFill>
                  <a:srgbClr val="FF0000"/>
                </a:solidFill>
                <a:effectLst>
                  <a:outerShdw blurRad="38100" dist="38100" dir="2700000" algn="tl">
                    <a:srgbClr val="C0C0C0"/>
                  </a:outerShdw>
                </a:effectLst>
                <a:latin typeface="Comic Sans MS" pitchFamily="66" charset="0"/>
              </a:rPr>
              <a:t>cardiogeno </a:t>
            </a:r>
          </a:p>
          <a:p>
            <a:pPr algn="l" defTabSz="1300163" eaLnBrk="0" hangingPunct="0">
              <a:spcBef>
                <a:spcPct val="0"/>
              </a:spcBef>
              <a:defRPr/>
            </a:pPr>
            <a:endParaRPr lang="it-IT" sz="4000" dirty="0">
              <a:effectLst>
                <a:outerShdw blurRad="38100" dist="38100" dir="2700000" algn="tl">
                  <a:srgbClr val="C0C0C0"/>
                </a:outerShdw>
              </a:effectLst>
              <a:latin typeface="Comic Sans MS" pitchFamily="66" charset="0"/>
            </a:endParaRPr>
          </a:p>
          <a:p>
            <a:pPr algn="l" defTabSz="1300163" eaLnBrk="0" hangingPunct="0">
              <a:spcBef>
                <a:spcPct val="0"/>
              </a:spcBef>
              <a:defRPr/>
            </a:pPr>
            <a:r>
              <a:rPr lang="it-IT" sz="4000" dirty="0">
                <a:effectLst>
                  <a:outerShdw blurRad="38100" dist="38100" dir="2700000" algn="tl">
                    <a:srgbClr val="C0C0C0"/>
                  </a:outerShdw>
                </a:effectLst>
                <a:latin typeface="Comic Sans MS" pitchFamily="66" charset="0"/>
              </a:rPr>
              <a:t>shock </a:t>
            </a:r>
            <a:r>
              <a:rPr lang="it-IT" sz="4000" dirty="0">
                <a:solidFill>
                  <a:srgbClr val="FF0000"/>
                </a:solidFill>
                <a:effectLst>
                  <a:outerShdw blurRad="38100" dist="38100" dir="2700000" algn="tl">
                    <a:srgbClr val="C0C0C0"/>
                  </a:outerShdw>
                </a:effectLst>
                <a:latin typeface="Comic Sans MS" pitchFamily="66" charset="0"/>
              </a:rPr>
              <a:t>anafilattico </a:t>
            </a:r>
          </a:p>
        </p:txBody>
      </p:sp>
      <p:sp>
        <p:nvSpPr>
          <p:cNvPr id="99331" name="Rectangle 6"/>
          <p:cNvSpPr>
            <a:spLocks noChangeArrowheads="1"/>
          </p:cNvSpPr>
          <p:nvPr/>
        </p:nvSpPr>
        <p:spPr bwMode="auto">
          <a:xfrm>
            <a:off x="1028700" y="1060450"/>
            <a:ext cx="11052175" cy="1273175"/>
          </a:xfrm>
          <a:prstGeom prst="rect">
            <a:avLst/>
          </a:prstGeom>
          <a:noFill/>
          <a:ln w="9525">
            <a:noFill/>
            <a:miter lim="800000"/>
            <a:headEnd/>
            <a:tailEnd/>
          </a:ln>
        </p:spPr>
        <p:txBody>
          <a:bodyPr lIns="130933" tIns="65466" rIns="130933" bIns="65466" anchor="b">
            <a:spAutoFit/>
          </a:bodyPr>
          <a:lstStyle/>
          <a:p>
            <a:pPr defTabSz="1300163">
              <a:spcBef>
                <a:spcPct val="0"/>
              </a:spcBef>
            </a:pPr>
            <a:r>
              <a:rPr lang="it-IT" altLang="it-IT" sz="7500">
                <a:solidFill>
                  <a:srgbClr val="FF0033"/>
                </a:solidFill>
                <a:latin typeface="Comic Sans MS" pitchFamily="66" charset="0"/>
              </a:rPr>
              <a:t>SHOCK</a:t>
            </a:r>
          </a:p>
        </p:txBody>
      </p:sp>
    </p:spTree>
    <p:extLst>
      <p:ext uri="{BB962C8B-B14F-4D97-AF65-F5344CB8AC3E}">
        <p14:creationId xmlns:p14="http://schemas.microsoft.com/office/powerpoint/2010/main" val="26370423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1084263" y="777875"/>
            <a:ext cx="10834687" cy="1090613"/>
          </a:xfrm>
          <a:prstGeom prst="rect">
            <a:avLst/>
          </a:prstGeom>
          <a:noFill/>
          <a:ln w="9525">
            <a:noFill/>
            <a:miter lim="800000"/>
            <a:headEnd/>
            <a:tailEnd/>
          </a:ln>
        </p:spPr>
        <p:txBody>
          <a:bodyPr lIns="130933" tIns="65466" rIns="130933" bIns="65466" anchor="ctr">
            <a:spAutoFit/>
          </a:bodyPr>
          <a:lstStyle/>
          <a:p>
            <a:pPr defTabSz="1300163">
              <a:spcBef>
                <a:spcPct val="0"/>
              </a:spcBef>
            </a:pPr>
            <a:r>
              <a:rPr lang="it-IT" altLang="it-IT" sz="6300">
                <a:solidFill>
                  <a:srgbClr val="FF0033"/>
                </a:solidFill>
                <a:latin typeface="Comic Sans MS" pitchFamily="66" charset="0"/>
              </a:rPr>
              <a:t>Segni di shock</a:t>
            </a:r>
          </a:p>
        </p:txBody>
      </p:sp>
      <p:sp>
        <p:nvSpPr>
          <p:cNvPr id="100355" name="Rectangle 3"/>
          <p:cNvSpPr>
            <a:spLocks noChangeArrowheads="1"/>
          </p:cNvSpPr>
          <p:nvPr/>
        </p:nvSpPr>
        <p:spPr bwMode="auto">
          <a:xfrm>
            <a:off x="1084263" y="2276475"/>
            <a:ext cx="10834687" cy="5200650"/>
          </a:xfrm>
          <a:prstGeom prst="rect">
            <a:avLst/>
          </a:prstGeom>
          <a:noFill/>
          <a:ln w="9525">
            <a:noFill/>
            <a:miter lim="800000"/>
            <a:headEnd/>
            <a:tailEnd/>
          </a:ln>
        </p:spPr>
        <p:txBody>
          <a:bodyPr lIns="130933" tIns="65466" rIns="130933" bIns="65466"/>
          <a:lstStyle/>
          <a:p>
            <a:pPr marL="487363" indent="-487363" algn="l" defTabSz="1300163">
              <a:lnSpc>
                <a:spcPct val="140000"/>
              </a:lnSpc>
              <a:buFontTx/>
              <a:buChar char="•"/>
            </a:pPr>
            <a:r>
              <a:rPr lang="it-IT" altLang="it-IT" sz="4000">
                <a:latin typeface="Comic Sans MS" pitchFamily="66" charset="0"/>
              </a:rPr>
              <a:t>Pallore e poi </a:t>
            </a:r>
            <a:r>
              <a:rPr lang="it-IT" altLang="it-IT" sz="4000" i="1">
                <a:latin typeface="Comic Sans MS" pitchFamily="66" charset="0"/>
              </a:rPr>
              <a:t>cianosi</a:t>
            </a:r>
            <a:r>
              <a:rPr lang="it-IT" altLang="it-IT" sz="4000">
                <a:latin typeface="Comic Sans MS" pitchFamily="66" charset="0"/>
              </a:rPr>
              <a:t> delle estremità</a:t>
            </a:r>
          </a:p>
          <a:p>
            <a:pPr marL="1057275" lvl="1" indent="-406400" algn="l" defTabSz="1300163">
              <a:lnSpc>
                <a:spcPct val="140000"/>
              </a:lnSpc>
              <a:buFontTx/>
              <a:buChar char="–"/>
            </a:pPr>
            <a:r>
              <a:rPr lang="it-IT" altLang="it-IT" sz="3400">
                <a:latin typeface="Comic Sans MS" pitchFamily="66" charset="0"/>
              </a:rPr>
              <a:t> volto, labbra, naso, orecchie, mani, piedi</a:t>
            </a:r>
          </a:p>
          <a:p>
            <a:pPr marL="487363" indent="-487363" algn="l" defTabSz="1300163">
              <a:lnSpc>
                <a:spcPct val="140000"/>
              </a:lnSpc>
              <a:buFontTx/>
              <a:buChar char="•"/>
            </a:pPr>
            <a:r>
              <a:rPr lang="it-IT" altLang="it-IT" sz="4000">
                <a:latin typeface="Comic Sans MS" pitchFamily="66" charset="0"/>
              </a:rPr>
              <a:t>cute delle estremità fredda al tatto</a:t>
            </a:r>
          </a:p>
          <a:p>
            <a:pPr marL="487363" indent="-487363" algn="l" defTabSz="1300163">
              <a:lnSpc>
                <a:spcPct val="140000"/>
              </a:lnSpc>
              <a:buFontTx/>
              <a:buChar char="•"/>
            </a:pPr>
            <a:r>
              <a:rPr lang="it-IT" altLang="it-IT" sz="4000">
                <a:latin typeface="Comic Sans MS" pitchFamily="66" charset="0"/>
              </a:rPr>
              <a:t>respiro frequente e corto</a:t>
            </a:r>
          </a:p>
          <a:p>
            <a:pPr marL="487363" indent="-487363" algn="l" defTabSz="1300163">
              <a:lnSpc>
                <a:spcPct val="140000"/>
              </a:lnSpc>
              <a:buFontTx/>
              <a:buChar char="•"/>
            </a:pPr>
            <a:r>
              <a:rPr lang="it-IT" altLang="it-IT" sz="4000">
                <a:latin typeface="Comic Sans MS" pitchFamily="66" charset="0"/>
              </a:rPr>
              <a:t>polso rapido e difficile da palpare</a:t>
            </a:r>
          </a:p>
          <a:p>
            <a:pPr marL="487363" indent="-487363" algn="l" defTabSz="1300163">
              <a:lnSpc>
                <a:spcPct val="140000"/>
              </a:lnSpc>
              <a:buFontTx/>
              <a:buChar char="•"/>
            </a:pPr>
            <a:r>
              <a:rPr lang="it-IT" altLang="it-IT" sz="4000">
                <a:latin typeface="Comic Sans MS" pitchFamily="66" charset="0"/>
              </a:rPr>
              <a:t>abbassamento della pressione arteriosa</a:t>
            </a:r>
          </a:p>
          <a:p>
            <a:pPr marL="487363" indent="-487363" algn="l" defTabSz="1300163">
              <a:lnSpc>
                <a:spcPct val="140000"/>
              </a:lnSpc>
              <a:buFontTx/>
              <a:buChar char="•"/>
            </a:pPr>
            <a:r>
              <a:rPr lang="it-IT" altLang="it-IT" sz="4000">
                <a:latin typeface="Comic Sans MS" pitchFamily="66" charset="0"/>
              </a:rPr>
              <a:t>alterazione della coscienza, fino al coma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a:hlinkClick r:id="rId3" action="ppaction://hlinksldjump"/>
          </p:cNvPr>
          <p:cNvSpPr txBox="1">
            <a:spLocks noChangeArrowheads="1"/>
          </p:cNvSpPr>
          <p:nvPr/>
        </p:nvSpPr>
        <p:spPr bwMode="auto">
          <a:xfrm>
            <a:off x="1533525" y="339725"/>
            <a:ext cx="11160125" cy="1165225"/>
          </a:xfrm>
          <a:prstGeom prst="rect">
            <a:avLst/>
          </a:prstGeom>
          <a:noFill/>
          <a:ln w="12700">
            <a:noFill/>
            <a:miter lim="800000"/>
            <a:headEnd/>
            <a:tailEnd/>
          </a:ln>
        </p:spPr>
        <p:txBody>
          <a:bodyPr lIns="130037" tIns="65018" rIns="130037" bIns="65018">
            <a:spAutoFit/>
          </a:bodyPr>
          <a:lstStyle/>
          <a:p>
            <a:pPr defTabSz="1300163">
              <a:spcBef>
                <a:spcPct val="0"/>
              </a:spcBef>
            </a:pPr>
            <a:r>
              <a:rPr lang="it-IT" altLang="it-IT" sz="3400">
                <a:solidFill>
                  <a:srgbClr val="FF0033"/>
                </a:solidFill>
                <a:latin typeface="Comic Sans MS" pitchFamily="66" charset="0"/>
              </a:rPr>
              <a:t>REQUISITI E FORMAZIONE DEGLI ADDETTI AL  PRONTO SOCCORSO (art. 3)</a:t>
            </a:r>
          </a:p>
        </p:txBody>
      </p:sp>
      <p:sp>
        <p:nvSpPr>
          <p:cNvPr id="20483" name="Text Box 3"/>
          <p:cNvSpPr txBox="1">
            <a:spLocks noChangeArrowheads="1"/>
          </p:cNvSpPr>
          <p:nvPr/>
        </p:nvSpPr>
        <p:spPr bwMode="auto">
          <a:xfrm>
            <a:off x="1820863" y="2139950"/>
            <a:ext cx="10674350" cy="6810375"/>
          </a:xfrm>
          <a:prstGeom prst="rect">
            <a:avLst/>
          </a:prstGeom>
          <a:noFill/>
          <a:ln w="12700">
            <a:solidFill>
              <a:schemeClr val="tx1"/>
            </a:solidFill>
            <a:miter lim="800000"/>
            <a:headEnd/>
            <a:tailEnd/>
          </a:ln>
        </p:spPr>
        <p:txBody>
          <a:bodyPr lIns="130037" tIns="65018" rIns="130037" bIns="65018">
            <a:spAutoFit/>
          </a:bodyPr>
          <a:lstStyle/>
          <a:p>
            <a:pPr marL="266700" indent="-266700" algn="just" defTabSz="1300163">
              <a:spcBef>
                <a:spcPct val="0"/>
              </a:spcBef>
              <a:buFontTx/>
              <a:buChar char="•"/>
            </a:pPr>
            <a:r>
              <a:rPr lang="it-IT" altLang="it-IT" sz="3100" b="0" u="sng">
                <a:latin typeface="Comic Sans MS" pitchFamily="66" charset="0"/>
              </a:rPr>
              <a:t>Gli addetti al pronto soccorso designati, dal Datore di Lavoro</a:t>
            </a:r>
            <a:r>
              <a:rPr lang="it-IT" altLang="it-IT" sz="3100" b="0">
                <a:latin typeface="Comic Sans MS" pitchFamily="66" charset="0"/>
              </a:rPr>
              <a:t>, ai sensi dell’art. 37, comma 9 e art. 45 comma 1 e 2, del D.Lgs 81/08, </a:t>
            </a:r>
            <a:r>
              <a:rPr lang="it-IT" altLang="it-IT" sz="3100" b="0" u="sng">
                <a:latin typeface="Comic Sans MS" pitchFamily="66" charset="0"/>
              </a:rPr>
              <a:t>sono formati con istruzione teorica e pratica</a:t>
            </a:r>
            <a:r>
              <a:rPr lang="it-IT" altLang="it-IT" sz="3100" b="0">
                <a:latin typeface="Comic Sans MS" pitchFamily="66" charset="0"/>
              </a:rPr>
              <a:t> per l’attuazione delle misure di primo intervento interno e per l’attivazione degli interventi di pronto soccorso.</a:t>
            </a:r>
          </a:p>
          <a:p>
            <a:pPr marL="266700" indent="-266700" algn="just" defTabSz="1300163">
              <a:spcBef>
                <a:spcPct val="0"/>
              </a:spcBef>
              <a:buFontTx/>
              <a:buChar char="•"/>
            </a:pPr>
            <a:endParaRPr lang="it-IT" altLang="it-IT" sz="3100" b="0">
              <a:latin typeface="Comic Sans MS" pitchFamily="66" charset="0"/>
            </a:endParaRPr>
          </a:p>
          <a:p>
            <a:pPr marL="266700" indent="-266700" algn="just" defTabSz="1300163">
              <a:spcBef>
                <a:spcPct val="0"/>
              </a:spcBef>
              <a:buFontTx/>
              <a:buChar char="•"/>
            </a:pPr>
            <a:r>
              <a:rPr lang="it-IT" altLang="it-IT" sz="3100" b="0" u="sng">
                <a:latin typeface="Comic Sans MS" pitchFamily="66" charset="0"/>
              </a:rPr>
              <a:t>La formazione dei lavoratori designati è svolta da personale medico</a:t>
            </a:r>
            <a:r>
              <a:rPr lang="it-IT" altLang="it-IT" sz="3100" b="0">
                <a:latin typeface="Comic Sans MS" pitchFamily="66" charset="0"/>
              </a:rPr>
              <a:t>, in collaborazione , ove possibile, con il sistema di emergenza del SSN. </a:t>
            </a:r>
            <a:r>
              <a:rPr lang="it-IT" altLang="it-IT" sz="3100" b="0" u="sng">
                <a:latin typeface="Comic Sans MS" pitchFamily="66" charset="0"/>
              </a:rPr>
              <a:t>Nello svolgimento della parte pratica della formazione il medico può avvalersi della collaborazione di personale infermieristico o di altro personale specializzato.</a:t>
            </a:r>
          </a:p>
          <a:p>
            <a:pPr marL="266700" indent="-266700" algn="just" defTabSz="1300163">
              <a:spcBef>
                <a:spcPct val="0"/>
              </a:spcBef>
            </a:pPr>
            <a:endParaRPr lang="it-IT" altLang="it-IT" sz="3100">
              <a:latin typeface="Comic Sans MS" pitchFamily="66" charset="0"/>
            </a:endParaRPr>
          </a:p>
        </p:txBody>
      </p:sp>
      <p:sp>
        <p:nvSpPr>
          <p:cNvPr id="20484" name="Text Box 4"/>
          <p:cNvSpPr txBox="1">
            <a:spLocks noChangeArrowheads="1"/>
          </p:cNvSpPr>
          <p:nvPr/>
        </p:nvSpPr>
        <p:spPr bwMode="auto">
          <a:xfrm rot="-5400000">
            <a:off x="-3136106" y="5080794"/>
            <a:ext cx="7694612" cy="660400"/>
          </a:xfrm>
          <a:prstGeom prst="rect">
            <a:avLst/>
          </a:prstGeom>
          <a:noFill/>
          <a:ln w="12700">
            <a:solidFill>
              <a:schemeClr val="tx1"/>
            </a:solidFill>
            <a:miter lim="800000"/>
            <a:headEnd/>
            <a:tailEnd/>
          </a:ln>
        </p:spPr>
        <p:txBody>
          <a:bodyPr lIns="130037" tIns="65018" rIns="130037" bIns="65018">
            <a:spAutoFit/>
          </a:bodyPr>
          <a:lstStyle/>
          <a:p>
            <a:pPr defTabSz="1300163">
              <a:spcBef>
                <a:spcPct val="0"/>
              </a:spcBef>
            </a:pPr>
            <a:r>
              <a:rPr lang="it-IT" altLang="it-IT" sz="3400">
                <a:solidFill>
                  <a:srgbClr val="FF0000"/>
                </a:solidFill>
                <a:latin typeface="Comic Sans MS" pitchFamily="66" charset="0"/>
              </a:rPr>
              <a:t>GRUPPI A, GRUPPO B, GRUPPO  C</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1084263" y="772328"/>
            <a:ext cx="10834687" cy="1101707"/>
          </a:xfrm>
          <a:prstGeom prst="rect">
            <a:avLst/>
          </a:prstGeom>
          <a:noFill/>
          <a:ln w="9525">
            <a:noFill/>
            <a:miter lim="800000"/>
            <a:headEnd/>
            <a:tailEnd/>
          </a:ln>
        </p:spPr>
        <p:txBody>
          <a:bodyPr lIns="130933" tIns="65466" rIns="130933" bIns="65466" anchor="ctr">
            <a:spAutoFit/>
          </a:bodyPr>
          <a:lstStyle/>
          <a:p>
            <a:pPr defTabSz="1300163">
              <a:spcBef>
                <a:spcPct val="0"/>
              </a:spcBef>
            </a:pPr>
            <a:r>
              <a:rPr lang="it-IT" altLang="it-IT" sz="6300" dirty="0">
                <a:solidFill>
                  <a:srgbClr val="FF0033"/>
                </a:solidFill>
                <a:latin typeface="Comic Sans MS" pitchFamily="66" charset="0"/>
              </a:rPr>
              <a:t>Shock </a:t>
            </a:r>
            <a:r>
              <a:rPr lang="it-IT" altLang="it-IT" sz="6300" dirty="0" err="1">
                <a:solidFill>
                  <a:srgbClr val="FF0033"/>
                </a:solidFill>
                <a:latin typeface="Comic Sans MS" pitchFamily="66" charset="0"/>
              </a:rPr>
              <a:t>ipovolemico</a:t>
            </a:r>
            <a:endParaRPr lang="it-IT" altLang="it-IT" sz="6300" dirty="0">
              <a:solidFill>
                <a:srgbClr val="FF0033"/>
              </a:solidFill>
              <a:latin typeface="Comic Sans MS" pitchFamily="66" charset="0"/>
            </a:endParaRPr>
          </a:p>
        </p:txBody>
      </p:sp>
      <p:sp>
        <p:nvSpPr>
          <p:cNvPr id="100355" name="Rectangle 3"/>
          <p:cNvSpPr>
            <a:spLocks noChangeArrowheads="1"/>
          </p:cNvSpPr>
          <p:nvPr/>
        </p:nvSpPr>
        <p:spPr bwMode="auto">
          <a:xfrm>
            <a:off x="1084263" y="2276475"/>
            <a:ext cx="10834687" cy="5200650"/>
          </a:xfrm>
          <a:prstGeom prst="rect">
            <a:avLst/>
          </a:prstGeom>
          <a:noFill/>
          <a:ln w="9525">
            <a:noFill/>
            <a:miter lim="800000"/>
            <a:headEnd/>
            <a:tailEnd/>
          </a:ln>
        </p:spPr>
        <p:txBody>
          <a:bodyPr lIns="130933" tIns="65466" rIns="130933" bIns="65466"/>
          <a:lstStyle/>
          <a:p>
            <a:pPr marL="487363" indent="-487363" algn="l" defTabSz="1300163">
              <a:lnSpc>
                <a:spcPct val="140000"/>
              </a:lnSpc>
              <a:buFontTx/>
              <a:buChar char="•"/>
            </a:pPr>
            <a:r>
              <a:rPr lang="it-IT" altLang="it-IT" sz="3200" dirty="0">
                <a:latin typeface="Comic Sans MS" pitchFamily="66" charset="0"/>
              </a:rPr>
              <a:t>LO SHOCK IPOVOLEMICO È CAUSATO DALLA PERDITA DI SANGUE E LIQUIDI </a:t>
            </a:r>
          </a:p>
          <a:p>
            <a:pPr marL="457200" indent="-457200" algn="l" defTabSz="1300163">
              <a:lnSpc>
                <a:spcPct val="140000"/>
              </a:lnSpc>
              <a:buFontTx/>
              <a:buChar char="-"/>
            </a:pPr>
            <a:r>
              <a:rPr lang="it-IT" altLang="it-IT" sz="3200" dirty="0">
                <a:latin typeface="Comic Sans MS" pitchFamily="66" charset="0"/>
              </a:rPr>
              <a:t>emorragie interne o esterne </a:t>
            </a:r>
          </a:p>
          <a:p>
            <a:pPr marL="457200" indent="-457200" algn="l" defTabSz="1300163">
              <a:lnSpc>
                <a:spcPct val="140000"/>
              </a:lnSpc>
              <a:buFontTx/>
              <a:buChar char="-"/>
            </a:pPr>
            <a:r>
              <a:rPr lang="it-IT" altLang="it-IT" sz="3200" dirty="0">
                <a:latin typeface="Comic Sans MS" pitchFamily="66" charset="0"/>
              </a:rPr>
              <a:t>perdite di plasma ustioni e colpi di calore </a:t>
            </a:r>
          </a:p>
          <a:p>
            <a:pPr algn="l" defTabSz="1300163">
              <a:lnSpc>
                <a:spcPct val="140000"/>
              </a:lnSpc>
            </a:pPr>
            <a:r>
              <a:rPr lang="it-IT" altLang="it-IT" sz="3200" dirty="0">
                <a:latin typeface="Comic Sans MS" pitchFamily="66" charset="0"/>
              </a:rPr>
              <a:t>- perdite di liquidi per vomito, diarrea, disidratazione</a:t>
            </a:r>
          </a:p>
          <a:p>
            <a:pPr algn="l" defTabSz="1300163">
              <a:lnSpc>
                <a:spcPct val="140000"/>
              </a:lnSpc>
            </a:pPr>
            <a:endParaRPr lang="it-IT" altLang="it-IT" sz="3200" dirty="0">
              <a:latin typeface="Comic Sans MS" pitchFamily="66" charset="0"/>
            </a:endParaRPr>
          </a:p>
        </p:txBody>
      </p:sp>
    </p:spTree>
    <p:extLst>
      <p:ext uri="{BB962C8B-B14F-4D97-AF65-F5344CB8AC3E}">
        <p14:creationId xmlns:p14="http://schemas.microsoft.com/office/powerpoint/2010/main" val="27582230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1084263" y="772328"/>
            <a:ext cx="10834687" cy="1101707"/>
          </a:xfrm>
          <a:prstGeom prst="rect">
            <a:avLst/>
          </a:prstGeom>
          <a:noFill/>
          <a:ln w="9525">
            <a:noFill/>
            <a:miter lim="800000"/>
            <a:headEnd/>
            <a:tailEnd/>
          </a:ln>
        </p:spPr>
        <p:txBody>
          <a:bodyPr lIns="130933" tIns="65466" rIns="130933" bIns="65466" anchor="ctr">
            <a:spAutoFit/>
          </a:bodyPr>
          <a:lstStyle/>
          <a:p>
            <a:pPr defTabSz="1300163">
              <a:spcBef>
                <a:spcPct val="0"/>
              </a:spcBef>
            </a:pPr>
            <a:r>
              <a:rPr lang="it-IT" altLang="it-IT" sz="6300" dirty="0">
                <a:solidFill>
                  <a:srgbClr val="FF0033"/>
                </a:solidFill>
                <a:latin typeface="Comic Sans MS" pitchFamily="66" charset="0"/>
              </a:rPr>
              <a:t>Shock cardiogeno</a:t>
            </a:r>
          </a:p>
        </p:txBody>
      </p:sp>
      <p:sp>
        <p:nvSpPr>
          <p:cNvPr id="100355" name="Rectangle 3"/>
          <p:cNvSpPr>
            <a:spLocks noChangeArrowheads="1"/>
          </p:cNvSpPr>
          <p:nvPr/>
        </p:nvSpPr>
        <p:spPr bwMode="auto">
          <a:xfrm>
            <a:off x="1084263" y="2276475"/>
            <a:ext cx="10834687" cy="5200650"/>
          </a:xfrm>
          <a:prstGeom prst="rect">
            <a:avLst/>
          </a:prstGeom>
          <a:noFill/>
          <a:ln w="9525">
            <a:noFill/>
            <a:miter lim="800000"/>
            <a:headEnd/>
            <a:tailEnd/>
          </a:ln>
        </p:spPr>
        <p:txBody>
          <a:bodyPr lIns="130933" tIns="65466" rIns="130933" bIns="65466"/>
          <a:lstStyle/>
          <a:p>
            <a:pPr algn="l" defTabSz="1300163">
              <a:lnSpc>
                <a:spcPct val="140000"/>
              </a:lnSpc>
            </a:pPr>
            <a:r>
              <a:rPr lang="it-IT" altLang="it-IT" sz="3200" dirty="0">
                <a:latin typeface="Comic Sans MS" pitchFamily="66" charset="0"/>
              </a:rPr>
              <a:t>LO SHOCK CARDIOGENO È CAUSATO DALL’INSUFFICENZA DELLA POMPA CARDIACA PER CUI NON VIENE GARANTITO UN APPORTO SUFFICIENTE DI SANGUE A TUTTE LE PARTI VITALI DELL’ORGANISMO:</a:t>
            </a:r>
          </a:p>
          <a:p>
            <a:pPr algn="l" defTabSz="1300163">
              <a:lnSpc>
                <a:spcPct val="140000"/>
              </a:lnSpc>
            </a:pPr>
            <a:endParaRPr lang="it-IT" altLang="it-IT" sz="3200" dirty="0">
              <a:latin typeface="Comic Sans MS" pitchFamily="66" charset="0"/>
            </a:endParaRPr>
          </a:p>
          <a:p>
            <a:pPr algn="l" defTabSz="1300163">
              <a:lnSpc>
                <a:spcPct val="140000"/>
              </a:lnSpc>
            </a:pPr>
            <a:r>
              <a:rPr lang="it-IT" altLang="it-IT" sz="3200" dirty="0">
                <a:latin typeface="Comic Sans MS" pitchFamily="66" charset="0"/>
              </a:rPr>
              <a:t>- infarto </a:t>
            </a:r>
          </a:p>
          <a:p>
            <a:pPr algn="l" defTabSz="1300163">
              <a:lnSpc>
                <a:spcPct val="140000"/>
              </a:lnSpc>
            </a:pPr>
            <a:r>
              <a:rPr lang="it-IT" altLang="it-IT" sz="3200" dirty="0">
                <a:latin typeface="Comic Sans MS" pitchFamily="66" charset="0"/>
              </a:rPr>
              <a:t>- scompenso cardiaco grave </a:t>
            </a:r>
          </a:p>
          <a:p>
            <a:pPr algn="l" defTabSz="1300163">
              <a:lnSpc>
                <a:spcPct val="140000"/>
              </a:lnSpc>
            </a:pPr>
            <a:r>
              <a:rPr lang="it-IT" altLang="it-IT" sz="3200" dirty="0">
                <a:latin typeface="Comic Sans MS" pitchFamily="66" charset="0"/>
              </a:rPr>
              <a:t>- fibrillazione ventricolare </a:t>
            </a:r>
          </a:p>
        </p:txBody>
      </p:sp>
    </p:spTree>
    <p:extLst>
      <p:ext uri="{BB962C8B-B14F-4D97-AF65-F5344CB8AC3E}">
        <p14:creationId xmlns:p14="http://schemas.microsoft.com/office/powerpoint/2010/main" val="42637471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1084263" y="772328"/>
            <a:ext cx="10834687" cy="1101707"/>
          </a:xfrm>
          <a:prstGeom prst="rect">
            <a:avLst/>
          </a:prstGeom>
          <a:noFill/>
          <a:ln w="9525">
            <a:noFill/>
            <a:miter lim="800000"/>
            <a:headEnd/>
            <a:tailEnd/>
          </a:ln>
        </p:spPr>
        <p:txBody>
          <a:bodyPr lIns="130933" tIns="65466" rIns="130933" bIns="65466" anchor="ctr">
            <a:spAutoFit/>
          </a:bodyPr>
          <a:lstStyle/>
          <a:p>
            <a:pPr defTabSz="1300163">
              <a:spcBef>
                <a:spcPct val="0"/>
              </a:spcBef>
            </a:pPr>
            <a:r>
              <a:rPr lang="it-IT" altLang="it-IT" sz="6300" dirty="0">
                <a:solidFill>
                  <a:srgbClr val="FF0033"/>
                </a:solidFill>
                <a:latin typeface="Comic Sans MS" pitchFamily="66" charset="0"/>
              </a:rPr>
              <a:t>Shock neurogeno</a:t>
            </a:r>
          </a:p>
        </p:txBody>
      </p:sp>
      <p:sp>
        <p:nvSpPr>
          <p:cNvPr id="100355" name="Rectangle 3"/>
          <p:cNvSpPr>
            <a:spLocks noChangeArrowheads="1"/>
          </p:cNvSpPr>
          <p:nvPr/>
        </p:nvSpPr>
        <p:spPr bwMode="auto">
          <a:xfrm>
            <a:off x="1084263" y="2276475"/>
            <a:ext cx="10834687" cy="5200650"/>
          </a:xfrm>
          <a:prstGeom prst="rect">
            <a:avLst/>
          </a:prstGeom>
          <a:noFill/>
          <a:ln w="9525">
            <a:noFill/>
            <a:miter lim="800000"/>
            <a:headEnd/>
            <a:tailEnd/>
          </a:ln>
        </p:spPr>
        <p:txBody>
          <a:bodyPr lIns="130933" tIns="65466" rIns="130933" bIns="65466"/>
          <a:lstStyle/>
          <a:p>
            <a:pPr algn="l" defTabSz="1300163">
              <a:lnSpc>
                <a:spcPct val="140000"/>
              </a:lnSpc>
            </a:pPr>
            <a:r>
              <a:rPr lang="it-IT" altLang="it-IT" sz="3200" dirty="0">
                <a:latin typeface="Comic Sans MS" pitchFamily="66" charset="0"/>
              </a:rPr>
              <a:t>LO SHOCK NEUROGENO È CAUSATO DELL’INCAPACITÀ DEL SISTEMA NERVOSO DI REGOLARE IL DIAMETRO DEI VASI SANGUIGNI ORIGINANDO UNA CADUTA PRESSORIA:</a:t>
            </a:r>
          </a:p>
          <a:p>
            <a:pPr algn="l" defTabSz="1300163">
              <a:lnSpc>
                <a:spcPct val="140000"/>
              </a:lnSpc>
            </a:pPr>
            <a:r>
              <a:rPr lang="it-IT" altLang="it-IT" sz="3200" dirty="0">
                <a:latin typeface="Comic Sans MS" pitchFamily="66" charset="0"/>
              </a:rPr>
              <a:t>- Traumi cranici </a:t>
            </a:r>
          </a:p>
          <a:p>
            <a:pPr algn="l" defTabSz="1300163">
              <a:lnSpc>
                <a:spcPct val="140000"/>
              </a:lnSpc>
            </a:pPr>
            <a:r>
              <a:rPr lang="it-IT" altLang="it-IT" sz="3200" dirty="0">
                <a:latin typeface="Comic Sans MS" pitchFamily="66" charset="0"/>
              </a:rPr>
              <a:t>- infarti cerebrali </a:t>
            </a:r>
          </a:p>
          <a:p>
            <a:pPr algn="l" defTabSz="1300163">
              <a:lnSpc>
                <a:spcPct val="140000"/>
              </a:lnSpc>
            </a:pPr>
            <a:r>
              <a:rPr lang="it-IT" altLang="it-IT" sz="3200" dirty="0">
                <a:latin typeface="Comic Sans MS" pitchFamily="66" charset="0"/>
              </a:rPr>
              <a:t>- lesioni spinali </a:t>
            </a:r>
          </a:p>
        </p:txBody>
      </p:sp>
    </p:spTree>
    <p:extLst>
      <p:ext uri="{BB962C8B-B14F-4D97-AF65-F5344CB8AC3E}">
        <p14:creationId xmlns:p14="http://schemas.microsoft.com/office/powerpoint/2010/main" val="354012846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1084263" y="772328"/>
            <a:ext cx="10834687" cy="1101707"/>
          </a:xfrm>
          <a:prstGeom prst="rect">
            <a:avLst/>
          </a:prstGeom>
          <a:noFill/>
          <a:ln w="9525">
            <a:noFill/>
            <a:miter lim="800000"/>
            <a:headEnd/>
            <a:tailEnd/>
          </a:ln>
        </p:spPr>
        <p:txBody>
          <a:bodyPr lIns="130933" tIns="65466" rIns="130933" bIns="65466" anchor="ctr">
            <a:spAutoFit/>
          </a:bodyPr>
          <a:lstStyle/>
          <a:p>
            <a:pPr defTabSz="1300163">
              <a:spcBef>
                <a:spcPct val="0"/>
              </a:spcBef>
            </a:pPr>
            <a:r>
              <a:rPr lang="it-IT" altLang="it-IT" sz="6300" dirty="0">
                <a:solidFill>
                  <a:srgbClr val="FF0033"/>
                </a:solidFill>
                <a:latin typeface="Comic Sans MS" pitchFamily="66" charset="0"/>
              </a:rPr>
              <a:t>Shock anafilattico</a:t>
            </a:r>
          </a:p>
        </p:txBody>
      </p:sp>
      <p:sp>
        <p:nvSpPr>
          <p:cNvPr id="100355" name="Rectangle 3"/>
          <p:cNvSpPr>
            <a:spLocks noChangeArrowheads="1"/>
          </p:cNvSpPr>
          <p:nvPr/>
        </p:nvSpPr>
        <p:spPr bwMode="auto">
          <a:xfrm>
            <a:off x="1084263" y="2276475"/>
            <a:ext cx="10834687" cy="5200650"/>
          </a:xfrm>
          <a:prstGeom prst="rect">
            <a:avLst/>
          </a:prstGeom>
          <a:noFill/>
          <a:ln w="9525">
            <a:noFill/>
            <a:miter lim="800000"/>
            <a:headEnd/>
            <a:tailEnd/>
          </a:ln>
        </p:spPr>
        <p:txBody>
          <a:bodyPr lIns="130933" tIns="65466" rIns="130933" bIns="65466"/>
          <a:lstStyle/>
          <a:p>
            <a:pPr algn="l" defTabSz="1300163">
              <a:lnSpc>
                <a:spcPct val="140000"/>
              </a:lnSpc>
            </a:pPr>
            <a:r>
              <a:rPr lang="it-IT" altLang="it-IT" sz="3200" dirty="0">
                <a:latin typeface="Comic Sans MS" pitchFamily="66" charset="0"/>
              </a:rPr>
              <a:t> LO SHOCK ANAFILATTICO SI HA COME CONSEGUENZA DI UNA GRAVE REAZIONE ALLERGICA CHE PUÒ DIVENTARE LETALE. I VASI SANGUIGNI SI DILATANO VELOCEMENTE E LA PRESSIONE HA UNA CADUTA DRASTICA. I TESSUTI DEL COLLO CHE RIVESTONO LE MUCOSE SI GONFIANO FINO AD IMPEDIRE IL PASSAGGIO DELL’ARIA </a:t>
            </a:r>
          </a:p>
          <a:p>
            <a:pPr algn="l" defTabSz="1300163">
              <a:lnSpc>
                <a:spcPct val="140000"/>
              </a:lnSpc>
            </a:pPr>
            <a:endParaRPr lang="it-IT" altLang="it-IT" sz="3200" dirty="0">
              <a:latin typeface="Comic Sans MS" pitchFamily="66" charset="0"/>
            </a:endParaRPr>
          </a:p>
        </p:txBody>
      </p:sp>
    </p:spTree>
    <p:extLst>
      <p:ext uri="{BB962C8B-B14F-4D97-AF65-F5344CB8AC3E}">
        <p14:creationId xmlns:p14="http://schemas.microsoft.com/office/powerpoint/2010/main" val="20559306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1084263" y="772328"/>
            <a:ext cx="10834687" cy="1101707"/>
          </a:xfrm>
          <a:prstGeom prst="rect">
            <a:avLst/>
          </a:prstGeom>
          <a:noFill/>
          <a:ln w="9525">
            <a:noFill/>
            <a:miter lim="800000"/>
            <a:headEnd/>
            <a:tailEnd/>
          </a:ln>
        </p:spPr>
        <p:txBody>
          <a:bodyPr lIns="130933" tIns="65466" rIns="130933" bIns="65466" anchor="ctr">
            <a:spAutoFit/>
          </a:bodyPr>
          <a:lstStyle/>
          <a:p>
            <a:pPr defTabSz="1300163">
              <a:spcBef>
                <a:spcPct val="0"/>
              </a:spcBef>
            </a:pPr>
            <a:r>
              <a:rPr lang="it-IT" altLang="it-IT" sz="6300" dirty="0">
                <a:solidFill>
                  <a:srgbClr val="FF0033"/>
                </a:solidFill>
                <a:latin typeface="Comic Sans MS" pitchFamily="66" charset="0"/>
              </a:rPr>
              <a:t>Shock anafilattico</a:t>
            </a:r>
          </a:p>
        </p:txBody>
      </p:sp>
      <p:sp>
        <p:nvSpPr>
          <p:cNvPr id="100355" name="Rectangle 3"/>
          <p:cNvSpPr>
            <a:spLocks noChangeArrowheads="1"/>
          </p:cNvSpPr>
          <p:nvPr/>
        </p:nvSpPr>
        <p:spPr bwMode="auto">
          <a:xfrm>
            <a:off x="1084263" y="2276475"/>
            <a:ext cx="10834687" cy="5200650"/>
          </a:xfrm>
          <a:prstGeom prst="rect">
            <a:avLst/>
          </a:prstGeom>
          <a:noFill/>
          <a:ln w="9525">
            <a:noFill/>
            <a:miter lim="800000"/>
            <a:headEnd/>
            <a:tailEnd/>
          </a:ln>
        </p:spPr>
        <p:txBody>
          <a:bodyPr lIns="130933" tIns="65466" rIns="130933" bIns="65466"/>
          <a:lstStyle/>
          <a:p>
            <a:pPr algn="l" defTabSz="1300163">
              <a:lnSpc>
                <a:spcPct val="140000"/>
              </a:lnSpc>
            </a:pPr>
            <a:r>
              <a:rPr lang="it-IT" altLang="it-IT" sz="3200" dirty="0">
                <a:latin typeface="Comic Sans MS" pitchFamily="66" charset="0"/>
              </a:rPr>
              <a:t>- punture di insetti </a:t>
            </a:r>
          </a:p>
          <a:p>
            <a:pPr algn="l" defTabSz="1300163">
              <a:lnSpc>
                <a:spcPct val="140000"/>
              </a:lnSpc>
            </a:pPr>
            <a:r>
              <a:rPr lang="it-IT" altLang="it-IT" sz="3200" dirty="0">
                <a:latin typeface="Comic Sans MS" pitchFamily="66" charset="0"/>
              </a:rPr>
              <a:t>- ingestione, inalazione o iniezione di sostanze allergiche </a:t>
            </a:r>
          </a:p>
          <a:p>
            <a:pPr algn="l" defTabSz="1300163">
              <a:lnSpc>
                <a:spcPct val="140000"/>
              </a:lnSpc>
            </a:pPr>
            <a:r>
              <a:rPr lang="it-IT" altLang="it-IT" sz="3200" dirty="0">
                <a:latin typeface="Comic Sans MS" pitchFamily="66" charset="0"/>
              </a:rPr>
              <a:t>Nello shock anafilattico la reazione non è facilmente prevedibile, si può verificare in </a:t>
            </a:r>
          </a:p>
          <a:p>
            <a:pPr algn="l" defTabSz="1300163">
              <a:lnSpc>
                <a:spcPct val="140000"/>
              </a:lnSpc>
            </a:pPr>
            <a:r>
              <a:rPr lang="it-IT" altLang="it-IT" sz="3200" dirty="0">
                <a:latin typeface="Comic Sans MS" pitchFamily="66" charset="0"/>
              </a:rPr>
              <a:t>momenti diversi e da molto lieve si può facilmente aggravare</a:t>
            </a:r>
          </a:p>
        </p:txBody>
      </p:sp>
    </p:spTree>
    <p:extLst>
      <p:ext uri="{BB962C8B-B14F-4D97-AF65-F5344CB8AC3E}">
        <p14:creationId xmlns:p14="http://schemas.microsoft.com/office/powerpoint/2010/main" val="40213766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50" name="Rectangle 2"/>
          <p:cNvSpPr>
            <a:spLocks noChangeArrowheads="1"/>
          </p:cNvSpPr>
          <p:nvPr/>
        </p:nvSpPr>
        <p:spPr bwMode="auto">
          <a:xfrm>
            <a:off x="592138" y="2139950"/>
            <a:ext cx="12411075" cy="4270375"/>
          </a:xfrm>
          <a:prstGeom prst="rect">
            <a:avLst/>
          </a:prstGeom>
          <a:noFill/>
          <a:ln w="9525">
            <a:noFill/>
            <a:miter lim="800000"/>
            <a:headEnd/>
            <a:tailEnd/>
          </a:ln>
          <a:effectLst/>
        </p:spPr>
        <p:txBody>
          <a:bodyPr lIns="130940" tIns="65471" rIns="130940" bIns="65471">
            <a:spAutoFit/>
          </a:bodyPr>
          <a:lstStyle/>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 posizionare il paziente disteso supino con gli arti sollevati</a:t>
            </a:r>
          </a:p>
          <a:p>
            <a:pPr algn="l" defTabSz="1300163" eaLnBrk="0" hangingPunct="0">
              <a:spcBef>
                <a:spcPct val="0"/>
              </a:spcBef>
              <a:defRPr/>
            </a:pPr>
            <a:endParaRPr lang="it-IT" sz="3400">
              <a:effectLst>
                <a:outerShdw blurRad="38100" dist="38100" dir="2700000" algn="tl">
                  <a:srgbClr val="C0C0C0"/>
                </a:outerShdw>
              </a:effectLst>
              <a:latin typeface="Comic Sans MS" pitchFamily="66" charset="0"/>
            </a:endParaRPr>
          </a:p>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 ricoprirlo per evitare ipotermia</a:t>
            </a:r>
          </a:p>
          <a:p>
            <a:pPr algn="l" defTabSz="1300163" eaLnBrk="0" hangingPunct="0">
              <a:spcBef>
                <a:spcPct val="0"/>
              </a:spcBef>
              <a:buFontTx/>
              <a:buChar char="•"/>
              <a:defRPr/>
            </a:pPr>
            <a:endParaRPr lang="it-IT" sz="3400">
              <a:effectLst>
                <a:outerShdw blurRad="38100" dist="38100" dir="2700000" algn="tl">
                  <a:srgbClr val="C0C0C0"/>
                </a:outerShdw>
              </a:effectLst>
              <a:latin typeface="Comic Sans MS" pitchFamily="66" charset="0"/>
            </a:endParaRPr>
          </a:p>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non somministrare bevande</a:t>
            </a:r>
          </a:p>
          <a:p>
            <a:pPr algn="l" defTabSz="1300163" eaLnBrk="0" hangingPunct="0">
              <a:spcBef>
                <a:spcPct val="0"/>
              </a:spcBef>
              <a:buFontTx/>
              <a:buChar char="•"/>
              <a:defRPr/>
            </a:pPr>
            <a:endParaRPr lang="it-IT" sz="3400">
              <a:effectLst>
                <a:outerShdw blurRad="38100" dist="38100" dir="2700000" algn="tl">
                  <a:srgbClr val="C0C0C0"/>
                </a:outerShdw>
              </a:effectLst>
              <a:latin typeface="Comic Sans MS" pitchFamily="66" charset="0"/>
            </a:endParaRPr>
          </a:p>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Chiamare il 118</a:t>
            </a:r>
          </a:p>
        </p:txBody>
      </p:sp>
      <p:sp>
        <p:nvSpPr>
          <p:cNvPr id="1026052" name="Text Box 4"/>
          <p:cNvSpPr txBox="1">
            <a:spLocks noChangeArrowheads="1"/>
          </p:cNvSpPr>
          <p:nvPr/>
        </p:nvSpPr>
        <p:spPr bwMode="auto">
          <a:xfrm>
            <a:off x="2814638" y="677863"/>
            <a:ext cx="7272337" cy="1044575"/>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6000">
                <a:solidFill>
                  <a:srgbClr val="FF0033"/>
                </a:solidFill>
                <a:effectLst>
                  <a:outerShdw blurRad="38100" dist="38100" dir="2700000" algn="tl">
                    <a:srgbClr val="C0C0C0"/>
                  </a:outerShdw>
                </a:effectLst>
                <a:latin typeface="Comic Sans MS" pitchFamily="66" charset="0"/>
              </a:rPr>
              <a:t>Cosa fare?</a:t>
            </a:r>
          </a:p>
        </p:txBody>
      </p:sp>
      <p:pic>
        <p:nvPicPr>
          <p:cNvPr id="102404" name="Picture 8" descr="shockpositionA1"/>
          <p:cNvPicPr>
            <a:picLocks noChangeAspect="1" noChangeArrowheads="1"/>
          </p:cNvPicPr>
          <p:nvPr/>
        </p:nvPicPr>
        <p:blipFill>
          <a:blip r:embed="rId3"/>
          <a:srcRect/>
          <a:stretch>
            <a:fillRect/>
          </a:stretch>
        </p:blipFill>
        <p:spPr bwMode="auto">
          <a:xfrm>
            <a:off x="3044825" y="6821488"/>
            <a:ext cx="7167563" cy="2293937"/>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a:extLst>
              <a:ext uri="{FF2B5EF4-FFF2-40B4-BE49-F238E27FC236}">
                <a16:creationId xmlns:a16="http://schemas.microsoft.com/office/drawing/2014/main" id="{7FCEE493-0EEC-4243-AA46-CF60786C7848}"/>
              </a:ext>
            </a:extLst>
          </p:cNvPr>
          <p:cNvSpPr txBox="1">
            <a:spLocks noChangeArrowheads="1"/>
          </p:cNvSpPr>
          <p:nvPr/>
        </p:nvSpPr>
        <p:spPr bwMode="auto">
          <a:xfrm>
            <a:off x="5349479" y="272829"/>
            <a:ext cx="2204676" cy="880113"/>
          </a:xfrm>
          <a:prstGeom prst="rect">
            <a:avLst/>
          </a:prstGeom>
          <a:noFill/>
          <a:ln w="9525">
            <a:noFill/>
            <a:miter lim="800000"/>
            <a:headEnd/>
            <a:tailEnd/>
          </a:ln>
          <a:effectLst/>
        </p:spPr>
        <p:txBody>
          <a:bodyPr wrap="square">
            <a:spAutoFit/>
          </a:bodyPr>
          <a:lstStyle/>
          <a:p>
            <a:pPr algn="ctr" eaLnBrk="1" hangingPunct="1">
              <a:defRPr/>
            </a:pPr>
            <a:r>
              <a:rPr lang="it-IT" sz="5119" dirty="0">
                <a:solidFill>
                  <a:srgbClr val="FF0000"/>
                </a:solidFill>
                <a:effectLst>
                  <a:outerShdw blurRad="38100" dist="38100" dir="2700000" algn="tl">
                    <a:srgbClr val="C0C0C0"/>
                  </a:outerShdw>
                </a:effectLst>
                <a:latin typeface="Arial" charset="0"/>
              </a:rPr>
              <a:t>ICTUS</a:t>
            </a:r>
          </a:p>
        </p:txBody>
      </p:sp>
      <p:sp>
        <p:nvSpPr>
          <p:cNvPr id="48131" name="Text Box 3">
            <a:extLst>
              <a:ext uri="{FF2B5EF4-FFF2-40B4-BE49-F238E27FC236}">
                <a16:creationId xmlns:a16="http://schemas.microsoft.com/office/drawing/2014/main" id="{CDAEFBA1-BCE3-49B2-935C-DB88E8815B19}"/>
              </a:ext>
            </a:extLst>
          </p:cNvPr>
          <p:cNvSpPr txBox="1">
            <a:spLocks noChangeArrowheads="1"/>
          </p:cNvSpPr>
          <p:nvPr/>
        </p:nvSpPr>
        <p:spPr bwMode="auto">
          <a:xfrm>
            <a:off x="538186" y="1197072"/>
            <a:ext cx="12114214" cy="44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275">
                <a:latin typeface="Arial" panose="020B0604020202020204" pitchFamily="34" charset="0"/>
              </a:rPr>
              <a:t>participio passato del verbo latino </a:t>
            </a:r>
            <a:r>
              <a:rPr lang="it-IT" altLang="it-IT" sz="2275" i="1">
                <a:latin typeface="Arial" panose="020B0604020202020204" pitchFamily="34" charset="0"/>
              </a:rPr>
              <a:t>icère = colpire, scagliare qualcosa contro qualcuno</a:t>
            </a:r>
          </a:p>
        </p:txBody>
      </p:sp>
      <p:sp>
        <p:nvSpPr>
          <p:cNvPr id="18436" name="Text Box 4">
            <a:extLst>
              <a:ext uri="{FF2B5EF4-FFF2-40B4-BE49-F238E27FC236}">
                <a16:creationId xmlns:a16="http://schemas.microsoft.com/office/drawing/2014/main" id="{4F0D3B82-181B-450E-BD74-048BB9AD815C}"/>
              </a:ext>
            </a:extLst>
          </p:cNvPr>
          <p:cNvSpPr txBox="1">
            <a:spLocks noChangeArrowheads="1"/>
          </p:cNvSpPr>
          <p:nvPr/>
        </p:nvSpPr>
        <p:spPr bwMode="auto">
          <a:xfrm>
            <a:off x="1181759" y="1779507"/>
            <a:ext cx="10804496" cy="2175788"/>
          </a:xfrm>
          <a:prstGeom prst="rect">
            <a:avLst/>
          </a:prstGeom>
          <a:noFill/>
          <a:ln w="9525">
            <a:noFill/>
            <a:miter lim="800000"/>
            <a:headEnd/>
            <a:tailEnd/>
          </a:ln>
          <a:effectLst/>
        </p:spPr>
        <p:txBody>
          <a:bodyPr wrap="none">
            <a:spAutoFit/>
          </a:bodyPr>
          <a:lstStyle/>
          <a:p>
            <a:pPr algn="ctr" eaLnBrk="1" hangingPunct="1">
              <a:defRPr/>
            </a:pPr>
            <a:r>
              <a:rPr lang="it-IT" sz="3982" dirty="0">
                <a:solidFill>
                  <a:schemeClr val="accent2"/>
                </a:solidFill>
                <a:effectLst>
                  <a:outerShdw blurRad="38100" dist="38100" dir="2700000" algn="tl">
                    <a:srgbClr val="C0C0C0"/>
                  </a:outerShdw>
                </a:effectLst>
                <a:latin typeface="Arial" charset="0"/>
              </a:rPr>
              <a:t>CONDIZIONE CHE COMPORTA UNA</a:t>
            </a:r>
          </a:p>
          <a:p>
            <a:pPr algn="ctr" eaLnBrk="1" hangingPunct="1">
              <a:defRPr/>
            </a:pPr>
            <a:r>
              <a:rPr lang="it-IT" sz="3982" dirty="0">
                <a:solidFill>
                  <a:schemeClr val="accent2"/>
                </a:solidFill>
                <a:effectLst>
                  <a:outerShdw blurRad="38100" dist="38100" dir="2700000" algn="tl">
                    <a:srgbClr val="C0C0C0"/>
                  </a:outerShdw>
                </a:effectLst>
                <a:latin typeface="Arial" charset="0"/>
              </a:rPr>
              <a:t>NECROSI DI TESSUTO CEREBRALE PER</a:t>
            </a:r>
          </a:p>
          <a:p>
            <a:pPr algn="ctr" eaLnBrk="1" hangingPunct="1">
              <a:defRPr/>
            </a:pPr>
            <a:r>
              <a:rPr lang="it-IT" sz="3982" dirty="0">
                <a:solidFill>
                  <a:schemeClr val="accent2"/>
                </a:solidFill>
                <a:effectLst>
                  <a:outerShdw blurRad="38100" dist="38100" dir="2700000" algn="tl">
                    <a:srgbClr val="C0C0C0"/>
                  </a:outerShdw>
                </a:effectLst>
                <a:latin typeface="Wingdings 3" pitchFamily="18" charset="2"/>
              </a:rPr>
              <a:t>i</a:t>
            </a:r>
            <a:r>
              <a:rPr lang="it-IT" sz="3982" dirty="0">
                <a:solidFill>
                  <a:schemeClr val="accent2"/>
                </a:solidFill>
                <a:effectLst>
                  <a:outerShdw blurRad="38100" dist="38100" dir="2700000" algn="tl">
                    <a:srgbClr val="C0C0C0"/>
                  </a:outerShdw>
                </a:effectLst>
                <a:latin typeface="Arial" charset="0"/>
              </a:rPr>
              <a:t> O ASSENZA DI OSSIGENO AL CERVELLO</a:t>
            </a:r>
          </a:p>
        </p:txBody>
      </p:sp>
      <p:sp>
        <p:nvSpPr>
          <p:cNvPr id="48133" name="Text Box 5">
            <a:extLst>
              <a:ext uri="{FF2B5EF4-FFF2-40B4-BE49-F238E27FC236}">
                <a16:creationId xmlns:a16="http://schemas.microsoft.com/office/drawing/2014/main" id="{19C38856-3521-40F5-BE2F-3B236FCD4379}"/>
              </a:ext>
            </a:extLst>
          </p:cNvPr>
          <p:cNvSpPr txBox="1">
            <a:spLocks noChangeArrowheads="1"/>
          </p:cNvSpPr>
          <p:nvPr/>
        </p:nvSpPr>
        <p:spPr bwMode="auto">
          <a:xfrm>
            <a:off x="912504" y="6502202"/>
            <a:ext cx="2662908" cy="92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3413">
                <a:solidFill>
                  <a:srgbClr val="CC0066"/>
                </a:solidFill>
                <a:latin typeface="Arial" panose="020B0604020202020204" pitchFamily="34" charset="0"/>
              </a:rPr>
              <a:t>ISCHEMICO</a:t>
            </a:r>
          </a:p>
          <a:p>
            <a:pPr eaLnBrk="1" hangingPunct="1">
              <a:spcBef>
                <a:spcPct val="0"/>
              </a:spcBef>
              <a:buFontTx/>
              <a:buNone/>
            </a:pPr>
            <a:r>
              <a:rPr lang="it-IT" altLang="it-IT" sz="1991">
                <a:latin typeface="Arial" panose="020B0604020202020204" pitchFamily="34" charset="0"/>
              </a:rPr>
              <a:t>90%</a:t>
            </a:r>
          </a:p>
        </p:txBody>
      </p:sp>
      <p:sp>
        <p:nvSpPr>
          <p:cNvPr id="48134" name="Text Box 6">
            <a:extLst>
              <a:ext uri="{FF2B5EF4-FFF2-40B4-BE49-F238E27FC236}">
                <a16:creationId xmlns:a16="http://schemas.microsoft.com/office/drawing/2014/main" id="{9FEAE8D0-203D-40CB-98B6-19FF762B995E}"/>
              </a:ext>
            </a:extLst>
          </p:cNvPr>
          <p:cNvSpPr txBox="1">
            <a:spLocks noChangeArrowheads="1"/>
          </p:cNvSpPr>
          <p:nvPr/>
        </p:nvSpPr>
        <p:spPr bwMode="auto">
          <a:xfrm>
            <a:off x="892460" y="3793200"/>
            <a:ext cx="3244798" cy="92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3413">
                <a:solidFill>
                  <a:srgbClr val="FF0000"/>
                </a:solidFill>
                <a:latin typeface="Arial" panose="020B0604020202020204" pitchFamily="34" charset="0"/>
              </a:rPr>
              <a:t>EMORRAGICO</a:t>
            </a:r>
          </a:p>
          <a:p>
            <a:pPr eaLnBrk="1" hangingPunct="1">
              <a:spcBef>
                <a:spcPct val="0"/>
              </a:spcBef>
              <a:buFontTx/>
              <a:buNone/>
            </a:pPr>
            <a:r>
              <a:rPr lang="it-IT" altLang="it-IT" sz="1991">
                <a:latin typeface="Arial" panose="020B0604020202020204" pitchFamily="34" charset="0"/>
              </a:rPr>
              <a:t>10%</a:t>
            </a:r>
          </a:p>
        </p:txBody>
      </p:sp>
      <p:pic>
        <p:nvPicPr>
          <p:cNvPr id="48135" name="Picture 8" descr="F:\corso primo soccorso\MALORI FOTO\stroke_hem_isc.jpg">
            <a:extLst>
              <a:ext uri="{FF2B5EF4-FFF2-40B4-BE49-F238E27FC236}">
                <a16:creationId xmlns:a16="http://schemas.microsoft.com/office/drawing/2014/main" id="{FB3D931B-F3A0-49F2-99C5-D4664C24AD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564" y="4068615"/>
            <a:ext cx="7910288" cy="536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Rectangle 9">
            <a:extLst>
              <a:ext uri="{FF2B5EF4-FFF2-40B4-BE49-F238E27FC236}">
                <a16:creationId xmlns:a16="http://schemas.microsoft.com/office/drawing/2014/main" id="{A5985E97-B18F-4458-A716-818A49D02F65}"/>
              </a:ext>
            </a:extLst>
          </p:cNvPr>
          <p:cNvSpPr>
            <a:spLocks noChangeArrowheads="1"/>
          </p:cNvSpPr>
          <p:nvPr/>
        </p:nvSpPr>
        <p:spPr bwMode="auto">
          <a:xfrm>
            <a:off x="5092925" y="8669404"/>
            <a:ext cx="7585207" cy="758521"/>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3413"/>
          </a:p>
        </p:txBody>
      </p:sp>
      <p:pic>
        <p:nvPicPr>
          <p:cNvPr id="48138" name="Picture 12" descr="F:\corso primo soccorso\FOTO\Glass-ball.gif">
            <a:extLst>
              <a:ext uri="{FF2B5EF4-FFF2-40B4-BE49-F238E27FC236}">
                <a16:creationId xmlns:a16="http://schemas.microsoft.com/office/drawing/2014/main" id="{74B6DF44-ED42-429F-9FF5-7851CF02C0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160" y="4009919"/>
            <a:ext cx="216720" cy="21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9" name="Picture 14" descr="F:\corso primo soccorso\FOTO\Glass-ball.gif">
            <a:extLst>
              <a:ext uri="{FF2B5EF4-FFF2-40B4-BE49-F238E27FC236}">
                <a16:creationId xmlns:a16="http://schemas.microsoft.com/office/drawing/2014/main" id="{43268D45-67BC-476F-B475-9D338B6FF1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160" y="6718922"/>
            <a:ext cx="216720" cy="21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0" name="Text Box 15">
            <a:extLst>
              <a:ext uri="{FF2B5EF4-FFF2-40B4-BE49-F238E27FC236}">
                <a16:creationId xmlns:a16="http://schemas.microsoft.com/office/drawing/2014/main" id="{2C350919-5E34-4C6D-85F4-403F0C230DDA}"/>
              </a:ext>
            </a:extLst>
          </p:cNvPr>
          <p:cNvSpPr txBox="1">
            <a:spLocks noChangeArrowheads="1"/>
          </p:cNvSpPr>
          <p:nvPr/>
        </p:nvSpPr>
        <p:spPr bwMode="auto">
          <a:xfrm>
            <a:off x="828811" y="8039562"/>
            <a:ext cx="3913892"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560">
                <a:latin typeface="Arial" panose="020B0604020202020204" pitchFamily="34" charset="0"/>
              </a:rPr>
              <a:t>OCCLUSIONE ARTERIA</a:t>
            </a:r>
          </a:p>
        </p:txBody>
      </p:sp>
      <p:sp>
        <p:nvSpPr>
          <p:cNvPr id="48141" name="Text Box 16">
            <a:extLst>
              <a:ext uri="{FF2B5EF4-FFF2-40B4-BE49-F238E27FC236}">
                <a16:creationId xmlns:a16="http://schemas.microsoft.com/office/drawing/2014/main" id="{7F3A8A60-3535-49AB-91BA-BFB320F740B8}"/>
              </a:ext>
            </a:extLst>
          </p:cNvPr>
          <p:cNvSpPr txBox="1">
            <a:spLocks noChangeArrowheads="1"/>
          </p:cNvSpPr>
          <p:nvPr/>
        </p:nvSpPr>
        <p:spPr bwMode="auto">
          <a:xfrm>
            <a:off x="901700" y="5330559"/>
            <a:ext cx="3316613"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560">
                <a:latin typeface="Arial" panose="020B0604020202020204" pitchFamily="34" charset="0"/>
              </a:rPr>
              <a:t>ROTTURA ARTERIA</a:t>
            </a:r>
          </a:p>
        </p:txBody>
      </p:sp>
      <p:sp>
        <p:nvSpPr>
          <p:cNvPr id="48142" name="AutoShape 17">
            <a:extLst>
              <a:ext uri="{FF2B5EF4-FFF2-40B4-BE49-F238E27FC236}">
                <a16:creationId xmlns:a16="http://schemas.microsoft.com/office/drawing/2014/main" id="{165CD797-9645-4A7D-857A-002906453DE6}"/>
              </a:ext>
            </a:extLst>
          </p:cNvPr>
          <p:cNvSpPr>
            <a:spLocks/>
          </p:cNvSpPr>
          <p:nvPr/>
        </p:nvSpPr>
        <p:spPr bwMode="auto">
          <a:xfrm rot="5400000">
            <a:off x="2275562" y="3468119"/>
            <a:ext cx="433440" cy="3034083"/>
          </a:xfrm>
          <a:prstGeom prst="rightBrace">
            <a:avLst>
              <a:gd name="adj1" fmla="val 5833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3413"/>
          </a:p>
        </p:txBody>
      </p:sp>
      <p:sp>
        <p:nvSpPr>
          <p:cNvPr id="48143" name="AutoShape 18">
            <a:extLst>
              <a:ext uri="{FF2B5EF4-FFF2-40B4-BE49-F238E27FC236}">
                <a16:creationId xmlns:a16="http://schemas.microsoft.com/office/drawing/2014/main" id="{02BF76FC-BEDB-4BF9-9E56-15DFCCD1D0C2}"/>
              </a:ext>
            </a:extLst>
          </p:cNvPr>
          <p:cNvSpPr>
            <a:spLocks/>
          </p:cNvSpPr>
          <p:nvPr/>
        </p:nvSpPr>
        <p:spPr bwMode="auto">
          <a:xfrm rot="5400000">
            <a:off x="2275562" y="6177121"/>
            <a:ext cx="433440" cy="3034083"/>
          </a:xfrm>
          <a:prstGeom prst="rightBrace">
            <a:avLst>
              <a:gd name="adj1" fmla="val 5833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3413"/>
          </a:p>
        </p:txBody>
      </p:sp>
      <p:sp>
        <p:nvSpPr>
          <p:cNvPr id="18451" name="Text Box 19">
            <a:extLst>
              <a:ext uri="{FF2B5EF4-FFF2-40B4-BE49-F238E27FC236}">
                <a16:creationId xmlns:a16="http://schemas.microsoft.com/office/drawing/2014/main" id="{330FF3E0-C21F-45D3-981E-7C39F1C4F93E}"/>
              </a:ext>
            </a:extLst>
          </p:cNvPr>
          <p:cNvSpPr txBox="1">
            <a:spLocks noChangeArrowheads="1"/>
          </p:cNvSpPr>
          <p:nvPr/>
        </p:nvSpPr>
        <p:spPr bwMode="auto">
          <a:xfrm>
            <a:off x="680568" y="8840975"/>
            <a:ext cx="1718099" cy="880113"/>
          </a:xfrm>
          <a:prstGeom prst="rect">
            <a:avLst/>
          </a:prstGeom>
          <a:noFill/>
          <a:ln w="9525">
            <a:noFill/>
            <a:miter lim="800000"/>
            <a:headEnd/>
            <a:tailEnd/>
          </a:ln>
          <a:effectLst/>
        </p:spPr>
        <p:txBody>
          <a:bodyPr wrap="none">
            <a:spAutoFit/>
          </a:bodyPr>
          <a:lstStyle/>
          <a:p>
            <a:pPr algn="ctr" eaLnBrk="1" hangingPunct="1">
              <a:defRPr/>
            </a:pPr>
            <a:r>
              <a:rPr lang="it-IT" sz="5119">
                <a:solidFill>
                  <a:srgbClr val="FF0000"/>
                </a:solidFill>
                <a:effectLst>
                  <a:outerShdw blurRad="38100" dist="38100" dir="2700000" algn="tl">
                    <a:srgbClr val="C0C0C0"/>
                  </a:outerShdw>
                </a:effectLst>
                <a:latin typeface="Arial" charset="0"/>
              </a:rPr>
              <a:t>T.I.A.</a:t>
            </a:r>
          </a:p>
        </p:txBody>
      </p:sp>
      <p:sp>
        <p:nvSpPr>
          <p:cNvPr id="48145" name="Text Box 20">
            <a:extLst>
              <a:ext uri="{FF2B5EF4-FFF2-40B4-BE49-F238E27FC236}">
                <a16:creationId xmlns:a16="http://schemas.microsoft.com/office/drawing/2014/main" id="{58DC8E71-08AD-48F5-8EFD-5E5A605A8533}"/>
              </a:ext>
            </a:extLst>
          </p:cNvPr>
          <p:cNvSpPr txBox="1">
            <a:spLocks noChangeArrowheads="1"/>
          </p:cNvSpPr>
          <p:nvPr/>
        </p:nvSpPr>
        <p:spPr bwMode="auto">
          <a:xfrm>
            <a:off x="2407331" y="8994485"/>
            <a:ext cx="487454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560">
                <a:solidFill>
                  <a:srgbClr val="FF0000"/>
                </a:solidFill>
                <a:latin typeface="Arial" panose="020B0604020202020204" pitchFamily="34" charset="0"/>
              </a:rPr>
              <a:t>A</a:t>
            </a:r>
            <a:r>
              <a:rPr lang="it-IT" altLang="it-IT" sz="2560">
                <a:solidFill>
                  <a:srgbClr val="990099"/>
                </a:solidFill>
                <a:latin typeface="Arial" panose="020B0604020202020204" pitchFamily="34" charset="0"/>
              </a:rPr>
              <a:t>ttacco</a:t>
            </a:r>
            <a:r>
              <a:rPr lang="it-IT" altLang="it-IT" sz="2560">
                <a:solidFill>
                  <a:srgbClr val="FF0000"/>
                </a:solidFill>
                <a:latin typeface="Arial" panose="020B0604020202020204" pitchFamily="34" charset="0"/>
              </a:rPr>
              <a:t> I</a:t>
            </a:r>
            <a:r>
              <a:rPr lang="it-IT" altLang="it-IT" sz="2560">
                <a:solidFill>
                  <a:srgbClr val="990099"/>
                </a:solidFill>
                <a:latin typeface="Arial" panose="020B0604020202020204" pitchFamily="34" charset="0"/>
              </a:rPr>
              <a:t>schemico</a:t>
            </a:r>
            <a:r>
              <a:rPr lang="it-IT" altLang="it-IT" sz="2560">
                <a:solidFill>
                  <a:srgbClr val="FF0000"/>
                </a:solidFill>
                <a:latin typeface="Arial" panose="020B0604020202020204" pitchFamily="34" charset="0"/>
              </a:rPr>
              <a:t> T</a:t>
            </a:r>
            <a:r>
              <a:rPr lang="it-IT" altLang="it-IT" sz="2560">
                <a:solidFill>
                  <a:srgbClr val="990099"/>
                </a:solidFill>
                <a:latin typeface="Arial" panose="020B0604020202020204" pitchFamily="34" charset="0"/>
              </a:rPr>
              <a:t>ransitorio</a:t>
            </a:r>
          </a:p>
        </p:txBody>
      </p:sp>
      <p:sp>
        <p:nvSpPr>
          <p:cNvPr id="48146" name="Text Box 21">
            <a:extLst>
              <a:ext uri="{FF2B5EF4-FFF2-40B4-BE49-F238E27FC236}">
                <a16:creationId xmlns:a16="http://schemas.microsoft.com/office/drawing/2014/main" id="{A2CDFC5B-E3B4-493D-9329-A9164857867C}"/>
              </a:ext>
            </a:extLst>
          </p:cNvPr>
          <p:cNvSpPr txBox="1">
            <a:spLocks noChangeArrowheads="1"/>
          </p:cNvSpPr>
          <p:nvPr/>
        </p:nvSpPr>
        <p:spPr bwMode="auto">
          <a:xfrm>
            <a:off x="8280597" y="8777765"/>
            <a:ext cx="4054315"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560">
                <a:latin typeface="Arial" panose="020B0604020202020204" pitchFamily="34" charset="0"/>
              </a:rPr>
              <a:t>ICTUS IN CUI SINTOMI</a:t>
            </a:r>
          </a:p>
          <a:p>
            <a:pPr algn="ctr" eaLnBrk="1" hangingPunct="1">
              <a:spcBef>
                <a:spcPct val="0"/>
              </a:spcBef>
              <a:buFontTx/>
              <a:buNone/>
            </a:pPr>
            <a:r>
              <a:rPr lang="it-IT" altLang="it-IT" sz="2560">
                <a:latin typeface="Arial" panose="020B0604020202020204" pitchFamily="34" charset="0"/>
              </a:rPr>
              <a:t>REGREDISCONO IN 24 h</a:t>
            </a:r>
          </a:p>
        </p:txBody>
      </p:sp>
      <p:sp>
        <p:nvSpPr>
          <p:cNvPr id="48147" name="Line 22">
            <a:extLst>
              <a:ext uri="{FF2B5EF4-FFF2-40B4-BE49-F238E27FC236}">
                <a16:creationId xmlns:a16="http://schemas.microsoft.com/office/drawing/2014/main" id="{D482B7BA-F51F-42A6-9435-57BE67651C61}"/>
              </a:ext>
            </a:extLst>
          </p:cNvPr>
          <p:cNvSpPr>
            <a:spLocks noChangeShapeType="1"/>
          </p:cNvSpPr>
          <p:nvPr/>
        </p:nvSpPr>
        <p:spPr bwMode="auto">
          <a:xfrm>
            <a:off x="216720" y="8777764"/>
            <a:ext cx="12569772"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sz="3982"/>
          </a:p>
        </p:txBody>
      </p:sp>
      <p:sp>
        <p:nvSpPr>
          <p:cNvPr id="48148" name="Text Box 23">
            <a:extLst>
              <a:ext uri="{FF2B5EF4-FFF2-40B4-BE49-F238E27FC236}">
                <a16:creationId xmlns:a16="http://schemas.microsoft.com/office/drawing/2014/main" id="{6FD92F33-6096-43C9-A228-CFE5D9253A6B}"/>
              </a:ext>
            </a:extLst>
          </p:cNvPr>
          <p:cNvSpPr txBox="1">
            <a:spLocks noChangeArrowheads="1"/>
          </p:cNvSpPr>
          <p:nvPr/>
        </p:nvSpPr>
        <p:spPr bwMode="auto">
          <a:xfrm>
            <a:off x="7514042" y="8820658"/>
            <a:ext cx="526105" cy="7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4550">
                <a:latin typeface="Arial" panose="020B0604020202020204" pitchFamily="34" charset="0"/>
              </a:rPr>
              <a:t>=</a:t>
            </a:r>
          </a:p>
        </p:txBody>
      </p:sp>
    </p:spTree>
    <p:extLst>
      <p:ext uri="{BB962C8B-B14F-4D97-AF65-F5344CB8AC3E}">
        <p14:creationId xmlns:p14="http://schemas.microsoft.com/office/powerpoint/2010/main" val="92694499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813D121-6358-481D-9EFB-91D843701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974" y="1152942"/>
            <a:ext cx="9525000" cy="4064000"/>
          </a:xfrm>
          <a:prstGeom prst="rect">
            <a:avLst/>
          </a:prstGeom>
        </p:spPr>
      </p:pic>
      <p:sp>
        <p:nvSpPr>
          <p:cNvPr id="4" name="Text Box 2">
            <a:extLst>
              <a:ext uri="{FF2B5EF4-FFF2-40B4-BE49-F238E27FC236}">
                <a16:creationId xmlns:a16="http://schemas.microsoft.com/office/drawing/2014/main" id="{AACB462E-1679-4218-9073-001B87808FDC}"/>
              </a:ext>
            </a:extLst>
          </p:cNvPr>
          <p:cNvSpPr txBox="1">
            <a:spLocks noChangeArrowheads="1"/>
          </p:cNvSpPr>
          <p:nvPr/>
        </p:nvSpPr>
        <p:spPr bwMode="auto">
          <a:xfrm>
            <a:off x="5349479" y="272829"/>
            <a:ext cx="2204676" cy="880113"/>
          </a:xfrm>
          <a:prstGeom prst="rect">
            <a:avLst/>
          </a:prstGeom>
          <a:noFill/>
          <a:ln w="9525">
            <a:noFill/>
            <a:miter lim="800000"/>
            <a:headEnd/>
            <a:tailEnd/>
          </a:ln>
          <a:effectLst/>
        </p:spPr>
        <p:txBody>
          <a:bodyPr wrap="square">
            <a:spAutoFit/>
          </a:bodyPr>
          <a:lstStyle/>
          <a:p>
            <a:pPr algn="ctr" eaLnBrk="1" hangingPunct="1">
              <a:defRPr/>
            </a:pPr>
            <a:r>
              <a:rPr lang="it-IT" sz="5119" dirty="0">
                <a:solidFill>
                  <a:srgbClr val="FF0000"/>
                </a:solidFill>
                <a:effectLst>
                  <a:outerShdw blurRad="38100" dist="38100" dir="2700000" algn="tl">
                    <a:srgbClr val="C0C0C0"/>
                  </a:outerShdw>
                </a:effectLst>
                <a:latin typeface="Arial" charset="0"/>
              </a:rPr>
              <a:t>ICTUS</a:t>
            </a:r>
          </a:p>
        </p:txBody>
      </p:sp>
      <p:pic>
        <p:nvPicPr>
          <p:cNvPr id="6" name="Immagine 5">
            <a:extLst>
              <a:ext uri="{FF2B5EF4-FFF2-40B4-BE49-F238E27FC236}">
                <a16:creationId xmlns:a16="http://schemas.microsoft.com/office/drawing/2014/main" id="{63C59B3D-293D-4136-B650-A37C7CA1E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7630" y="5375496"/>
            <a:ext cx="5810250" cy="4105275"/>
          </a:xfrm>
          <a:prstGeom prst="rect">
            <a:avLst/>
          </a:prstGeom>
        </p:spPr>
      </p:pic>
    </p:spTree>
    <p:extLst>
      <p:ext uri="{BB962C8B-B14F-4D97-AF65-F5344CB8AC3E}">
        <p14:creationId xmlns:p14="http://schemas.microsoft.com/office/powerpoint/2010/main" val="36151704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B3C525F-BA3B-4394-AD73-60B71BA409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5" y="268289"/>
            <a:ext cx="13012248" cy="8275824"/>
          </a:xfrm>
          <a:prstGeom prst="rect">
            <a:avLst/>
          </a:prstGeom>
        </p:spPr>
      </p:pic>
    </p:spTree>
    <p:extLst>
      <p:ext uri="{BB962C8B-B14F-4D97-AF65-F5344CB8AC3E}">
        <p14:creationId xmlns:p14="http://schemas.microsoft.com/office/powerpoint/2010/main" val="209012252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CC6C32A-AB28-40F5-B01E-B191E8A63F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2782" y="2500536"/>
            <a:ext cx="6858070" cy="5832648"/>
          </a:xfrm>
          <a:prstGeom prst="rect">
            <a:avLst/>
          </a:prstGeom>
        </p:spPr>
      </p:pic>
      <p:sp>
        <p:nvSpPr>
          <p:cNvPr id="4" name="Text Box 2">
            <a:extLst>
              <a:ext uri="{FF2B5EF4-FFF2-40B4-BE49-F238E27FC236}">
                <a16:creationId xmlns:a16="http://schemas.microsoft.com/office/drawing/2014/main" id="{C01E430C-1333-48FB-9037-B75F77E47A41}"/>
              </a:ext>
            </a:extLst>
          </p:cNvPr>
          <p:cNvSpPr txBox="1">
            <a:spLocks noChangeArrowheads="1"/>
          </p:cNvSpPr>
          <p:nvPr/>
        </p:nvSpPr>
        <p:spPr bwMode="auto">
          <a:xfrm>
            <a:off x="5349479" y="272829"/>
            <a:ext cx="2204676" cy="880113"/>
          </a:xfrm>
          <a:prstGeom prst="rect">
            <a:avLst/>
          </a:prstGeom>
          <a:noFill/>
          <a:ln w="9525">
            <a:noFill/>
            <a:miter lim="800000"/>
            <a:headEnd/>
            <a:tailEnd/>
          </a:ln>
          <a:effectLst/>
        </p:spPr>
        <p:txBody>
          <a:bodyPr wrap="square">
            <a:spAutoFit/>
          </a:bodyPr>
          <a:lstStyle/>
          <a:p>
            <a:pPr algn="ctr" eaLnBrk="1" hangingPunct="1">
              <a:defRPr/>
            </a:pPr>
            <a:r>
              <a:rPr lang="it-IT" sz="5119" dirty="0">
                <a:solidFill>
                  <a:srgbClr val="FF0000"/>
                </a:solidFill>
                <a:effectLst>
                  <a:outerShdw blurRad="38100" dist="38100" dir="2700000" algn="tl">
                    <a:srgbClr val="C0C0C0"/>
                  </a:outerShdw>
                </a:effectLst>
                <a:latin typeface="Arial" charset="0"/>
              </a:rPr>
              <a:t>ICTUS</a:t>
            </a:r>
          </a:p>
        </p:txBody>
      </p:sp>
    </p:spTree>
    <p:extLst>
      <p:ext uri="{BB962C8B-B14F-4D97-AF65-F5344CB8AC3E}">
        <p14:creationId xmlns:p14="http://schemas.microsoft.com/office/powerpoint/2010/main" val="2409875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a:hlinkClick r:id="rId3" action="ppaction://hlinksldjump"/>
          </p:cNvPr>
          <p:cNvSpPr txBox="1">
            <a:spLocks noChangeArrowheads="1"/>
          </p:cNvSpPr>
          <p:nvPr/>
        </p:nvSpPr>
        <p:spPr bwMode="auto">
          <a:xfrm>
            <a:off x="1533525" y="339725"/>
            <a:ext cx="11160125" cy="654050"/>
          </a:xfrm>
          <a:prstGeom prst="rect">
            <a:avLst/>
          </a:prstGeom>
          <a:noFill/>
          <a:ln w="12700">
            <a:noFill/>
            <a:miter lim="800000"/>
            <a:headEnd/>
            <a:tailEnd/>
          </a:ln>
        </p:spPr>
        <p:txBody>
          <a:bodyPr lIns="130037" tIns="65018" rIns="130037" bIns="65018">
            <a:spAutoFit/>
          </a:bodyPr>
          <a:lstStyle/>
          <a:p>
            <a:pPr defTabSz="1300163">
              <a:spcBef>
                <a:spcPct val="0"/>
              </a:spcBef>
            </a:pPr>
            <a:r>
              <a:rPr lang="it-IT" altLang="it-IT" sz="3400">
                <a:solidFill>
                  <a:srgbClr val="FF0033"/>
                </a:solidFill>
                <a:latin typeface="Comic Sans MS" pitchFamily="66" charset="0"/>
              </a:rPr>
              <a:t>NOMINA ADDETTI PRONTO SOCCORSO</a:t>
            </a:r>
          </a:p>
        </p:txBody>
      </p:sp>
      <p:sp>
        <p:nvSpPr>
          <p:cNvPr id="21507" name="Text Box 3"/>
          <p:cNvSpPr txBox="1">
            <a:spLocks noChangeArrowheads="1"/>
          </p:cNvSpPr>
          <p:nvPr/>
        </p:nvSpPr>
        <p:spPr bwMode="auto">
          <a:xfrm>
            <a:off x="1820863" y="1563688"/>
            <a:ext cx="10674350" cy="7764462"/>
          </a:xfrm>
          <a:prstGeom prst="rect">
            <a:avLst/>
          </a:prstGeom>
          <a:noFill/>
          <a:ln w="12700">
            <a:solidFill>
              <a:schemeClr val="tx1"/>
            </a:solidFill>
            <a:miter lim="800000"/>
            <a:headEnd/>
            <a:tailEnd/>
          </a:ln>
        </p:spPr>
        <p:txBody>
          <a:bodyPr lIns="130037" tIns="65018" rIns="130037" bIns="65018">
            <a:spAutoFit/>
          </a:bodyPr>
          <a:lstStyle/>
          <a:p>
            <a:pPr marL="266700" indent="-266700" defTabSz="1300163">
              <a:spcBef>
                <a:spcPct val="0"/>
              </a:spcBef>
            </a:pPr>
            <a:r>
              <a:rPr lang="it-IT" altLang="it-IT" sz="3100" b="0">
                <a:latin typeface="Comic Sans MS" pitchFamily="66" charset="0"/>
              </a:rPr>
              <a:t>Obblighi del datore di lavoro e del dirigente</a:t>
            </a:r>
          </a:p>
          <a:p>
            <a:pPr marL="266700" indent="-266700" algn="just" defTabSz="1300163">
              <a:spcBef>
                <a:spcPct val="0"/>
              </a:spcBef>
            </a:pPr>
            <a:endParaRPr lang="it-IT" altLang="it-IT" sz="3100" b="0">
              <a:latin typeface="Comic Sans MS" pitchFamily="66" charset="0"/>
            </a:endParaRPr>
          </a:p>
          <a:p>
            <a:pPr marL="266700" indent="-266700" algn="just" defTabSz="1300163">
              <a:spcBef>
                <a:spcPct val="0"/>
              </a:spcBef>
            </a:pPr>
            <a:r>
              <a:rPr lang="it-IT" altLang="it-IT" sz="3100" b="0">
                <a:latin typeface="Comic Sans MS" pitchFamily="66" charset="0"/>
              </a:rPr>
              <a:t>Lettera b) designare preventivamente i lavoratori incaricati dell’attuazione delle misure di prevenzione incendi e lotta antincendio, di evacuazione dei luoghi di lavoro in caso di pericolo grave e immediato, di salvataggio, di primo soccorso e, comunque, di gestione dell’emergenza;</a:t>
            </a:r>
          </a:p>
          <a:p>
            <a:pPr marL="266700" indent="-266700" algn="just" defTabSz="1300163">
              <a:spcBef>
                <a:spcPct val="0"/>
              </a:spcBef>
            </a:pPr>
            <a:endParaRPr lang="it-IT" altLang="it-IT" sz="3100" b="0">
              <a:latin typeface="Comic Sans MS" pitchFamily="66" charset="0"/>
            </a:endParaRPr>
          </a:p>
          <a:p>
            <a:pPr marL="266700" indent="-266700" algn="just" defTabSz="1300163">
              <a:spcBef>
                <a:spcPct val="0"/>
              </a:spcBef>
            </a:pPr>
            <a:r>
              <a:rPr lang="it-IT" altLang="it-IT" sz="3100" b="0">
                <a:latin typeface="Comic Sans MS" pitchFamily="66" charset="0"/>
              </a:rPr>
              <a:t>Lettera c) nell’affidare i compiti ai lavoratori, tenere conto delle capacità e delle condizioni degli stessi in rapporto alla loro salute e alla sicurezza; </a:t>
            </a:r>
          </a:p>
          <a:p>
            <a:pPr marL="266700" indent="-266700" algn="just" defTabSz="1300163">
              <a:spcBef>
                <a:spcPct val="0"/>
              </a:spcBef>
            </a:pPr>
            <a:endParaRPr lang="it-IT" altLang="it-IT" sz="3100" b="0">
              <a:latin typeface="Comic Sans MS" pitchFamily="66" charset="0"/>
            </a:endParaRPr>
          </a:p>
          <a:p>
            <a:pPr marL="266700" indent="-266700" algn="just" defTabSz="1300163">
              <a:spcBef>
                <a:spcPct val="0"/>
              </a:spcBef>
            </a:pPr>
            <a:r>
              <a:rPr lang="it-IT" altLang="it-IT" sz="3100" b="0">
                <a:latin typeface="Comic Sans MS" pitchFamily="66" charset="0"/>
              </a:rPr>
              <a:t>(Datore di lavoro e/o dirigenti: Arresto da due a quattro mesi o con l’ammenda da 1.200 a 5.200  euro)</a:t>
            </a:r>
          </a:p>
          <a:p>
            <a:pPr marL="266700" indent="-266700" algn="just" defTabSz="1300163">
              <a:spcBef>
                <a:spcPct val="0"/>
              </a:spcBef>
            </a:pPr>
            <a:endParaRPr lang="it-IT" altLang="it-IT" sz="3100">
              <a:latin typeface="Comic Sans MS" pitchFamily="66" charset="0"/>
            </a:endParaRPr>
          </a:p>
        </p:txBody>
      </p:sp>
      <p:sp>
        <p:nvSpPr>
          <p:cNvPr id="21508" name="Text Box 4"/>
          <p:cNvSpPr txBox="1">
            <a:spLocks noChangeArrowheads="1"/>
          </p:cNvSpPr>
          <p:nvPr/>
        </p:nvSpPr>
        <p:spPr bwMode="auto">
          <a:xfrm rot="-5400000">
            <a:off x="-3459956" y="4760119"/>
            <a:ext cx="8342312" cy="654050"/>
          </a:xfrm>
          <a:prstGeom prst="rect">
            <a:avLst/>
          </a:prstGeom>
          <a:noFill/>
          <a:ln w="12700">
            <a:solidFill>
              <a:schemeClr val="tx1"/>
            </a:solidFill>
            <a:miter lim="800000"/>
            <a:headEnd/>
            <a:tailEnd/>
          </a:ln>
        </p:spPr>
        <p:txBody>
          <a:bodyPr lIns="130037" tIns="65018" rIns="130037" bIns="65018">
            <a:spAutoFit/>
          </a:bodyPr>
          <a:lstStyle/>
          <a:p>
            <a:pPr defTabSz="1300163">
              <a:spcBef>
                <a:spcPct val="0"/>
              </a:spcBef>
            </a:pPr>
            <a:r>
              <a:rPr lang="it-IT" altLang="it-IT" sz="3400">
                <a:solidFill>
                  <a:srgbClr val="FF0000"/>
                </a:solidFill>
                <a:latin typeface="Comic Sans MS" pitchFamily="66" charset="0"/>
              </a:rPr>
              <a:t>Articolo 18 Comma 1 D.Lgs 81/2008</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DB9488DD-3DC4-4418-BA2E-3C5428A981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1242" y="2644552"/>
            <a:ext cx="4500728" cy="5498914"/>
          </a:xfrm>
          <a:prstGeom prst="rect">
            <a:avLst/>
          </a:prstGeom>
        </p:spPr>
      </p:pic>
      <p:sp>
        <p:nvSpPr>
          <p:cNvPr id="4" name="Text Box 2">
            <a:extLst>
              <a:ext uri="{FF2B5EF4-FFF2-40B4-BE49-F238E27FC236}">
                <a16:creationId xmlns:a16="http://schemas.microsoft.com/office/drawing/2014/main" id="{C01E430C-1333-48FB-9037-B75F77E47A41}"/>
              </a:ext>
            </a:extLst>
          </p:cNvPr>
          <p:cNvSpPr txBox="1">
            <a:spLocks noChangeArrowheads="1"/>
          </p:cNvSpPr>
          <p:nvPr/>
        </p:nvSpPr>
        <p:spPr bwMode="auto">
          <a:xfrm>
            <a:off x="5349479" y="272829"/>
            <a:ext cx="2204676" cy="880113"/>
          </a:xfrm>
          <a:prstGeom prst="rect">
            <a:avLst/>
          </a:prstGeom>
          <a:noFill/>
          <a:ln w="9525">
            <a:noFill/>
            <a:miter lim="800000"/>
            <a:headEnd/>
            <a:tailEnd/>
          </a:ln>
          <a:effectLst/>
        </p:spPr>
        <p:txBody>
          <a:bodyPr wrap="square">
            <a:spAutoFit/>
          </a:bodyPr>
          <a:lstStyle/>
          <a:p>
            <a:pPr algn="ctr" eaLnBrk="1" hangingPunct="1">
              <a:defRPr/>
            </a:pPr>
            <a:r>
              <a:rPr lang="it-IT" sz="5119" dirty="0">
                <a:solidFill>
                  <a:srgbClr val="FF0000"/>
                </a:solidFill>
                <a:effectLst>
                  <a:outerShdw blurRad="38100" dist="38100" dir="2700000" algn="tl">
                    <a:srgbClr val="C0C0C0"/>
                  </a:outerShdw>
                </a:effectLst>
                <a:latin typeface="Arial" charset="0"/>
              </a:rPr>
              <a:t>ICTUS</a:t>
            </a:r>
          </a:p>
        </p:txBody>
      </p:sp>
      <p:sp>
        <p:nvSpPr>
          <p:cNvPr id="2" name="CasellaDiTesto 1">
            <a:extLst>
              <a:ext uri="{FF2B5EF4-FFF2-40B4-BE49-F238E27FC236}">
                <a16:creationId xmlns:a16="http://schemas.microsoft.com/office/drawing/2014/main" id="{78FEF847-EB74-4269-A290-66E7A2958D2F}"/>
              </a:ext>
            </a:extLst>
          </p:cNvPr>
          <p:cNvSpPr txBox="1"/>
          <p:nvPr/>
        </p:nvSpPr>
        <p:spPr>
          <a:xfrm>
            <a:off x="884982" y="1152942"/>
            <a:ext cx="11017224" cy="8020657"/>
          </a:xfrm>
          <a:prstGeom prst="rect">
            <a:avLst/>
          </a:prstGeom>
          <a:noFill/>
        </p:spPr>
        <p:txBody>
          <a:bodyPr wrap="square" rtlCol="0">
            <a:spAutoFit/>
          </a:bodyPr>
          <a:lstStyle/>
          <a:p>
            <a:r>
              <a:rPr lang="it-IT" dirty="0"/>
              <a:t>Il riconoscimento precoce dei segni di ictus è di fondamentale importanza per la gestione dell’evento</a:t>
            </a:r>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r>
              <a:rPr lang="it-IT" dirty="0"/>
              <a:t>Assicurare al paziente una terapia nel più breve tempo possibile può aumentare le possibilità di sopravvivenza riportando il minor numero di danni cerebrali</a:t>
            </a:r>
          </a:p>
        </p:txBody>
      </p:sp>
    </p:spTree>
    <p:extLst>
      <p:ext uri="{BB962C8B-B14F-4D97-AF65-F5344CB8AC3E}">
        <p14:creationId xmlns:p14="http://schemas.microsoft.com/office/powerpoint/2010/main" val="63043877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F:\corso primo soccorso\FOTO\118 logo.gif">
            <a:extLst>
              <a:ext uri="{FF2B5EF4-FFF2-40B4-BE49-F238E27FC236}">
                <a16:creationId xmlns:a16="http://schemas.microsoft.com/office/drawing/2014/main" id="{BF1D8D0A-E85C-43B4-A053-3B9B1BFBB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720" y="2709598"/>
            <a:ext cx="6068166" cy="272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3">
            <a:extLst>
              <a:ext uri="{FF2B5EF4-FFF2-40B4-BE49-F238E27FC236}">
                <a16:creationId xmlns:a16="http://schemas.microsoft.com/office/drawing/2014/main" id="{F6F19F81-3C89-4DE5-BA9D-10AB20DC9FE4}"/>
              </a:ext>
            </a:extLst>
          </p:cNvPr>
          <p:cNvSpPr txBox="1">
            <a:spLocks noChangeArrowheads="1"/>
          </p:cNvSpPr>
          <p:nvPr/>
        </p:nvSpPr>
        <p:spPr bwMode="auto">
          <a:xfrm>
            <a:off x="617571" y="5635321"/>
            <a:ext cx="5523820" cy="2893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3413">
                <a:solidFill>
                  <a:srgbClr val="008000"/>
                </a:solidFill>
                <a:latin typeface="Arial" panose="020B0604020202020204" pitchFamily="34" charset="0"/>
              </a:rPr>
              <a:t>POSIZIONE SEMISEDUTA</a:t>
            </a:r>
          </a:p>
          <a:p>
            <a:pPr algn="ctr" eaLnBrk="1" hangingPunct="1">
              <a:spcBef>
                <a:spcPct val="0"/>
              </a:spcBef>
              <a:buFontTx/>
              <a:buNone/>
            </a:pPr>
            <a:endParaRPr lang="it-IT" altLang="it-IT" sz="1706">
              <a:solidFill>
                <a:srgbClr val="008000"/>
              </a:solidFill>
              <a:latin typeface="Arial" panose="020B0604020202020204" pitchFamily="34" charset="0"/>
            </a:endParaRPr>
          </a:p>
          <a:p>
            <a:pPr algn="ctr" eaLnBrk="1" hangingPunct="1">
              <a:spcBef>
                <a:spcPct val="0"/>
              </a:spcBef>
              <a:buFontTx/>
              <a:buNone/>
            </a:pPr>
            <a:r>
              <a:rPr lang="it-IT" altLang="it-IT" sz="2844">
                <a:solidFill>
                  <a:srgbClr val="008000"/>
                </a:solidFill>
                <a:latin typeface="Arial" panose="020B0604020202020204" pitchFamily="34" charset="0"/>
              </a:rPr>
              <a:t>oppure</a:t>
            </a:r>
          </a:p>
          <a:p>
            <a:pPr algn="ctr" eaLnBrk="1" hangingPunct="1">
              <a:spcBef>
                <a:spcPct val="0"/>
              </a:spcBef>
              <a:buFontTx/>
              <a:buNone/>
            </a:pPr>
            <a:endParaRPr lang="it-IT" altLang="it-IT" sz="1706">
              <a:solidFill>
                <a:srgbClr val="008000"/>
              </a:solidFill>
              <a:latin typeface="Arial" panose="020B0604020202020204" pitchFamily="34" charset="0"/>
            </a:endParaRPr>
          </a:p>
          <a:p>
            <a:pPr algn="ctr" eaLnBrk="1" hangingPunct="1">
              <a:spcBef>
                <a:spcPct val="0"/>
              </a:spcBef>
              <a:buFontTx/>
              <a:buNone/>
            </a:pPr>
            <a:r>
              <a:rPr lang="it-IT" altLang="it-IT" sz="3413">
                <a:solidFill>
                  <a:srgbClr val="008000"/>
                </a:solidFill>
                <a:latin typeface="Arial" panose="020B0604020202020204" pitchFamily="34" charset="0"/>
              </a:rPr>
              <a:t>POSIZIONE SEDUTA</a:t>
            </a:r>
          </a:p>
          <a:p>
            <a:pPr algn="ctr" eaLnBrk="1" hangingPunct="1">
              <a:spcBef>
                <a:spcPct val="0"/>
              </a:spcBef>
              <a:buFontTx/>
              <a:buNone/>
            </a:pPr>
            <a:endParaRPr lang="it-IT" altLang="it-IT" sz="1706">
              <a:solidFill>
                <a:srgbClr val="008000"/>
              </a:solidFill>
              <a:latin typeface="Arial" panose="020B0604020202020204" pitchFamily="34" charset="0"/>
            </a:endParaRPr>
          </a:p>
          <a:p>
            <a:pPr algn="ctr" eaLnBrk="1" hangingPunct="1">
              <a:spcBef>
                <a:spcPct val="0"/>
              </a:spcBef>
              <a:buFontTx/>
              <a:buNone/>
            </a:pPr>
            <a:r>
              <a:rPr lang="it-IT" altLang="it-IT" sz="3413">
                <a:solidFill>
                  <a:srgbClr val="008000"/>
                </a:solidFill>
                <a:latin typeface="Arial" panose="020B0604020202020204" pitchFamily="34" charset="0"/>
              </a:rPr>
              <a:t>RIANIMAZIONE</a:t>
            </a:r>
          </a:p>
        </p:txBody>
      </p:sp>
      <p:sp>
        <p:nvSpPr>
          <p:cNvPr id="50180" name="Text Box 4">
            <a:extLst>
              <a:ext uri="{FF2B5EF4-FFF2-40B4-BE49-F238E27FC236}">
                <a16:creationId xmlns:a16="http://schemas.microsoft.com/office/drawing/2014/main" id="{65B1F68F-477C-43E7-A1F8-CA199EE2A46A}"/>
              </a:ext>
            </a:extLst>
          </p:cNvPr>
          <p:cNvSpPr txBox="1">
            <a:spLocks noChangeArrowheads="1"/>
          </p:cNvSpPr>
          <p:nvPr/>
        </p:nvSpPr>
        <p:spPr bwMode="auto">
          <a:xfrm>
            <a:off x="6538410" y="3124978"/>
            <a:ext cx="6511526" cy="6394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3413">
                <a:solidFill>
                  <a:srgbClr val="FF0000"/>
                </a:solidFill>
                <a:latin typeface="Arial" panose="020B0604020202020204" pitchFamily="34" charset="0"/>
              </a:rPr>
              <a:t>NON DARE SCHIAFFI</a:t>
            </a:r>
          </a:p>
          <a:p>
            <a:pPr algn="ctr" eaLnBrk="1" hangingPunct="1">
              <a:spcBef>
                <a:spcPct val="0"/>
              </a:spcBef>
              <a:buFontTx/>
              <a:buNone/>
            </a:pPr>
            <a:endParaRPr lang="it-IT" altLang="it-IT" sz="3413">
              <a:solidFill>
                <a:srgbClr val="FF0000"/>
              </a:solidFill>
              <a:latin typeface="Arial" panose="020B0604020202020204" pitchFamily="34" charset="0"/>
            </a:endParaRPr>
          </a:p>
          <a:p>
            <a:pPr algn="ctr" eaLnBrk="1" hangingPunct="1">
              <a:spcBef>
                <a:spcPct val="0"/>
              </a:spcBef>
              <a:buFontTx/>
              <a:buNone/>
            </a:pPr>
            <a:r>
              <a:rPr lang="it-IT" altLang="it-IT" sz="3413">
                <a:solidFill>
                  <a:srgbClr val="FF0000"/>
                </a:solidFill>
                <a:latin typeface="Arial" panose="020B0604020202020204" pitchFamily="34" charset="0"/>
              </a:rPr>
              <a:t>NON DARE DA BERE</a:t>
            </a:r>
          </a:p>
          <a:p>
            <a:pPr algn="ctr" eaLnBrk="1" hangingPunct="1">
              <a:spcBef>
                <a:spcPct val="0"/>
              </a:spcBef>
              <a:buFontTx/>
              <a:buNone/>
            </a:pPr>
            <a:endParaRPr lang="it-IT" altLang="it-IT" sz="3413">
              <a:solidFill>
                <a:srgbClr val="FF0000"/>
              </a:solidFill>
              <a:latin typeface="Arial" panose="020B0604020202020204" pitchFamily="34" charset="0"/>
            </a:endParaRPr>
          </a:p>
          <a:p>
            <a:pPr algn="ctr" eaLnBrk="1" hangingPunct="1">
              <a:spcBef>
                <a:spcPct val="0"/>
              </a:spcBef>
              <a:buFontTx/>
              <a:buNone/>
            </a:pPr>
            <a:r>
              <a:rPr lang="it-IT" altLang="it-IT" sz="3413">
                <a:solidFill>
                  <a:srgbClr val="FF0000"/>
                </a:solidFill>
                <a:latin typeface="Arial" panose="020B0604020202020204" pitchFamily="34" charset="0"/>
              </a:rPr>
              <a:t>NON DARE FARMACI</a:t>
            </a:r>
          </a:p>
          <a:p>
            <a:pPr algn="ctr" eaLnBrk="1" hangingPunct="1">
              <a:spcBef>
                <a:spcPct val="0"/>
              </a:spcBef>
              <a:buFontTx/>
              <a:buNone/>
            </a:pPr>
            <a:endParaRPr lang="it-IT" altLang="it-IT" sz="3413">
              <a:solidFill>
                <a:srgbClr val="FF0000"/>
              </a:solidFill>
              <a:latin typeface="Arial" panose="020B0604020202020204" pitchFamily="34" charset="0"/>
            </a:endParaRPr>
          </a:p>
          <a:p>
            <a:pPr algn="ctr" eaLnBrk="1" hangingPunct="1">
              <a:spcBef>
                <a:spcPct val="0"/>
              </a:spcBef>
              <a:buFontTx/>
              <a:buNone/>
            </a:pPr>
            <a:r>
              <a:rPr lang="it-IT" altLang="it-IT" sz="3413">
                <a:solidFill>
                  <a:srgbClr val="FF0000"/>
                </a:solidFill>
                <a:latin typeface="Arial" panose="020B0604020202020204" pitchFamily="34" charset="0"/>
              </a:rPr>
              <a:t>NON POSIZIONE ANTI-SHOCK</a:t>
            </a:r>
          </a:p>
          <a:p>
            <a:pPr algn="ctr" eaLnBrk="1" hangingPunct="1">
              <a:spcBef>
                <a:spcPct val="0"/>
              </a:spcBef>
              <a:buFontTx/>
              <a:buNone/>
            </a:pPr>
            <a:endParaRPr lang="it-IT" altLang="it-IT" sz="3413">
              <a:solidFill>
                <a:srgbClr val="FF0000"/>
              </a:solidFill>
              <a:latin typeface="Arial" panose="020B0604020202020204" pitchFamily="34" charset="0"/>
            </a:endParaRPr>
          </a:p>
          <a:p>
            <a:pPr algn="ctr" eaLnBrk="1" hangingPunct="1">
              <a:spcBef>
                <a:spcPct val="0"/>
              </a:spcBef>
              <a:buFontTx/>
              <a:buNone/>
            </a:pPr>
            <a:r>
              <a:rPr lang="it-IT" altLang="it-IT" sz="3413">
                <a:solidFill>
                  <a:srgbClr val="990000"/>
                </a:solidFill>
                <a:latin typeface="Arial" panose="020B0604020202020204" pitchFamily="34" charset="0"/>
              </a:rPr>
              <a:t>se la persona è caduta</a:t>
            </a:r>
          </a:p>
          <a:p>
            <a:pPr algn="ctr" eaLnBrk="1" hangingPunct="1">
              <a:spcBef>
                <a:spcPct val="0"/>
              </a:spcBef>
              <a:buFont typeface="Wingdings 3" panose="05040102010807070707" pitchFamily="18" charset="2"/>
              <a:buNone/>
            </a:pPr>
            <a:r>
              <a:rPr lang="it-IT" altLang="it-IT" sz="3413">
                <a:solidFill>
                  <a:srgbClr val="990000"/>
                </a:solidFill>
                <a:latin typeface="Arial" panose="020B0604020202020204" pitchFamily="34" charset="0"/>
              </a:rPr>
              <a:t>riportando un TRAUMA</a:t>
            </a:r>
          </a:p>
          <a:p>
            <a:pPr algn="ctr" eaLnBrk="1" hangingPunct="1">
              <a:spcBef>
                <a:spcPct val="0"/>
              </a:spcBef>
              <a:buFont typeface="Wingdings 3" panose="05040102010807070707" pitchFamily="18" charset="2"/>
              <a:buNone/>
            </a:pPr>
            <a:r>
              <a:rPr lang="it-IT" altLang="it-IT" sz="3413">
                <a:solidFill>
                  <a:srgbClr val="990000"/>
                </a:solidFill>
                <a:latin typeface="Wingdings 3" panose="05040102010807070707" pitchFamily="18" charset="2"/>
              </a:rPr>
              <a:t>q</a:t>
            </a:r>
          </a:p>
          <a:p>
            <a:pPr algn="ctr" eaLnBrk="1" hangingPunct="1">
              <a:spcBef>
                <a:spcPct val="0"/>
              </a:spcBef>
              <a:buFont typeface="Wingdings 3" panose="05040102010807070707" pitchFamily="18" charset="2"/>
              <a:buNone/>
            </a:pPr>
            <a:r>
              <a:rPr lang="it-IT" altLang="it-IT" sz="3413" u="sng">
                <a:solidFill>
                  <a:srgbClr val="990000"/>
                </a:solidFill>
                <a:latin typeface="Arial" panose="020B0604020202020204" pitchFamily="34" charset="0"/>
              </a:rPr>
              <a:t>NON SPOSTARE !</a:t>
            </a:r>
          </a:p>
        </p:txBody>
      </p:sp>
      <p:sp>
        <p:nvSpPr>
          <p:cNvPr id="50181" name="AutoShape 5">
            <a:extLst>
              <a:ext uri="{FF2B5EF4-FFF2-40B4-BE49-F238E27FC236}">
                <a16:creationId xmlns:a16="http://schemas.microsoft.com/office/drawing/2014/main" id="{A5C3A5B9-39D7-4E0B-AEFC-7DDD2B0B0397}"/>
              </a:ext>
            </a:extLst>
          </p:cNvPr>
          <p:cNvSpPr>
            <a:spLocks noChangeArrowheads="1"/>
          </p:cNvSpPr>
          <p:nvPr/>
        </p:nvSpPr>
        <p:spPr bwMode="auto">
          <a:xfrm>
            <a:off x="8343728" y="759116"/>
            <a:ext cx="2709003" cy="2492282"/>
          </a:xfrm>
          <a:prstGeom prst="irregularSeal1">
            <a:avLst/>
          </a:prstGeom>
          <a:solidFill>
            <a:srgbClr val="CC00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3413"/>
          </a:p>
        </p:txBody>
      </p:sp>
      <p:sp>
        <p:nvSpPr>
          <p:cNvPr id="50182" name="Text Box 6">
            <a:extLst>
              <a:ext uri="{FF2B5EF4-FFF2-40B4-BE49-F238E27FC236}">
                <a16:creationId xmlns:a16="http://schemas.microsoft.com/office/drawing/2014/main" id="{B731B3CF-A2AA-40AB-A322-D1BD946D9B8C}"/>
              </a:ext>
            </a:extLst>
          </p:cNvPr>
          <p:cNvSpPr txBox="1">
            <a:spLocks noChangeArrowheads="1"/>
          </p:cNvSpPr>
          <p:nvPr/>
        </p:nvSpPr>
        <p:spPr bwMode="auto">
          <a:xfrm>
            <a:off x="9144580" y="1517638"/>
            <a:ext cx="1170512" cy="880113"/>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5119">
                <a:solidFill>
                  <a:schemeClr val="bg1"/>
                </a:solidFill>
                <a:latin typeface="Arial" panose="020B0604020202020204" pitchFamily="34" charset="0"/>
              </a:rPr>
              <a:t>NO</a:t>
            </a:r>
          </a:p>
        </p:txBody>
      </p:sp>
      <p:sp>
        <p:nvSpPr>
          <p:cNvPr id="50183" name="Oval 7">
            <a:extLst>
              <a:ext uri="{FF2B5EF4-FFF2-40B4-BE49-F238E27FC236}">
                <a16:creationId xmlns:a16="http://schemas.microsoft.com/office/drawing/2014/main" id="{DB452210-386A-48D6-8C46-78573BD26076}"/>
              </a:ext>
            </a:extLst>
          </p:cNvPr>
          <p:cNvSpPr>
            <a:spLocks noChangeArrowheads="1"/>
          </p:cNvSpPr>
          <p:nvPr/>
        </p:nvSpPr>
        <p:spPr bwMode="auto">
          <a:xfrm>
            <a:off x="2600642" y="1409277"/>
            <a:ext cx="1408681" cy="1408681"/>
          </a:xfrm>
          <a:prstGeom prst="ellipse">
            <a:avLst/>
          </a:prstGeom>
          <a:solidFill>
            <a:srgbClr val="008000"/>
          </a:solidFill>
          <a:ln w="9525">
            <a:solidFill>
              <a:srgbClr val="008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3413"/>
          </a:p>
        </p:txBody>
      </p:sp>
      <p:sp>
        <p:nvSpPr>
          <p:cNvPr id="50184" name="Text Box 8">
            <a:extLst>
              <a:ext uri="{FF2B5EF4-FFF2-40B4-BE49-F238E27FC236}">
                <a16:creationId xmlns:a16="http://schemas.microsoft.com/office/drawing/2014/main" id="{8B285290-5EC8-4C98-8D1D-F7382BE14BF5}"/>
              </a:ext>
            </a:extLst>
          </p:cNvPr>
          <p:cNvSpPr txBox="1">
            <a:spLocks noChangeArrowheads="1"/>
          </p:cNvSpPr>
          <p:nvPr/>
        </p:nvSpPr>
        <p:spPr bwMode="auto">
          <a:xfrm>
            <a:off x="2817362" y="1673405"/>
            <a:ext cx="975241" cy="880113"/>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5119">
                <a:solidFill>
                  <a:schemeClr val="bg1"/>
                </a:solidFill>
                <a:latin typeface="Arial" panose="020B0604020202020204" pitchFamily="34" charset="0"/>
              </a:rPr>
              <a:t>SÌ</a:t>
            </a:r>
          </a:p>
        </p:txBody>
      </p:sp>
      <p:sp>
        <p:nvSpPr>
          <p:cNvPr id="21514" name="Text Box 10">
            <a:extLst>
              <a:ext uri="{FF2B5EF4-FFF2-40B4-BE49-F238E27FC236}">
                <a16:creationId xmlns:a16="http://schemas.microsoft.com/office/drawing/2014/main" id="{DE097F24-34A5-4882-9C2E-766D782867DE}"/>
              </a:ext>
            </a:extLst>
          </p:cNvPr>
          <p:cNvSpPr txBox="1">
            <a:spLocks noChangeArrowheads="1"/>
          </p:cNvSpPr>
          <p:nvPr/>
        </p:nvSpPr>
        <p:spPr bwMode="auto">
          <a:xfrm>
            <a:off x="5399397" y="325677"/>
            <a:ext cx="2154757" cy="880113"/>
          </a:xfrm>
          <a:prstGeom prst="rect">
            <a:avLst/>
          </a:prstGeom>
          <a:noFill/>
          <a:ln w="9525">
            <a:noFill/>
            <a:miter lim="800000"/>
            <a:headEnd/>
            <a:tailEnd/>
          </a:ln>
          <a:effectLst/>
        </p:spPr>
        <p:txBody>
          <a:bodyPr wrap="none">
            <a:spAutoFit/>
          </a:bodyPr>
          <a:lstStyle/>
          <a:p>
            <a:pPr algn="ctr" eaLnBrk="1" hangingPunct="1">
              <a:defRPr/>
            </a:pPr>
            <a:r>
              <a:rPr lang="it-IT" sz="5119">
                <a:solidFill>
                  <a:srgbClr val="FF0000"/>
                </a:solidFill>
                <a:effectLst>
                  <a:outerShdw blurRad="38100" dist="38100" dir="2700000" algn="tl">
                    <a:srgbClr val="C0C0C0"/>
                  </a:outerShdw>
                </a:effectLst>
                <a:latin typeface="Arial" charset="0"/>
              </a:rPr>
              <a:t>ICTUS</a:t>
            </a:r>
          </a:p>
        </p:txBody>
      </p:sp>
    </p:spTree>
    <p:extLst>
      <p:ext uri="{BB962C8B-B14F-4D97-AF65-F5344CB8AC3E}">
        <p14:creationId xmlns:p14="http://schemas.microsoft.com/office/powerpoint/2010/main" val="60435971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5" descr="test-diabete-sport">
            <a:extLst>
              <a:ext uri="{FF2B5EF4-FFF2-40B4-BE49-F238E27FC236}">
                <a16:creationId xmlns:a16="http://schemas.microsoft.com/office/drawing/2014/main" id="{89E35F96-02BF-4267-B3E6-29F718323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3763" y="5663717"/>
            <a:ext cx="575945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egnaposto numero diapositiva 5"/>
          <p:cNvSpPr>
            <a:spLocks noGrp="1"/>
          </p:cNvSpPr>
          <p:nvPr>
            <p:ph type="sldNum" sz="quarter" idx="12"/>
          </p:nvPr>
        </p:nvSpPr>
        <p:spPr/>
        <p:txBody>
          <a:bodyPr/>
          <a:lstStyle/>
          <a:p>
            <a:pPr defTabSz="1084263">
              <a:defRPr/>
            </a:pPr>
            <a:fld id="{661436F0-E8B7-49F4-8B7E-6967C0CF7909}" type="slidenum">
              <a:rPr lang="it-IT">
                <a:latin typeface="+mn-lt"/>
              </a:rPr>
              <a:pPr defTabSz="1084263">
                <a:defRPr/>
              </a:pPr>
              <a:t>122</a:t>
            </a:fld>
            <a:endParaRPr lang="it-IT">
              <a:latin typeface="+mn-lt"/>
            </a:endParaRPr>
          </a:p>
        </p:txBody>
      </p:sp>
      <p:sp>
        <p:nvSpPr>
          <p:cNvPr id="1104898" name="Rectangle 2"/>
          <p:cNvSpPr>
            <a:spLocks noGrp="1" noChangeArrowheads="1"/>
          </p:cNvSpPr>
          <p:nvPr>
            <p:ph type="title"/>
          </p:nvPr>
        </p:nvSpPr>
        <p:spPr>
          <a:xfrm>
            <a:off x="452438" y="320675"/>
            <a:ext cx="12098337" cy="2000250"/>
          </a:xfrm>
        </p:spPr>
        <p:txBody>
          <a:bodyPr lIns="128676" tIns="65466" rIns="128676" bIns="65466"/>
          <a:lstStyle/>
          <a:p>
            <a:pPr>
              <a:defRPr/>
            </a:pPr>
            <a:r>
              <a:rPr lang="it-IT" sz="6000" b="1" dirty="0">
                <a:solidFill>
                  <a:srgbClr val="FF0033"/>
                </a:solidFill>
                <a:effectLst>
                  <a:outerShdw blurRad="38100" dist="38100" dir="2700000" algn="tl">
                    <a:srgbClr val="C0C0C0"/>
                  </a:outerShdw>
                </a:effectLst>
                <a:latin typeface="Comic Sans MS" pitchFamily="66" charset="0"/>
              </a:rPr>
              <a:t>MALESSERE NEL DIABETICO</a:t>
            </a:r>
          </a:p>
        </p:txBody>
      </p:sp>
      <p:sp>
        <p:nvSpPr>
          <p:cNvPr id="103428" name="Rectangle 3"/>
          <p:cNvSpPr>
            <a:spLocks noChangeArrowheads="1"/>
          </p:cNvSpPr>
          <p:nvPr/>
        </p:nvSpPr>
        <p:spPr bwMode="auto">
          <a:xfrm>
            <a:off x="1084263" y="2139950"/>
            <a:ext cx="10961687" cy="5334000"/>
          </a:xfrm>
          <a:prstGeom prst="rect">
            <a:avLst/>
          </a:prstGeom>
          <a:noFill/>
          <a:ln w="9525">
            <a:noFill/>
            <a:miter lim="800000"/>
            <a:headEnd/>
            <a:tailEnd/>
          </a:ln>
        </p:spPr>
        <p:txBody>
          <a:bodyPr lIns="130933" tIns="65466" rIns="130933" bIns="65466">
            <a:spAutoFit/>
          </a:bodyPr>
          <a:lstStyle/>
          <a:p>
            <a:pPr algn="l" defTabSz="1300163" eaLnBrk="0" hangingPunct="0">
              <a:spcBef>
                <a:spcPct val="0"/>
              </a:spcBef>
              <a:spcAft>
                <a:spcPct val="100000"/>
              </a:spcAft>
              <a:tabLst>
                <a:tab pos="947738" algn="l"/>
              </a:tabLst>
            </a:pPr>
            <a:r>
              <a:rPr lang="it-IT" altLang="it-IT" sz="4600" dirty="0">
                <a:latin typeface="Comic Sans MS" pitchFamily="66" charset="0"/>
              </a:rPr>
              <a:t>Va sempre sospettato un malessere in diabetico quando si manifestano:</a:t>
            </a:r>
          </a:p>
          <a:p>
            <a:pPr marL="947738" lvl="1" indent="-541338" algn="l" defTabSz="1300163" eaLnBrk="0" hangingPunct="0">
              <a:spcBef>
                <a:spcPct val="0"/>
              </a:spcBef>
              <a:spcAft>
                <a:spcPct val="100000"/>
              </a:spcAft>
              <a:buClr>
                <a:schemeClr val="tx1"/>
              </a:buClr>
              <a:buFont typeface="Tahoma" pitchFamily="34" charset="0"/>
              <a:buChar char="•"/>
              <a:tabLst>
                <a:tab pos="947738" algn="l"/>
              </a:tabLst>
            </a:pPr>
            <a:r>
              <a:rPr lang="it-IT" altLang="it-IT" sz="4000" dirty="0">
                <a:latin typeface="Comic Sans MS" pitchFamily="66" charset="0"/>
              </a:rPr>
              <a:t>Agitazione o sonnolenza </a:t>
            </a:r>
          </a:p>
          <a:p>
            <a:pPr marL="947738" lvl="1" indent="-541338" algn="l" defTabSz="1300163" eaLnBrk="0" hangingPunct="0">
              <a:spcBef>
                <a:spcPct val="0"/>
              </a:spcBef>
              <a:spcAft>
                <a:spcPct val="100000"/>
              </a:spcAft>
              <a:buClr>
                <a:schemeClr val="tx1"/>
              </a:buClr>
              <a:buFont typeface="Tahoma" pitchFamily="34" charset="0"/>
              <a:buChar char="•"/>
              <a:tabLst>
                <a:tab pos="947738" algn="l"/>
              </a:tabLst>
            </a:pPr>
            <a:r>
              <a:rPr lang="it-IT" altLang="it-IT" sz="4000" dirty="0">
                <a:latin typeface="Comic Sans MS" pitchFamily="66" charset="0"/>
              </a:rPr>
              <a:t>disturbi della coscienza </a:t>
            </a:r>
          </a:p>
          <a:p>
            <a:pPr marL="947738" lvl="1" indent="-541338" algn="l" defTabSz="1300163" eaLnBrk="0" hangingPunct="0">
              <a:spcBef>
                <a:spcPct val="0"/>
              </a:spcBef>
              <a:spcAft>
                <a:spcPct val="100000"/>
              </a:spcAft>
              <a:buClr>
                <a:schemeClr val="tx1"/>
              </a:buClr>
              <a:buFont typeface="Tahoma" pitchFamily="34" charset="0"/>
              <a:buChar char="•"/>
              <a:tabLst>
                <a:tab pos="947738" algn="l"/>
              </a:tabLst>
            </a:pPr>
            <a:r>
              <a:rPr lang="it-IT" altLang="it-IT" sz="4000" dirty="0">
                <a:latin typeface="Comic Sans MS" pitchFamily="66" charset="0"/>
              </a:rPr>
              <a:t>coma</a:t>
            </a:r>
          </a:p>
        </p:txBody>
      </p:sp>
      <p:sp>
        <p:nvSpPr>
          <p:cNvPr id="1104900" name="Rectangle 4"/>
          <p:cNvSpPr>
            <a:spLocks noChangeArrowheads="1"/>
          </p:cNvSpPr>
          <p:nvPr/>
        </p:nvSpPr>
        <p:spPr bwMode="auto">
          <a:xfrm>
            <a:off x="974725" y="4443413"/>
            <a:ext cx="10944225" cy="544512"/>
          </a:xfrm>
          <a:prstGeom prst="rect">
            <a:avLst/>
          </a:prstGeom>
          <a:noFill/>
          <a:ln w="9525">
            <a:noFill/>
            <a:miter lim="800000"/>
            <a:headEnd/>
            <a:tailEnd/>
          </a:ln>
        </p:spPr>
        <p:txBody>
          <a:bodyPr lIns="130933" tIns="65466" rIns="130933" bIns="65466">
            <a:spAutoFit/>
          </a:bodyPr>
          <a:lstStyle/>
          <a:p>
            <a:pPr algn="just" defTabSz="1300163" eaLnBrk="0" hangingPunct="0">
              <a:lnSpc>
                <a:spcPct val="80000"/>
              </a:lnSpc>
              <a:spcBef>
                <a:spcPct val="0"/>
              </a:spcBef>
            </a:pPr>
            <a:r>
              <a:rPr lang="it-IT" altLang="it-IT" sz="3400" b="0">
                <a:solidFill>
                  <a:schemeClr val="accent2"/>
                </a:solidFill>
                <a:latin typeface="Comic Sans MS" pitchFamily="66" charset="0"/>
              </a:rPr>
              <a:t>  </a:t>
            </a:r>
          </a:p>
        </p:txBody>
      </p:sp>
      <p:sp>
        <p:nvSpPr>
          <p:cNvPr id="103430" name="Rettangolo 6"/>
          <p:cNvSpPr>
            <a:spLocks noChangeArrowheads="1"/>
          </p:cNvSpPr>
          <p:nvPr/>
        </p:nvSpPr>
        <p:spPr bwMode="auto">
          <a:xfrm>
            <a:off x="4773613" y="6892925"/>
            <a:ext cx="7488237" cy="1987550"/>
          </a:xfrm>
          <a:prstGeom prst="rect">
            <a:avLst/>
          </a:prstGeom>
          <a:noFill/>
          <a:ln w="9525">
            <a:noFill/>
            <a:miter lim="800000"/>
            <a:headEnd/>
            <a:tailEnd/>
          </a:ln>
        </p:spPr>
        <p:txBody>
          <a:bodyPr>
            <a:spAutoFit/>
          </a:bodyPr>
          <a:lstStyle/>
          <a:p>
            <a:pPr algn="l" defTabSz="1300163">
              <a:lnSpc>
                <a:spcPct val="110000"/>
              </a:lnSpc>
              <a:spcBef>
                <a:spcPct val="0"/>
              </a:spcBef>
            </a:pPr>
            <a:r>
              <a:rPr lang="it-IT" altLang="it-IT">
                <a:latin typeface="Comic Sans MS" pitchFamily="66" charset="0"/>
              </a:rPr>
              <a:t>SE POSSIBILE:</a:t>
            </a:r>
          </a:p>
          <a:p>
            <a:pPr marL="1084263" lvl="1" algn="l" defTabSz="1300163">
              <a:lnSpc>
                <a:spcPct val="110000"/>
              </a:lnSpc>
              <a:spcBef>
                <a:spcPct val="0"/>
              </a:spcBef>
            </a:pPr>
            <a:r>
              <a:rPr lang="it-IT" altLang="it-IT">
                <a:latin typeface="Comic Sans MS" pitchFamily="66" charset="0"/>
              </a:rPr>
              <a:t>- interrogare parenti o conoscenti</a:t>
            </a:r>
          </a:p>
          <a:p>
            <a:pPr marL="1084263" lvl="1" algn="l" defTabSz="1300163">
              <a:lnSpc>
                <a:spcPct val="110000"/>
              </a:lnSpc>
              <a:spcBef>
                <a:spcPct val="0"/>
              </a:spcBef>
            </a:pPr>
            <a:r>
              <a:rPr lang="it-IT" altLang="it-IT">
                <a:latin typeface="Comic Sans MS" pitchFamily="66" charset="0"/>
              </a:rPr>
              <a:t>- cercare documenti o medagliette su cui sia segnalata tale condizione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04900"/>
                                        </p:tgtEl>
                                        <p:attrNameLst>
                                          <p:attrName>style.visibility</p:attrName>
                                        </p:attrNameLst>
                                      </p:cBhvr>
                                      <p:to>
                                        <p:strVal val="visible"/>
                                      </p:to>
                                    </p:set>
                                    <p:animEffect transition="in" filter="wipe(right)">
                                      <p:cBhvr>
                                        <p:cTn id="7" dur="500"/>
                                        <p:tgtEl>
                                          <p:spTgt spid="1104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4900" grpId="0"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p:txBody>
          <a:bodyPr/>
          <a:lstStyle/>
          <a:p>
            <a:pPr defTabSz="1084263">
              <a:defRPr/>
            </a:pPr>
            <a:fld id="{A8F5CA96-2D4A-4DB8-8F53-9FF593E917EB}" type="slidenum">
              <a:rPr lang="it-IT">
                <a:latin typeface="+mn-lt"/>
              </a:rPr>
              <a:pPr defTabSz="1084263">
                <a:defRPr/>
              </a:pPr>
              <a:t>123</a:t>
            </a:fld>
            <a:endParaRPr lang="it-IT">
              <a:latin typeface="+mn-lt"/>
            </a:endParaRPr>
          </a:p>
        </p:txBody>
      </p:sp>
      <p:sp>
        <p:nvSpPr>
          <p:cNvPr id="1108994" name="Rectangle 2"/>
          <p:cNvSpPr>
            <a:spLocks noGrp="1" noChangeArrowheads="1"/>
          </p:cNvSpPr>
          <p:nvPr>
            <p:ph type="title"/>
          </p:nvPr>
        </p:nvSpPr>
        <p:spPr>
          <a:xfrm>
            <a:off x="1084263" y="166688"/>
            <a:ext cx="10834687" cy="2000250"/>
          </a:xfrm>
        </p:spPr>
        <p:txBody>
          <a:bodyPr lIns="128676" tIns="65466" rIns="128676" bIns="65466"/>
          <a:lstStyle/>
          <a:p>
            <a:pPr>
              <a:defRPr/>
            </a:pPr>
            <a:r>
              <a:rPr lang="it-IT" sz="5400" b="1" dirty="0">
                <a:solidFill>
                  <a:srgbClr val="FF0033"/>
                </a:solidFill>
                <a:effectLst>
                  <a:outerShdw blurRad="38100" dist="38100" dir="2700000" algn="tl">
                    <a:srgbClr val="C0C0C0"/>
                  </a:outerShdw>
                </a:effectLst>
                <a:latin typeface="Comic Sans MS" pitchFamily="66" charset="0"/>
              </a:rPr>
              <a:t>MALESSERE NEL DIABETICO</a:t>
            </a:r>
            <a:endParaRPr lang="it-IT" sz="5700" b="1" dirty="0">
              <a:solidFill>
                <a:srgbClr val="000066"/>
              </a:solidFill>
              <a:effectLst>
                <a:outerShdw blurRad="38100" dist="38100" dir="2700000" algn="tl">
                  <a:srgbClr val="C0C0C0"/>
                </a:outerShdw>
              </a:effectLst>
              <a:latin typeface="Comic Sans MS" pitchFamily="66" charset="0"/>
            </a:endParaRPr>
          </a:p>
        </p:txBody>
      </p:sp>
      <p:sp>
        <p:nvSpPr>
          <p:cNvPr id="1108995" name="Rectangle 3"/>
          <p:cNvSpPr>
            <a:spLocks noChangeArrowheads="1"/>
          </p:cNvSpPr>
          <p:nvPr/>
        </p:nvSpPr>
        <p:spPr bwMode="auto">
          <a:xfrm>
            <a:off x="433388" y="2038350"/>
            <a:ext cx="11485562" cy="7435850"/>
          </a:xfrm>
          <a:prstGeom prst="rect">
            <a:avLst/>
          </a:prstGeom>
          <a:noFill/>
          <a:ln w="9525">
            <a:noFill/>
            <a:miter lim="800000"/>
            <a:headEnd/>
            <a:tailEnd/>
          </a:ln>
          <a:effectLst/>
        </p:spPr>
        <p:txBody>
          <a:bodyPr lIns="130933" tIns="65466" rIns="130933" bIns="65466">
            <a:spAutoFit/>
          </a:bodyPr>
          <a:lstStyle/>
          <a:p>
            <a:pPr algn="l" defTabSz="1300163" eaLnBrk="0" hangingPunct="0">
              <a:lnSpc>
                <a:spcPct val="110000"/>
              </a:lnSpc>
              <a:spcBef>
                <a:spcPct val="0"/>
              </a:spcBef>
              <a:tabLst>
                <a:tab pos="677863" algn="l"/>
              </a:tabLst>
              <a:defRPr/>
            </a:pPr>
            <a:r>
              <a:rPr lang="it-IT" sz="4000" dirty="0">
                <a:latin typeface="Comic Sans MS" pitchFamily="66" charset="0"/>
              </a:rPr>
              <a:t>In un caso di malessere in soggetto diabetico accertato nel dubbio applicare la regola del </a:t>
            </a:r>
          </a:p>
          <a:p>
            <a:pPr algn="l" defTabSz="1300163" eaLnBrk="0" hangingPunct="0">
              <a:lnSpc>
                <a:spcPct val="110000"/>
              </a:lnSpc>
              <a:spcBef>
                <a:spcPct val="0"/>
              </a:spcBef>
              <a:tabLst>
                <a:tab pos="677863" algn="l"/>
              </a:tabLst>
              <a:defRPr/>
            </a:pPr>
            <a:endParaRPr lang="it-IT" sz="6300" i="1" dirty="0">
              <a:solidFill>
                <a:srgbClr val="FF0033"/>
              </a:solidFill>
              <a:effectLst>
                <a:outerShdw blurRad="38100" dist="38100" dir="2700000" algn="tl">
                  <a:srgbClr val="C0C0C0"/>
                </a:outerShdw>
              </a:effectLst>
              <a:latin typeface="Comic Sans MS" pitchFamily="66" charset="0"/>
            </a:endParaRPr>
          </a:p>
          <a:p>
            <a:pPr algn="l" defTabSz="1300163" eaLnBrk="0" hangingPunct="0">
              <a:lnSpc>
                <a:spcPct val="110000"/>
              </a:lnSpc>
              <a:spcBef>
                <a:spcPct val="0"/>
              </a:spcBef>
              <a:tabLst>
                <a:tab pos="677863" algn="l"/>
              </a:tabLst>
              <a:defRPr/>
            </a:pPr>
            <a:r>
              <a:rPr lang="it-IT" sz="6300" i="1" dirty="0">
                <a:solidFill>
                  <a:srgbClr val="FF0033"/>
                </a:solidFill>
                <a:effectLst>
                  <a:outerShdw blurRad="38100" dist="38100" dir="2700000" algn="tl">
                    <a:srgbClr val="C0C0C0"/>
                  </a:outerShdw>
                </a:effectLst>
                <a:latin typeface="Comic Sans MS" pitchFamily="66" charset="0"/>
              </a:rPr>
              <a:t>  </a:t>
            </a:r>
            <a:r>
              <a:rPr lang="it-IT" sz="6300" i="1" u="sng" dirty="0">
                <a:solidFill>
                  <a:srgbClr val="FF0033"/>
                </a:solidFill>
                <a:effectLst>
                  <a:outerShdw blurRad="38100" dist="38100" dir="2700000" algn="tl">
                    <a:srgbClr val="C0C0C0"/>
                  </a:outerShdw>
                </a:effectLst>
                <a:latin typeface="Comic Sans MS" pitchFamily="66" charset="0"/>
              </a:rPr>
              <a:t>glucosio per tutti!</a:t>
            </a:r>
            <a:endParaRPr lang="it-IT" sz="5700" i="1" u="sng" dirty="0">
              <a:solidFill>
                <a:srgbClr val="FF0033"/>
              </a:solidFill>
              <a:latin typeface="Comic Sans MS" pitchFamily="66" charset="0"/>
            </a:endParaRPr>
          </a:p>
          <a:p>
            <a:pPr marL="677863" lvl="1" indent="-406400" algn="l" defTabSz="1300163" eaLnBrk="0" hangingPunct="0">
              <a:lnSpc>
                <a:spcPct val="110000"/>
              </a:lnSpc>
              <a:spcBef>
                <a:spcPct val="0"/>
              </a:spcBef>
              <a:buFontTx/>
              <a:buChar char="•"/>
              <a:tabLst>
                <a:tab pos="677863" algn="l"/>
              </a:tabLst>
              <a:defRPr/>
            </a:pPr>
            <a:endParaRPr lang="it-IT" sz="4000" dirty="0">
              <a:latin typeface="Comic Sans MS" pitchFamily="66" charset="0"/>
            </a:endParaRPr>
          </a:p>
          <a:p>
            <a:pPr marL="677863" lvl="1" indent="-406400" algn="l" defTabSz="1300163" eaLnBrk="0" hangingPunct="0">
              <a:spcBef>
                <a:spcPct val="0"/>
              </a:spcBef>
              <a:buFontTx/>
              <a:buChar char="•"/>
              <a:tabLst>
                <a:tab pos="677863" algn="l"/>
              </a:tabLst>
              <a:defRPr/>
            </a:pPr>
            <a:r>
              <a:rPr lang="it-IT" sz="4000" dirty="0">
                <a:latin typeface="Comic Sans MS" pitchFamily="66" charset="0"/>
              </a:rPr>
              <a:t>nel </a:t>
            </a:r>
            <a:r>
              <a:rPr lang="it-IT" sz="4000" i="1" dirty="0">
                <a:solidFill>
                  <a:schemeClr val="accent2"/>
                </a:solidFill>
                <a:latin typeface="Comic Sans MS" pitchFamily="66" charset="0"/>
              </a:rPr>
              <a:t>coma iperglicemico</a:t>
            </a:r>
            <a:r>
              <a:rPr lang="it-IT" sz="4000" dirty="0">
                <a:latin typeface="Comic Sans MS" pitchFamily="66" charset="0"/>
              </a:rPr>
              <a:t> lo zucchero non peggiora di molto la situazione</a:t>
            </a:r>
          </a:p>
          <a:p>
            <a:pPr marL="677863" lvl="1" indent="-406400" algn="l" defTabSz="1300163" eaLnBrk="0" hangingPunct="0">
              <a:spcBef>
                <a:spcPct val="0"/>
              </a:spcBef>
              <a:buFontTx/>
              <a:buChar char="•"/>
              <a:tabLst>
                <a:tab pos="677863" algn="l"/>
              </a:tabLst>
              <a:defRPr/>
            </a:pPr>
            <a:r>
              <a:rPr lang="it-IT" sz="4000" dirty="0">
                <a:latin typeface="Comic Sans MS" pitchFamily="66" charset="0"/>
              </a:rPr>
              <a:t>nel </a:t>
            </a:r>
            <a:r>
              <a:rPr lang="it-IT" sz="4000" i="1" dirty="0">
                <a:solidFill>
                  <a:schemeClr val="accent2"/>
                </a:solidFill>
                <a:latin typeface="Comic Sans MS" pitchFamily="66" charset="0"/>
              </a:rPr>
              <a:t>coma ipoglicemico</a:t>
            </a:r>
            <a:r>
              <a:rPr lang="it-IT" sz="4000" dirty="0">
                <a:latin typeface="Comic Sans MS" pitchFamily="66" charset="0"/>
              </a:rPr>
              <a:t> il soggetto ne ha un immediato beneficio</a:t>
            </a:r>
          </a:p>
        </p:txBody>
      </p:sp>
      <p:pic>
        <p:nvPicPr>
          <p:cNvPr id="104453" name="Picture 4" descr="zucchero"/>
          <p:cNvPicPr>
            <a:picLocks noChangeAspect="1" noChangeArrowheads="1"/>
          </p:cNvPicPr>
          <p:nvPr/>
        </p:nvPicPr>
        <p:blipFill>
          <a:blip r:embed="rId3"/>
          <a:srcRect/>
          <a:stretch>
            <a:fillRect/>
          </a:stretch>
        </p:blipFill>
        <p:spPr bwMode="auto">
          <a:xfrm>
            <a:off x="8669338" y="3684588"/>
            <a:ext cx="3656012" cy="2871787"/>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9" name="Text Box 3"/>
          <p:cNvSpPr txBox="1">
            <a:spLocks noChangeArrowheads="1"/>
          </p:cNvSpPr>
          <p:nvPr/>
        </p:nvSpPr>
        <p:spPr bwMode="auto">
          <a:xfrm>
            <a:off x="2305050" y="677863"/>
            <a:ext cx="8396288" cy="1533525"/>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4600">
                <a:solidFill>
                  <a:srgbClr val="FF0033"/>
                </a:solidFill>
                <a:effectLst>
                  <a:outerShdw blurRad="38100" dist="38100" dir="2700000" algn="tl">
                    <a:srgbClr val="C0C0C0"/>
                  </a:outerShdw>
                </a:effectLst>
                <a:latin typeface="Comic Sans MS" pitchFamily="66" charset="0"/>
              </a:rPr>
              <a:t>PROBLEMI ALLA </a:t>
            </a:r>
          </a:p>
          <a:p>
            <a:pPr defTabSz="1300163">
              <a:spcBef>
                <a:spcPct val="0"/>
              </a:spcBef>
              <a:defRPr/>
            </a:pPr>
            <a:r>
              <a:rPr lang="it-IT" sz="4600">
                <a:solidFill>
                  <a:srgbClr val="FF0033"/>
                </a:solidFill>
                <a:effectLst>
                  <a:outerShdw blurRad="38100" dist="38100" dir="2700000" algn="tl">
                    <a:srgbClr val="C0C0C0"/>
                  </a:outerShdw>
                </a:effectLst>
                <a:latin typeface="Comic Sans MS" pitchFamily="66" charset="0"/>
              </a:rPr>
              <a:t>FUNZIONE RESPIRATORIA</a:t>
            </a:r>
          </a:p>
        </p:txBody>
      </p:sp>
      <p:pic>
        <p:nvPicPr>
          <p:cNvPr id="105475" name="Picture 4"/>
          <p:cNvPicPr>
            <a:picLocks noChangeAspect="1" noChangeArrowheads="1"/>
          </p:cNvPicPr>
          <p:nvPr/>
        </p:nvPicPr>
        <p:blipFill>
          <a:blip r:embed="rId3"/>
          <a:srcRect/>
          <a:stretch>
            <a:fillRect/>
          </a:stretch>
        </p:blipFill>
        <p:spPr bwMode="auto">
          <a:xfrm>
            <a:off x="3429000" y="2725738"/>
            <a:ext cx="6229350" cy="6305550"/>
          </a:xfrm>
          <a:prstGeom prst="rect">
            <a:avLst/>
          </a:prstGeom>
          <a:noFill/>
          <a:ln w="9525">
            <a:no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9" descr="soffocamento1">
            <a:extLst>
              <a:ext uri="{FF2B5EF4-FFF2-40B4-BE49-F238E27FC236}">
                <a16:creationId xmlns:a16="http://schemas.microsoft.com/office/drawing/2014/main" id="{53D72E9F-CF0A-4736-A22A-E3F11EEF47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4" y="1219647"/>
            <a:ext cx="5711480" cy="8533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8">
            <a:extLst>
              <a:ext uri="{FF2B5EF4-FFF2-40B4-BE49-F238E27FC236}">
                <a16:creationId xmlns:a16="http://schemas.microsoft.com/office/drawing/2014/main" id="{B106DCBD-C388-4B90-99D3-138345C25866}"/>
              </a:ext>
            </a:extLst>
          </p:cNvPr>
          <p:cNvSpPr txBox="1">
            <a:spLocks noChangeArrowheads="1"/>
          </p:cNvSpPr>
          <p:nvPr/>
        </p:nvSpPr>
        <p:spPr bwMode="auto">
          <a:xfrm>
            <a:off x="4557390" y="2989528"/>
            <a:ext cx="8524772" cy="3071610"/>
          </a:xfrm>
          <a:prstGeom prst="rect">
            <a:avLst/>
          </a:prstGeom>
          <a:noFill/>
          <a:ln w="9525">
            <a:noFill/>
            <a:miter lim="800000"/>
            <a:headEnd/>
            <a:tailEnd/>
          </a:ln>
          <a:effectLst/>
        </p:spPr>
        <p:txBody>
          <a:bodyPr wrap="square">
            <a:spAutoFit/>
          </a:bodyPr>
          <a:lstStyle/>
          <a:p>
            <a:pPr eaLnBrk="1" hangingPunct="1">
              <a:defRPr/>
            </a:pPr>
            <a:r>
              <a:rPr lang="it-IT" sz="8800" u="sng" dirty="0">
                <a:solidFill>
                  <a:srgbClr val="CC0000"/>
                </a:solidFill>
                <a:effectLst>
                  <a:outerShdw blurRad="38100" dist="38100" dir="2700000" algn="tl">
                    <a:srgbClr val="C0C0C0"/>
                  </a:outerShdw>
                </a:effectLst>
                <a:latin typeface="Arial Rounded MT Bold" pitchFamily="34" charset="0"/>
              </a:rPr>
              <a:t>Ostruzione </a:t>
            </a:r>
          </a:p>
          <a:p>
            <a:pPr eaLnBrk="1" hangingPunct="1">
              <a:defRPr/>
            </a:pPr>
            <a:r>
              <a:rPr lang="it-IT" sz="8800" u="sng" dirty="0">
                <a:solidFill>
                  <a:srgbClr val="CC0000"/>
                </a:solidFill>
                <a:effectLst>
                  <a:outerShdw blurRad="38100" dist="38100" dir="2700000" algn="tl">
                    <a:srgbClr val="C0C0C0"/>
                  </a:outerShdw>
                </a:effectLst>
                <a:latin typeface="Arial Rounded MT Bold" pitchFamily="34" charset="0"/>
              </a:rPr>
              <a:t>delle vie aeree</a:t>
            </a:r>
          </a:p>
        </p:txBody>
      </p:sp>
    </p:spTree>
    <p:extLst>
      <p:ext uri="{BB962C8B-B14F-4D97-AF65-F5344CB8AC3E}">
        <p14:creationId xmlns:p14="http://schemas.microsoft.com/office/powerpoint/2010/main" val="218932429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AAA5ECB-D1F1-459B-B167-F4F4626F87B5}"/>
              </a:ext>
            </a:extLst>
          </p:cNvPr>
          <p:cNvSpPr txBox="1"/>
          <p:nvPr/>
        </p:nvSpPr>
        <p:spPr>
          <a:xfrm>
            <a:off x="1028998" y="484312"/>
            <a:ext cx="11593288" cy="7700570"/>
          </a:xfrm>
          <a:prstGeom prst="rect">
            <a:avLst/>
          </a:prstGeom>
          <a:noFill/>
        </p:spPr>
        <p:txBody>
          <a:bodyPr wrap="square" rtlCol="0">
            <a:spAutoFit/>
          </a:bodyPr>
          <a:lstStyle/>
          <a:p>
            <a:r>
              <a:rPr lang="it-IT" sz="6000" dirty="0">
                <a:solidFill>
                  <a:srgbClr val="FF0000"/>
                </a:solidFill>
                <a:effectLst>
                  <a:outerShdw blurRad="38100" dist="38100" dir="2700000" algn="tl">
                    <a:srgbClr val="000000">
                      <a:alpha val="43137"/>
                    </a:srgbClr>
                  </a:outerShdw>
                </a:effectLst>
              </a:rPr>
              <a:t>CAUSE</a:t>
            </a:r>
          </a:p>
          <a:p>
            <a:endParaRPr lang="it-IT" sz="6000" dirty="0">
              <a:solidFill>
                <a:srgbClr val="FF0000"/>
              </a:solidFill>
              <a:effectLst>
                <a:outerShdw blurRad="38100" dist="38100" dir="2700000" algn="tl">
                  <a:srgbClr val="000000">
                    <a:alpha val="43137"/>
                  </a:srgbClr>
                </a:outerShdw>
              </a:effectLst>
            </a:endParaRPr>
          </a:p>
          <a:p>
            <a:pPr marL="857250" indent="-857250" algn="l">
              <a:buFont typeface="Arial" panose="020B0604020202020204" pitchFamily="34" charset="0"/>
              <a:buChar char="•"/>
            </a:pPr>
            <a:r>
              <a:rPr lang="it-IT" sz="4400" b="0" dirty="0">
                <a:effectLst>
                  <a:outerShdw blurRad="38100" dist="38100" dir="2700000" algn="tl">
                    <a:srgbClr val="000000">
                      <a:alpha val="43137"/>
                    </a:srgbClr>
                  </a:outerShdw>
                </a:effectLst>
              </a:rPr>
              <a:t>Adulti: cibo (di solito), oggetti portati alla bocca (tappino biro, etc.)</a:t>
            </a:r>
          </a:p>
          <a:p>
            <a:pPr marL="857250" indent="-857250" algn="l">
              <a:buFont typeface="Arial" panose="020B0604020202020204" pitchFamily="34" charset="0"/>
              <a:buChar char="•"/>
            </a:pPr>
            <a:endParaRPr lang="it-IT" sz="4400" b="0" dirty="0">
              <a:effectLst>
                <a:outerShdw blurRad="38100" dist="38100" dir="2700000" algn="tl">
                  <a:srgbClr val="000000">
                    <a:alpha val="43137"/>
                  </a:srgbClr>
                </a:outerShdw>
              </a:effectLst>
            </a:endParaRPr>
          </a:p>
          <a:p>
            <a:pPr marL="857250" indent="-857250" algn="l">
              <a:buFont typeface="Arial" panose="020B0604020202020204" pitchFamily="34" charset="0"/>
              <a:buChar char="•"/>
            </a:pPr>
            <a:r>
              <a:rPr lang="it-IT" sz="4400" b="0" dirty="0">
                <a:effectLst>
                  <a:outerShdw blurRad="38100" dist="38100" dir="2700000" algn="tl">
                    <a:srgbClr val="000000">
                      <a:alpha val="43137"/>
                    </a:srgbClr>
                  </a:outerShdw>
                </a:effectLst>
              </a:rPr>
              <a:t>Bambini: cibo (bocconi troppo grossi), monete, giocattoli, caramelle gommose, </a:t>
            </a:r>
            <a:r>
              <a:rPr lang="it-IT" sz="4400" b="0" dirty="0" err="1">
                <a:effectLst>
                  <a:outerShdw blurRad="38100" dist="38100" dir="2700000" algn="tl">
                    <a:srgbClr val="000000">
                      <a:alpha val="43137"/>
                    </a:srgbClr>
                  </a:outerShdw>
                </a:effectLst>
              </a:rPr>
              <a:t>etc</a:t>
            </a:r>
            <a:r>
              <a:rPr lang="it-IT" sz="4400" b="0" dirty="0">
                <a:effectLst>
                  <a:outerShdw blurRad="38100" dist="38100" dir="2700000" algn="tl">
                    <a:srgbClr val="000000">
                      <a:alpha val="43137"/>
                    </a:srgbClr>
                  </a:outerShdw>
                </a:effectLst>
              </a:rPr>
              <a:t>…</a:t>
            </a:r>
            <a:endParaRPr lang="it-IT" sz="4400" b="0" dirty="0"/>
          </a:p>
          <a:p>
            <a:endParaRPr lang="it-IT" sz="60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892992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AAA5ECB-D1F1-459B-B167-F4F4626F87B5}"/>
              </a:ext>
            </a:extLst>
          </p:cNvPr>
          <p:cNvSpPr txBox="1"/>
          <p:nvPr/>
        </p:nvSpPr>
        <p:spPr>
          <a:xfrm>
            <a:off x="1028998" y="484312"/>
            <a:ext cx="11593288" cy="7909858"/>
          </a:xfrm>
          <a:prstGeom prst="rect">
            <a:avLst/>
          </a:prstGeom>
          <a:noFill/>
        </p:spPr>
        <p:txBody>
          <a:bodyPr wrap="square" rtlCol="0">
            <a:spAutoFit/>
          </a:bodyPr>
          <a:lstStyle/>
          <a:p>
            <a:r>
              <a:rPr lang="it-IT" sz="6000" dirty="0">
                <a:solidFill>
                  <a:srgbClr val="FF0000"/>
                </a:solidFill>
                <a:effectLst>
                  <a:outerShdw blurRad="38100" dist="38100" dir="2700000" algn="tl">
                    <a:srgbClr val="000000">
                      <a:alpha val="43137"/>
                    </a:srgbClr>
                  </a:outerShdw>
                </a:effectLst>
              </a:rPr>
              <a:t>OSTRUZIONE PARZIALE</a:t>
            </a:r>
          </a:p>
          <a:p>
            <a:endParaRPr lang="it-IT" sz="6000" dirty="0">
              <a:solidFill>
                <a:srgbClr val="FF0000"/>
              </a:solidFill>
              <a:effectLst>
                <a:outerShdw blurRad="38100" dist="38100" dir="2700000" algn="tl">
                  <a:srgbClr val="000000">
                    <a:alpha val="43137"/>
                  </a:srgbClr>
                </a:outerShdw>
              </a:effectLst>
            </a:endParaRPr>
          </a:p>
          <a:p>
            <a:pPr marL="571500" indent="-571500" algn="l">
              <a:buFont typeface="Arial" panose="020B0604020202020204" pitchFamily="34" charset="0"/>
              <a:buChar char="•"/>
            </a:pPr>
            <a:r>
              <a:rPr lang="it-IT" sz="4000" dirty="0"/>
              <a:t>Dispnea</a:t>
            </a:r>
          </a:p>
          <a:p>
            <a:pPr marL="571500" indent="-571500" algn="l">
              <a:buFont typeface="Arial" panose="020B0604020202020204" pitchFamily="34" charset="0"/>
              <a:buChar char="•"/>
            </a:pPr>
            <a:r>
              <a:rPr lang="it-IT" sz="4000" dirty="0"/>
              <a:t>Tosse</a:t>
            </a:r>
          </a:p>
          <a:p>
            <a:pPr marL="571500" indent="-571500" algn="l">
              <a:buFont typeface="Arial" panose="020B0604020202020204" pitchFamily="34" charset="0"/>
              <a:buChar char="•"/>
            </a:pPr>
            <a:r>
              <a:rPr lang="it-IT" sz="4000" dirty="0"/>
              <a:t>Emissione di suoni</a:t>
            </a:r>
          </a:p>
          <a:p>
            <a:pPr marL="571500" indent="-571500" algn="l">
              <a:buFont typeface="Arial" panose="020B0604020202020204" pitchFamily="34" charset="0"/>
              <a:buChar char="•"/>
            </a:pPr>
            <a:endParaRPr lang="it-IT" sz="4000" dirty="0"/>
          </a:p>
          <a:p>
            <a:endParaRPr lang="it-IT" sz="4000" dirty="0">
              <a:solidFill>
                <a:srgbClr val="FF0000"/>
              </a:solidFill>
            </a:endParaRPr>
          </a:p>
          <a:p>
            <a:endParaRPr lang="it-IT" sz="4000" dirty="0">
              <a:solidFill>
                <a:srgbClr val="FF0000"/>
              </a:solidFill>
            </a:endParaRPr>
          </a:p>
          <a:p>
            <a:r>
              <a:rPr lang="it-IT" sz="4000" dirty="0">
                <a:solidFill>
                  <a:srgbClr val="FF0000"/>
                </a:solidFill>
              </a:rPr>
              <a:t>Se l’ostruzione è parziale incoraggia la vittima a tossire (NON FARE ALTRO)</a:t>
            </a:r>
          </a:p>
        </p:txBody>
      </p:sp>
      <p:pic>
        <p:nvPicPr>
          <p:cNvPr id="9218" name="Picture 2" descr="AIST AssoTosse - Tosse: 10 cose da sapere">
            <a:extLst>
              <a:ext uri="{FF2B5EF4-FFF2-40B4-BE49-F238E27FC236}">
                <a16:creationId xmlns:a16="http://schemas.microsoft.com/office/drawing/2014/main" id="{0D79F7B1-DA0D-4387-B4BA-421122823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8241" y="2068488"/>
            <a:ext cx="3825974" cy="3624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5844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F:\corso primo soccorso\FOTO ANNEGAMENTO\airways obstruction.jpg">
            <a:extLst>
              <a:ext uri="{FF2B5EF4-FFF2-40B4-BE49-F238E27FC236}">
                <a16:creationId xmlns:a16="http://schemas.microsoft.com/office/drawing/2014/main" id="{5FCEED4D-0BC6-4B69-A082-53B693F86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1606" y="2276157"/>
            <a:ext cx="6501606" cy="520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7AAA5ECB-D1F1-459B-B167-F4F4626F87B5}"/>
              </a:ext>
            </a:extLst>
          </p:cNvPr>
          <p:cNvSpPr txBox="1"/>
          <p:nvPr/>
        </p:nvSpPr>
        <p:spPr>
          <a:xfrm>
            <a:off x="308918" y="484312"/>
            <a:ext cx="12313368" cy="8623899"/>
          </a:xfrm>
          <a:prstGeom prst="rect">
            <a:avLst/>
          </a:prstGeom>
          <a:noFill/>
        </p:spPr>
        <p:txBody>
          <a:bodyPr wrap="square" rtlCol="0">
            <a:spAutoFit/>
          </a:bodyPr>
          <a:lstStyle/>
          <a:p>
            <a:r>
              <a:rPr lang="it-IT" sz="6000" dirty="0">
                <a:solidFill>
                  <a:srgbClr val="FF0000"/>
                </a:solidFill>
                <a:effectLst>
                  <a:outerShdw blurRad="38100" dist="38100" dir="2700000" algn="tl">
                    <a:srgbClr val="000000">
                      <a:alpha val="43137"/>
                    </a:srgbClr>
                  </a:outerShdw>
                </a:effectLst>
              </a:rPr>
              <a:t>OSTRUZIONE TOTALE</a:t>
            </a:r>
          </a:p>
          <a:p>
            <a:endParaRPr lang="it-IT" sz="6000" dirty="0">
              <a:solidFill>
                <a:srgbClr val="FF0000"/>
              </a:solidFill>
              <a:effectLst>
                <a:outerShdw blurRad="38100" dist="38100" dir="2700000" algn="tl">
                  <a:srgbClr val="000000">
                    <a:alpha val="43137"/>
                  </a:srgbClr>
                </a:outerShdw>
              </a:effectLst>
            </a:endParaRPr>
          </a:p>
          <a:p>
            <a:pPr marL="571500" indent="-571500" algn="l">
              <a:buFont typeface="Arial" panose="020B0604020202020204" pitchFamily="34" charset="0"/>
              <a:buChar char="•"/>
            </a:pPr>
            <a:r>
              <a:rPr lang="it-IT" sz="4400" b="1" dirty="0"/>
              <a:t>Impossibilità di parlare</a:t>
            </a:r>
          </a:p>
          <a:p>
            <a:pPr marL="571500" indent="-571500" algn="l">
              <a:buFont typeface="Arial" panose="020B0604020202020204" pitchFamily="34" charset="0"/>
              <a:buChar char="•"/>
            </a:pPr>
            <a:r>
              <a:rPr lang="it-IT" sz="4400" dirty="0"/>
              <a:t>R</a:t>
            </a:r>
            <a:r>
              <a:rPr lang="it-IT" sz="4400" b="1" dirty="0"/>
              <a:t>espirare </a:t>
            </a:r>
          </a:p>
          <a:p>
            <a:pPr marL="571500" indent="-571500" algn="l">
              <a:buFont typeface="Arial" panose="020B0604020202020204" pitchFamily="34" charset="0"/>
              <a:buChar char="•"/>
            </a:pPr>
            <a:r>
              <a:rPr lang="it-IT" sz="4400" b="1" dirty="0"/>
              <a:t>Tossire</a:t>
            </a:r>
          </a:p>
          <a:p>
            <a:pPr marL="571500" indent="-571500" algn="l">
              <a:buFont typeface="Arial" panose="020B0604020202020204" pitchFamily="34" charset="0"/>
              <a:buChar char="•"/>
            </a:pPr>
            <a:r>
              <a:rPr lang="it-IT" sz="4400" dirty="0"/>
              <a:t>Segnale universale </a:t>
            </a:r>
          </a:p>
          <a:p>
            <a:pPr algn="l"/>
            <a:r>
              <a:rPr lang="it-IT" sz="4400" dirty="0"/>
              <a:t>   di soffocamento </a:t>
            </a:r>
          </a:p>
          <a:p>
            <a:pPr algn="l"/>
            <a:r>
              <a:rPr lang="it-IT" sz="4400" dirty="0"/>
              <a:t>    (mani alla gola) </a:t>
            </a:r>
          </a:p>
          <a:p>
            <a:pPr marL="571500" indent="-571500" algn="l">
              <a:buFont typeface="Arial" panose="020B0604020202020204" pitchFamily="34" charset="0"/>
              <a:buChar char="•"/>
            </a:pPr>
            <a:r>
              <a:rPr lang="it-IT" sz="4400" dirty="0"/>
              <a:t>Rapida cianosi </a:t>
            </a:r>
          </a:p>
          <a:p>
            <a:pPr marL="571500" indent="-571500" algn="l">
              <a:buFont typeface="Arial" panose="020B0604020202020204" pitchFamily="34" charset="0"/>
              <a:buChar char="•"/>
            </a:pPr>
            <a:r>
              <a:rPr lang="it-IT" sz="4400" dirty="0"/>
              <a:t>Possibile perdita di coscienza</a:t>
            </a:r>
            <a:endParaRPr lang="it-IT" sz="60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0208120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id="{12BB0FD2-29C3-4741-A179-6A23998A2141}"/>
              </a:ext>
            </a:extLst>
          </p:cNvPr>
          <p:cNvSpPr txBox="1">
            <a:spLocks noChangeArrowheads="1"/>
          </p:cNvSpPr>
          <p:nvPr/>
        </p:nvSpPr>
        <p:spPr bwMode="auto">
          <a:xfrm>
            <a:off x="4503974" y="217316"/>
            <a:ext cx="4026872" cy="123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4550">
                <a:solidFill>
                  <a:srgbClr val="FF0000"/>
                </a:solidFill>
                <a:latin typeface="Arial" panose="020B0604020202020204" pitchFamily="34" charset="0"/>
              </a:rPr>
              <a:t>COSA FARE?</a:t>
            </a:r>
          </a:p>
          <a:p>
            <a:pPr algn="ctr" eaLnBrk="1" hangingPunct="1">
              <a:spcBef>
                <a:spcPct val="0"/>
              </a:spcBef>
              <a:buFontTx/>
              <a:buNone/>
            </a:pPr>
            <a:r>
              <a:rPr lang="it-IT" altLang="it-IT" sz="2844">
                <a:solidFill>
                  <a:srgbClr val="FF0000"/>
                </a:solidFill>
                <a:latin typeface="Arial" panose="020B0604020202020204" pitchFamily="34" charset="0"/>
              </a:rPr>
              <a:t>IL PRIMO SOCCORSO</a:t>
            </a:r>
          </a:p>
        </p:txBody>
      </p:sp>
      <p:sp>
        <p:nvSpPr>
          <p:cNvPr id="15363" name="Text Box 3">
            <a:extLst>
              <a:ext uri="{FF2B5EF4-FFF2-40B4-BE49-F238E27FC236}">
                <a16:creationId xmlns:a16="http://schemas.microsoft.com/office/drawing/2014/main" id="{0A976FA0-A012-44FA-9C4E-3D82C532361B}"/>
              </a:ext>
            </a:extLst>
          </p:cNvPr>
          <p:cNvSpPr txBox="1">
            <a:spLocks noChangeArrowheads="1"/>
          </p:cNvSpPr>
          <p:nvPr/>
        </p:nvSpPr>
        <p:spPr bwMode="auto">
          <a:xfrm>
            <a:off x="4681885" y="1784023"/>
            <a:ext cx="3533340" cy="70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3982">
                <a:solidFill>
                  <a:srgbClr val="003399"/>
                </a:solidFill>
                <a:latin typeface="Arial" panose="020B0604020202020204" pitchFamily="34" charset="0"/>
              </a:rPr>
              <a:t>CHIAMARE IL</a:t>
            </a:r>
            <a:endParaRPr lang="it-IT" altLang="it-IT" sz="5119">
              <a:solidFill>
                <a:srgbClr val="FF0000"/>
              </a:solidFill>
              <a:latin typeface="Arial Rounded MT Bold" panose="020F0704030504030204" pitchFamily="34" charset="0"/>
            </a:endParaRPr>
          </a:p>
        </p:txBody>
      </p:sp>
      <p:pic>
        <p:nvPicPr>
          <p:cNvPr id="15364" name="Picture 4" descr="118 logo">
            <a:extLst>
              <a:ext uri="{FF2B5EF4-FFF2-40B4-BE49-F238E27FC236}">
                <a16:creationId xmlns:a16="http://schemas.microsoft.com/office/drawing/2014/main" id="{B8D64DDE-F129-4A41-BF6B-19594EEAD7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951" y="3041452"/>
            <a:ext cx="10023310" cy="449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5396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0" name="Rectangle 2"/>
          <p:cNvSpPr>
            <a:spLocks noChangeArrowheads="1"/>
          </p:cNvSpPr>
          <p:nvPr/>
        </p:nvSpPr>
        <p:spPr bwMode="auto">
          <a:xfrm>
            <a:off x="0" y="1060450"/>
            <a:ext cx="13003213" cy="2087563"/>
          </a:xfrm>
          <a:prstGeom prst="rect">
            <a:avLst/>
          </a:prstGeom>
          <a:noFill/>
          <a:ln w="9525">
            <a:noFill/>
            <a:miter lim="800000"/>
            <a:headEnd/>
            <a:tailEnd/>
          </a:ln>
          <a:effectLst/>
        </p:spPr>
        <p:txBody>
          <a:bodyPr lIns="130949" tIns="65475" rIns="130949" bIns="65475" anchor="b"/>
          <a:lstStyle/>
          <a:p>
            <a:pPr defTabSz="1300163" eaLnBrk="0" hangingPunct="0">
              <a:spcBef>
                <a:spcPct val="0"/>
              </a:spcBef>
              <a:defRPr/>
            </a:pPr>
            <a:r>
              <a:rPr lang="it-IT" sz="6000" dirty="0">
                <a:solidFill>
                  <a:srgbClr val="FF0033"/>
                </a:solidFill>
                <a:effectLst>
                  <a:outerShdw blurRad="38100" dist="38100" dir="2700000" algn="tl">
                    <a:srgbClr val="C0C0C0"/>
                  </a:outerShdw>
                </a:effectLst>
                <a:latin typeface="Comic Sans MS" pitchFamily="66" charset="0"/>
              </a:rPr>
              <a:t>LINEE GUIDA DELLA CONFERANZA STATO REGIONI </a:t>
            </a:r>
            <a:r>
              <a:rPr lang="it-IT" sz="3200" dirty="0">
                <a:solidFill>
                  <a:srgbClr val="FF0033"/>
                </a:solidFill>
                <a:effectLst>
                  <a:outerShdw blurRad="38100" dist="38100" dir="2700000" algn="tl">
                    <a:srgbClr val="C0C0C0"/>
                  </a:outerShdw>
                </a:effectLst>
                <a:latin typeface="Comic Sans MS" pitchFamily="66" charset="0"/>
              </a:rPr>
              <a:t>– PREVENZIONE INCENDI, EVACUAZIONE </a:t>
            </a:r>
            <a:r>
              <a:rPr lang="it-IT" sz="3200">
                <a:solidFill>
                  <a:srgbClr val="FF0033"/>
                </a:solidFill>
                <a:effectLst>
                  <a:outerShdw blurRad="38100" dist="38100" dir="2700000" algn="tl">
                    <a:srgbClr val="C0C0C0"/>
                  </a:outerShdw>
                </a:effectLst>
                <a:latin typeface="Comic Sans MS" pitchFamily="66" charset="0"/>
              </a:rPr>
              <a:t>DEI LAVORATORI E </a:t>
            </a:r>
            <a:r>
              <a:rPr lang="it-IT" sz="3200" dirty="0">
                <a:solidFill>
                  <a:srgbClr val="FF0033"/>
                </a:solidFill>
                <a:effectLst>
                  <a:outerShdw blurRad="38100" dist="38100" dir="2700000" algn="tl">
                    <a:srgbClr val="C0C0C0"/>
                  </a:outerShdw>
                </a:effectLst>
                <a:latin typeface="Comic Sans MS" pitchFamily="66" charset="0"/>
              </a:rPr>
              <a:t>PRONTO SOCCORSO (16 LUGLIO 1996)</a:t>
            </a:r>
          </a:p>
        </p:txBody>
      </p:sp>
      <p:sp>
        <p:nvSpPr>
          <p:cNvPr id="44035" name="Rectangle 3"/>
          <p:cNvSpPr>
            <a:spLocks noChangeArrowheads="1"/>
          </p:cNvSpPr>
          <p:nvPr/>
        </p:nvSpPr>
        <p:spPr bwMode="auto">
          <a:xfrm>
            <a:off x="741363" y="4013200"/>
            <a:ext cx="11304587" cy="4679950"/>
          </a:xfrm>
          <a:prstGeom prst="rect">
            <a:avLst/>
          </a:prstGeom>
          <a:noFill/>
          <a:ln w="9525">
            <a:noFill/>
            <a:miter lim="800000"/>
            <a:headEnd/>
            <a:tailEnd/>
          </a:ln>
        </p:spPr>
        <p:txBody>
          <a:bodyPr lIns="130949" tIns="65475" rIns="130949" bIns="65475"/>
          <a:lstStyle/>
          <a:p>
            <a:pPr marL="487363" indent="-487363" algn="l" defTabSz="1300163" eaLnBrk="0" hangingPunct="0">
              <a:buClr>
                <a:schemeClr val="tx2"/>
              </a:buClr>
              <a:defRPr/>
            </a:pPr>
            <a:r>
              <a:rPr lang="it-IT" sz="4400" b="0" dirty="0">
                <a:latin typeface="Comic Sans MS" pitchFamily="66" charset="0"/>
              </a:rPr>
              <a:t>Criteri minimi di individuazione del numero degli addetti al primo soccorso:</a:t>
            </a:r>
          </a:p>
          <a:p>
            <a:pPr marL="487363" indent="-487363" algn="l" defTabSz="1300163" eaLnBrk="0" hangingPunct="0">
              <a:buClr>
                <a:schemeClr val="tx2"/>
              </a:buClr>
              <a:defRPr/>
            </a:pPr>
            <a:endParaRPr lang="it-IT" sz="4400" b="0" dirty="0">
              <a:latin typeface="Comic Sans MS" pitchFamily="66" charset="0"/>
            </a:endParaRPr>
          </a:p>
          <a:p>
            <a:pPr marL="742950" indent="-742950" algn="l" defTabSz="1300163" eaLnBrk="0" hangingPunct="0">
              <a:buClr>
                <a:schemeClr val="tx2"/>
              </a:buClr>
              <a:buFont typeface="Arial" pitchFamily="34" charset="0"/>
              <a:buChar char="•"/>
              <a:defRPr/>
            </a:pPr>
            <a:r>
              <a:rPr lang="it-IT" sz="4400" b="0" dirty="0">
                <a:latin typeface="Comic Sans MS" pitchFamily="66" charset="0"/>
              </a:rPr>
              <a:t>1 addetto ogni 30 lavoratori</a:t>
            </a:r>
          </a:p>
          <a:p>
            <a:pPr marL="742950" indent="-742950" algn="l" defTabSz="1300163" eaLnBrk="0" hangingPunct="0">
              <a:buClr>
                <a:schemeClr val="tx2"/>
              </a:buClr>
              <a:buFont typeface="Arial" pitchFamily="34" charset="0"/>
              <a:buChar char="•"/>
              <a:defRPr/>
            </a:pPr>
            <a:r>
              <a:rPr lang="it-IT" sz="4400" b="0" dirty="0">
                <a:latin typeface="Comic Sans MS" pitchFamily="66" charset="0"/>
              </a:rPr>
              <a:t>2 addetti per ciascun turno lavorativo</a:t>
            </a:r>
          </a:p>
          <a:p>
            <a:pPr marL="742950" indent="-742950" algn="l" defTabSz="1300163" eaLnBrk="0" hangingPunct="0">
              <a:buClr>
                <a:schemeClr val="tx2"/>
              </a:buClr>
              <a:buFont typeface="Arial" pitchFamily="34" charset="0"/>
              <a:buChar char="•"/>
              <a:defRPr/>
            </a:pPr>
            <a:r>
              <a:rPr lang="it-IT" sz="4400" b="0" dirty="0">
                <a:latin typeface="Comic Sans MS" pitchFamily="66" charset="0"/>
              </a:rPr>
              <a:t>1 addetto ogni 500/1000 mq d’area</a:t>
            </a:r>
          </a:p>
          <a:p>
            <a:pPr marL="487363" indent="-487363" algn="l" defTabSz="1300163" eaLnBrk="0" hangingPunct="0">
              <a:buClr>
                <a:schemeClr val="tx2"/>
              </a:buClr>
              <a:defRPr/>
            </a:pPr>
            <a:endParaRPr lang="it-IT" sz="4400" b="0" dirty="0">
              <a:latin typeface="Comic Sans MS" pitchFamily="66" charset="0"/>
            </a:endParaRPr>
          </a:p>
          <a:p>
            <a:pPr marL="487363" indent="-487363" algn="l" defTabSz="1300163" eaLnBrk="0" hangingPunct="0">
              <a:buClr>
                <a:schemeClr val="tx2"/>
              </a:buClr>
              <a:buFontTx/>
              <a:buChar char="•"/>
              <a:defRPr/>
            </a:pPr>
            <a:endParaRPr lang="it-IT" sz="5100" b="0" dirty="0">
              <a:latin typeface="Comic Sans MS" pitchFamily="66" charset="0"/>
            </a:endParaRPr>
          </a:p>
          <a:p>
            <a:pPr marL="487363" indent="-487363" algn="l" defTabSz="1300163" eaLnBrk="0" hangingPunct="0">
              <a:buClr>
                <a:schemeClr val="tx2"/>
              </a:buClr>
              <a:buFontTx/>
              <a:buChar char="•"/>
              <a:defRPr/>
            </a:pPr>
            <a:endParaRPr lang="it-IT" sz="1000" b="0" dirty="0">
              <a:latin typeface="Comic Sans MS" pitchFamily="66" charset="0"/>
            </a:endParaRPr>
          </a:p>
          <a:p>
            <a:pPr marL="487363" indent="-487363" algn="l" defTabSz="1300163" eaLnBrk="0" hangingPunct="0">
              <a:buClr>
                <a:schemeClr val="tx2"/>
              </a:buClr>
              <a:buFontTx/>
              <a:buChar char="•"/>
              <a:defRPr/>
            </a:pPr>
            <a:endParaRPr lang="it-IT" sz="1000" b="0" dirty="0">
              <a:latin typeface="Comic Sans MS" pitchFamily="66" charset="0"/>
            </a:endParaRPr>
          </a:p>
          <a:p>
            <a:pPr marL="487363" indent="-487363" algn="l" defTabSz="1300163" eaLnBrk="0" hangingPunct="0">
              <a:buClr>
                <a:schemeClr val="tx2"/>
              </a:buClr>
              <a:buFontTx/>
              <a:buChar char="•"/>
              <a:defRPr/>
            </a:pPr>
            <a:endParaRPr lang="it-IT" sz="1000" b="0" dirty="0">
              <a:latin typeface="Comic Sans MS" pitchFamily="66" charset="0"/>
            </a:endParaRPr>
          </a:p>
          <a:p>
            <a:pPr marL="487363" indent="-487363" algn="l" defTabSz="1300163" eaLnBrk="0" hangingPunct="0">
              <a:buClr>
                <a:schemeClr val="tx2"/>
              </a:buClr>
              <a:buFontTx/>
              <a:buChar char="•"/>
              <a:defRPr/>
            </a:pPr>
            <a:endParaRPr lang="it-IT" sz="1000" b="0" dirty="0">
              <a:latin typeface="Comic Sans MS" pitchFamily="66"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id="{12BB0FD2-29C3-4741-A179-6A23998A2141}"/>
              </a:ext>
            </a:extLst>
          </p:cNvPr>
          <p:cNvSpPr txBox="1">
            <a:spLocks noChangeArrowheads="1"/>
          </p:cNvSpPr>
          <p:nvPr/>
        </p:nvSpPr>
        <p:spPr bwMode="auto">
          <a:xfrm>
            <a:off x="4503974" y="217316"/>
            <a:ext cx="4026872" cy="123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4550">
                <a:solidFill>
                  <a:srgbClr val="FF0000"/>
                </a:solidFill>
                <a:latin typeface="Arial" panose="020B0604020202020204" pitchFamily="34" charset="0"/>
              </a:rPr>
              <a:t>COSA FARE?</a:t>
            </a:r>
          </a:p>
          <a:p>
            <a:pPr algn="ctr" eaLnBrk="1" hangingPunct="1">
              <a:spcBef>
                <a:spcPct val="0"/>
              </a:spcBef>
              <a:buFontTx/>
              <a:buNone/>
            </a:pPr>
            <a:r>
              <a:rPr lang="it-IT" altLang="it-IT" sz="2844">
                <a:solidFill>
                  <a:srgbClr val="FF0000"/>
                </a:solidFill>
                <a:latin typeface="Arial" panose="020B0604020202020204" pitchFamily="34" charset="0"/>
              </a:rPr>
              <a:t>IL PRIMO SOCCORSO</a:t>
            </a:r>
          </a:p>
        </p:txBody>
      </p:sp>
      <p:sp>
        <p:nvSpPr>
          <p:cNvPr id="6" name="CasellaDiTesto 5">
            <a:extLst>
              <a:ext uri="{FF2B5EF4-FFF2-40B4-BE49-F238E27FC236}">
                <a16:creationId xmlns:a16="http://schemas.microsoft.com/office/drawing/2014/main" id="{E5DB3F5D-DD9D-4F78-B3A0-416EEA5A3A3A}"/>
              </a:ext>
            </a:extLst>
          </p:cNvPr>
          <p:cNvSpPr txBox="1"/>
          <p:nvPr/>
        </p:nvSpPr>
        <p:spPr>
          <a:xfrm>
            <a:off x="596950" y="1447525"/>
            <a:ext cx="12025336" cy="3539430"/>
          </a:xfrm>
          <a:prstGeom prst="rect">
            <a:avLst/>
          </a:prstGeom>
          <a:noFill/>
        </p:spPr>
        <p:txBody>
          <a:bodyPr wrap="square">
            <a:spAutoFit/>
          </a:bodyPr>
          <a:lstStyle/>
          <a:p>
            <a:pPr marL="571500" indent="-571500" algn="l">
              <a:buFont typeface="Arial" panose="020B0604020202020204" pitchFamily="34" charset="0"/>
              <a:buChar char="•"/>
            </a:pPr>
            <a:r>
              <a:rPr lang="it-IT" sz="4000" dirty="0"/>
              <a:t>Dai 5 colpi dorsali tra le scapole</a:t>
            </a:r>
          </a:p>
          <a:p>
            <a:pPr marL="571500" indent="-571500" algn="l">
              <a:buFont typeface="Arial" panose="020B0604020202020204" pitchFamily="34" charset="0"/>
              <a:buChar char="•"/>
            </a:pPr>
            <a:endParaRPr lang="it-IT" sz="4000" dirty="0"/>
          </a:p>
          <a:p>
            <a:pPr marL="571500" indent="-571500" algn="l">
              <a:buFont typeface="Arial" panose="020B0604020202020204" pitchFamily="34" charset="0"/>
              <a:buChar char="•"/>
            </a:pPr>
            <a:r>
              <a:rPr lang="it-IT" sz="4000" dirty="0"/>
              <a:t>Se I colpi non hanno effetto manovra di </a:t>
            </a:r>
            <a:r>
              <a:rPr lang="it-IT" sz="4000" dirty="0" err="1"/>
              <a:t>Heimlich</a:t>
            </a:r>
            <a:r>
              <a:rPr lang="it-IT" sz="4000" dirty="0"/>
              <a:t> in piedi</a:t>
            </a:r>
          </a:p>
          <a:p>
            <a:pPr algn="l"/>
            <a:r>
              <a:rPr lang="it-IT" sz="4000" dirty="0"/>
              <a:t> </a:t>
            </a:r>
          </a:p>
        </p:txBody>
      </p:sp>
      <p:pic>
        <p:nvPicPr>
          <p:cNvPr id="4" name="Immagine 3">
            <a:extLst>
              <a:ext uri="{FF2B5EF4-FFF2-40B4-BE49-F238E27FC236}">
                <a16:creationId xmlns:a16="http://schemas.microsoft.com/office/drawing/2014/main" id="{5B2F4950-4FD3-46BB-9160-25C193B40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6539" y="4444752"/>
            <a:ext cx="7347582" cy="5510687"/>
          </a:xfrm>
          <a:prstGeom prst="rect">
            <a:avLst/>
          </a:prstGeom>
        </p:spPr>
      </p:pic>
    </p:spTree>
    <p:extLst>
      <p:ext uri="{BB962C8B-B14F-4D97-AF65-F5344CB8AC3E}">
        <p14:creationId xmlns:p14="http://schemas.microsoft.com/office/powerpoint/2010/main" val="125932631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magine 3" descr="advisors-dr-henry-heimlich.jpg">
            <a:extLst>
              <a:ext uri="{FF2B5EF4-FFF2-40B4-BE49-F238E27FC236}">
                <a16:creationId xmlns:a16="http://schemas.microsoft.com/office/drawing/2014/main" id="{9C92F5D7-FDEC-4C0E-B46F-A89FE28E162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40012" y="781691"/>
            <a:ext cx="5323190" cy="7829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a:extLst>
              <a:ext uri="{FF2B5EF4-FFF2-40B4-BE49-F238E27FC236}">
                <a16:creationId xmlns:a16="http://schemas.microsoft.com/office/drawing/2014/main" id="{A2BF5FAA-8750-4E86-B916-53D4E2F8192E}"/>
              </a:ext>
            </a:extLst>
          </p:cNvPr>
          <p:cNvSpPr/>
          <p:nvPr/>
        </p:nvSpPr>
        <p:spPr>
          <a:xfrm>
            <a:off x="3429147" y="7845417"/>
            <a:ext cx="6144921" cy="153735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3982"/>
          </a:p>
        </p:txBody>
      </p:sp>
      <p:sp>
        <p:nvSpPr>
          <p:cNvPr id="16388" name="Rettangolo 5">
            <a:extLst>
              <a:ext uri="{FF2B5EF4-FFF2-40B4-BE49-F238E27FC236}">
                <a16:creationId xmlns:a16="http://schemas.microsoft.com/office/drawing/2014/main" id="{AB43A091-345C-4D1C-8EED-24D4B8B58E93}"/>
              </a:ext>
            </a:extLst>
          </p:cNvPr>
          <p:cNvSpPr>
            <a:spLocks noChangeArrowheads="1"/>
          </p:cNvSpPr>
          <p:nvPr/>
        </p:nvSpPr>
        <p:spPr bwMode="auto">
          <a:xfrm>
            <a:off x="2916693" y="7949261"/>
            <a:ext cx="7169827" cy="131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5972">
                <a:solidFill>
                  <a:srgbClr val="FFFF00"/>
                </a:solidFill>
                <a:latin typeface="Arial" panose="020B0604020202020204" pitchFamily="34" charset="0"/>
                <a:cs typeface="Arial" panose="020B0604020202020204" pitchFamily="34" charset="0"/>
              </a:rPr>
              <a:t>Henry J. Heimlich</a:t>
            </a:r>
          </a:p>
          <a:p>
            <a:pPr algn="ctr" eaLnBrk="1" hangingPunct="1">
              <a:spcBef>
                <a:spcPct val="0"/>
              </a:spcBef>
              <a:buFontTx/>
              <a:buNone/>
            </a:pPr>
            <a:r>
              <a:rPr lang="it-IT" altLang="it-IT" sz="1991">
                <a:solidFill>
                  <a:srgbClr val="FFFF00"/>
                </a:solidFill>
                <a:latin typeface="Arial" panose="020B0604020202020204" pitchFamily="34" charset="0"/>
                <a:cs typeface="Arial" panose="020B0604020202020204" pitchFamily="34" charset="0"/>
              </a:rPr>
              <a:t>Wilmington, DE (USA) - 3 febbraio 1920</a:t>
            </a:r>
          </a:p>
        </p:txBody>
      </p:sp>
    </p:spTree>
    <p:extLst>
      <p:ext uri="{BB962C8B-B14F-4D97-AF65-F5344CB8AC3E}">
        <p14:creationId xmlns:p14="http://schemas.microsoft.com/office/powerpoint/2010/main" val="386544767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a:extLst>
              <a:ext uri="{FF2B5EF4-FFF2-40B4-BE49-F238E27FC236}">
                <a16:creationId xmlns:a16="http://schemas.microsoft.com/office/drawing/2014/main" id="{2392C0CC-E3A0-495E-B165-EDE06FED9767}"/>
              </a:ext>
            </a:extLst>
          </p:cNvPr>
          <p:cNvSpPr txBox="1">
            <a:spLocks noChangeArrowheads="1"/>
          </p:cNvSpPr>
          <p:nvPr/>
        </p:nvSpPr>
        <p:spPr bwMode="auto">
          <a:xfrm>
            <a:off x="4503974" y="217316"/>
            <a:ext cx="4026872" cy="123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4550">
                <a:solidFill>
                  <a:srgbClr val="003300"/>
                </a:solidFill>
                <a:latin typeface="Arial" panose="020B0604020202020204" pitchFamily="34" charset="0"/>
              </a:rPr>
              <a:t>COSA FARE?</a:t>
            </a:r>
          </a:p>
          <a:p>
            <a:pPr algn="ctr" eaLnBrk="1" hangingPunct="1">
              <a:spcBef>
                <a:spcPct val="0"/>
              </a:spcBef>
              <a:buFontTx/>
              <a:buNone/>
            </a:pPr>
            <a:r>
              <a:rPr lang="it-IT" altLang="it-IT" sz="2844">
                <a:solidFill>
                  <a:srgbClr val="003300"/>
                </a:solidFill>
                <a:latin typeface="Arial" panose="020B0604020202020204" pitchFamily="34" charset="0"/>
              </a:rPr>
              <a:t>IL PRIMO SOCCORSO</a:t>
            </a:r>
          </a:p>
        </p:txBody>
      </p:sp>
      <p:sp>
        <p:nvSpPr>
          <p:cNvPr id="20483" name="Text Box 3">
            <a:extLst>
              <a:ext uri="{FF2B5EF4-FFF2-40B4-BE49-F238E27FC236}">
                <a16:creationId xmlns:a16="http://schemas.microsoft.com/office/drawing/2014/main" id="{B09A7D0D-A775-49ED-ADDB-329E57DBFE42}"/>
              </a:ext>
            </a:extLst>
          </p:cNvPr>
          <p:cNvSpPr txBox="1">
            <a:spLocks noChangeArrowheads="1"/>
          </p:cNvSpPr>
          <p:nvPr/>
        </p:nvSpPr>
        <p:spPr bwMode="auto">
          <a:xfrm>
            <a:off x="2127817" y="1987198"/>
            <a:ext cx="8792728" cy="70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3982">
                <a:solidFill>
                  <a:srgbClr val="FF0000"/>
                </a:solidFill>
                <a:latin typeface="Arial" panose="020B0604020202020204" pitchFamily="34" charset="0"/>
              </a:rPr>
              <a:t>MANOVRA di HEIMLICH</a:t>
            </a:r>
            <a:r>
              <a:rPr lang="it-IT" altLang="it-IT" sz="3413">
                <a:solidFill>
                  <a:srgbClr val="003399"/>
                </a:solidFill>
                <a:latin typeface="Arial" panose="020B0604020202020204" pitchFamily="34" charset="0"/>
              </a:rPr>
              <a:t> nell’ADULTO</a:t>
            </a:r>
          </a:p>
        </p:txBody>
      </p:sp>
      <p:pic>
        <p:nvPicPr>
          <p:cNvPr id="20484" name="Picture 5" descr="mnovra di Heimlich adulto">
            <a:extLst>
              <a:ext uri="{FF2B5EF4-FFF2-40B4-BE49-F238E27FC236}">
                <a16:creationId xmlns:a16="http://schemas.microsoft.com/office/drawing/2014/main" id="{497086E3-AE6B-4210-974C-480FF75402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4032" y="3395879"/>
            <a:ext cx="6515151" cy="5269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595601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Immagine 1" descr="X2604-H-17.png">
            <a:extLst>
              <a:ext uri="{FF2B5EF4-FFF2-40B4-BE49-F238E27FC236}">
                <a16:creationId xmlns:a16="http://schemas.microsoft.com/office/drawing/2014/main" id="{5BB674D1-064F-407F-B1F3-7AA8C46966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0113" y="1190300"/>
            <a:ext cx="10813435" cy="8704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a:extLst>
              <a:ext uri="{FF2B5EF4-FFF2-40B4-BE49-F238E27FC236}">
                <a16:creationId xmlns:a16="http://schemas.microsoft.com/office/drawing/2014/main" id="{5EAAAD7C-5EE6-4FCF-90BA-739E0C6C73B4}"/>
              </a:ext>
            </a:extLst>
          </p:cNvPr>
          <p:cNvSpPr/>
          <p:nvPr/>
        </p:nvSpPr>
        <p:spPr>
          <a:xfrm>
            <a:off x="767551" y="269239"/>
            <a:ext cx="6451941" cy="9382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3982"/>
          </a:p>
        </p:txBody>
      </p:sp>
      <p:pic>
        <p:nvPicPr>
          <p:cNvPr id="24580" name="Immagine 4" descr="heimlich_3_4.jpg">
            <a:extLst>
              <a:ext uri="{FF2B5EF4-FFF2-40B4-BE49-F238E27FC236}">
                <a16:creationId xmlns:a16="http://schemas.microsoft.com/office/drawing/2014/main" id="{CCB47396-531E-443A-BDA0-26233EDD23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0004" y="883279"/>
            <a:ext cx="9036782" cy="803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a:extLst>
              <a:ext uri="{FF2B5EF4-FFF2-40B4-BE49-F238E27FC236}">
                <a16:creationId xmlns:a16="http://schemas.microsoft.com/office/drawing/2014/main" id="{E1A5668D-4697-4A7E-B2CA-5D62C8DEBBA0}"/>
              </a:ext>
            </a:extLst>
          </p:cNvPr>
          <p:cNvSpPr/>
          <p:nvPr/>
        </p:nvSpPr>
        <p:spPr>
          <a:xfrm>
            <a:off x="-153510" y="914885"/>
            <a:ext cx="5016170" cy="13296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3982"/>
          </a:p>
        </p:txBody>
      </p:sp>
      <p:sp>
        <p:nvSpPr>
          <p:cNvPr id="7" name="Rettangolo 6">
            <a:extLst>
              <a:ext uri="{FF2B5EF4-FFF2-40B4-BE49-F238E27FC236}">
                <a16:creationId xmlns:a16="http://schemas.microsoft.com/office/drawing/2014/main" id="{3B5AEE92-B786-4D27-8F07-0A455BA7D6C3}"/>
              </a:ext>
            </a:extLst>
          </p:cNvPr>
          <p:cNvSpPr/>
          <p:nvPr/>
        </p:nvSpPr>
        <p:spPr>
          <a:xfrm>
            <a:off x="-1280005" y="6515747"/>
            <a:ext cx="5016171" cy="13296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3982"/>
          </a:p>
        </p:txBody>
      </p:sp>
      <p:sp>
        <p:nvSpPr>
          <p:cNvPr id="8" name="Rettangolo 7">
            <a:extLst>
              <a:ext uri="{FF2B5EF4-FFF2-40B4-BE49-F238E27FC236}">
                <a16:creationId xmlns:a16="http://schemas.microsoft.com/office/drawing/2014/main" id="{6891835D-5F7A-4CB0-AA8A-6DA5462BFEA9}"/>
              </a:ext>
            </a:extLst>
          </p:cNvPr>
          <p:cNvSpPr/>
          <p:nvPr/>
        </p:nvSpPr>
        <p:spPr>
          <a:xfrm>
            <a:off x="1894045" y="8357869"/>
            <a:ext cx="5016170" cy="16389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3982"/>
          </a:p>
        </p:txBody>
      </p:sp>
      <p:sp>
        <p:nvSpPr>
          <p:cNvPr id="24584" name="Text Box 2">
            <a:extLst>
              <a:ext uri="{FF2B5EF4-FFF2-40B4-BE49-F238E27FC236}">
                <a16:creationId xmlns:a16="http://schemas.microsoft.com/office/drawing/2014/main" id="{DC918081-4F33-40D1-8976-9E5720E26885}"/>
              </a:ext>
            </a:extLst>
          </p:cNvPr>
          <p:cNvSpPr txBox="1">
            <a:spLocks noChangeArrowheads="1"/>
          </p:cNvSpPr>
          <p:nvPr/>
        </p:nvSpPr>
        <p:spPr bwMode="auto">
          <a:xfrm>
            <a:off x="3442689" y="217316"/>
            <a:ext cx="6149440" cy="7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4550">
                <a:solidFill>
                  <a:srgbClr val="003300"/>
                </a:solidFill>
                <a:latin typeface="Arial" panose="020B0604020202020204" pitchFamily="34" charset="0"/>
              </a:rPr>
              <a:t>SISTEMARE LE MANI</a:t>
            </a:r>
          </a:p>
        </p:txBody>
      </p:sp>
    </p:spTree>
    <p:extLst>
      <p:ext uri="{BB962C8B-B14F-4D97-AF65-F5344CB8AC3E}">
        <p14:creationId xmlns:p14="http://schemas.microsoft.com/office/powerpoint/2010/main" val="216419056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a:extLst>
              <a:ext uri="{FF2B5EF4-FFF2-40B4-BE49-F238E27FC236}">
                <a16:creationId xmlns:a16="http://schemas.microsoft.com/office/drawing/2014/main" id="{F7197AF7-D46C-4836-86C2-17AAB2812744}"/>
              </a:ext>
            </a:extLst>
          </p:cNvPr>
          <p:cNvSpPr txBox="1">
            <a:spLocks noChangeArrowheads="1"/>
          </p:cNvSpPr>
          <p:nvPr/>
        </p:nvSpPr>
        <p:spPr bwMode="auto">
          <a:xfrm>
            <a:off x="4503974" y="217316"/>
            <a:ext cx="4026872" cy="123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4550">
                <a:solidFill>
                  <a:srgbClr val="003300"/>
                </a:solidFill>
                <a:latin typeface="Arial" panose="020B0604020202020204" pitchFamily="34" charset="0"/>
              </a:rPr>
              <a:t>COSA FARE?</a:t>
            </a:r>
          </a:p>
          <a:p>
            <a:pPr algn="ctr" eaLnBrk="1" hangingPunct="1">
              <a:spcBef>
                <a:spcPct val="0"/>
              </a:spcBef>
              <a:buFontTx/>
              <a:buNone/>
            </a:pPr>
            <a:r>
              <a:rPr lang="it-IT" altLang="it-IT" sz="2844">
                <a:solidFill>
                  <a:srgbClr val="003300"/>
                </a:solidFill>
                <a:latin typeface="Arial" panose="020B0604020202020204" pitchFamily="34" charset="0"/>
              </a:rPr>
              <a:t>IL PRIMO SOCCORSO</a:t>
            </a:r>
          </a:p>
        </p:txBody>
      </p:sp>
      <p:sp>
        <p:nvSpPr>
          <p:cNvPr id="21507" name="Text Box 3">
            <a:extLst>
              <a:ext uri="{FF2B5EF4-FFF2-40B4-BE49-F238E27FC236}">
                <a16:creationId xmlns:a16="http://schemas.microsoft.com/office/drawing/2014/main" id="{DBF3BD75-8941-4D5D-83D2-49EF5F994CE1}"/>
              </a:ext>
            </a:extLst>
          </p:cNvPr>
          <p:cNvSpPr txBox="1">
            <a:spLocks noChangeArrowheads="1"/>
          </p:cNvSpPr>
          <p:nvPr/>
        </p:nvSpPr>
        <p:spPr bwMode="auto">
          <a:xfrm>
            <a:off x="2127817" y="1987198"/>
            <a:ext cx="8792728" cy="70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3982">
                <a:solidFill>
                  <a:srgbClr val="FF0000"/>
                </a:solidFill>
                <a:latin typeface="Arial" panose="020B0604020202020204" pitchFamily="34" charset="0"/>
              </a:rPr>
              <a:t>MANOVRA di HEIMLICH</a:t>
            </a:r>
            <a:r>
              <a:rPr lang="it-IT" altLang="it-IT" sz="3413">
                <a:solidFill>
                  <a:srgbClr val="003399"/>
                </a:solidFill>
                <a:latin typeface="Arial" panose="020B0604020202020204" pitchFamily="34" charset="0"/>
              </a:rPr>
              <a:t> nell’ADULTO</a:t>
            </a:r>
          </a:p>
        </p:txBody>
      </p:sp>
      <p:pic>
        <p:nvPicPr>
          <p:cNvPr id="21508" name="Picture 6" descr="Manovra%20di%20Heimlich%20-%20007">
            <a:extLst>
              <a:ext uri="{FF2B5EF4-FFF2-40B4-BE49-F238E27FC236}">
                <a16:creationId xmlns:a16="http://schemas.microsoft.com/office/drawing/2014/main" id="{A00E8467-442B-4CC8-9F4C-EE1CEF390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4032" y="3395879"/>
            <a:ext cx="6515151" cy="5269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962407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a:extLst>
              <a:ext uri="{FF2B5EF4-FFF2-40B4-BE49-F238E27FC236}">
                <a16:creationId xmlns:a16="http://schemas.microsoft.com/office/drawing/2014/main" id="{3F4E846F-94E9-4D90-855C-543166A0A30C}"/>
              </a:ext>
            </a:extLst>
          </p:cNvPr>
          <p:cNvSpPr txBox="1">
            <a:spLocks noChangeArrowheads="1"/>
          </p:cNvSpPr>
          <p:nvPr/>
        </p:nvSpPr>
        <p:spPr bwMode="auto">
          <a:xfrm>
            <a:off x="4503974" y="217316"/>
            <a:ext cx="4026872" cy="123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4550">
                <a:solidFill>
                  <a:srgbClr val="003300"/>
                </a:solidFill>
                <a:latin typeface="Arial" panose="020B0604020202020204" pitchFamily="34" charset="0"/>
              </a:rPr>
              <a:t>COSA FARE?</a:t>
            </a:r>
          </a:p>
          <a:p>
            <a:pPr algn="ctr" eaLnBrk="1" hangingPunct="1">
              <a:spcBef>
                <a:spcPct val="0"/>
              </a:spcBef>
              <a:buFontTx/>
              <a:buNone/>
            </a:pPr>
            <a:r>
              <a:rPr lang="it-IT" altLang="it-IT" sz="2844">
                <a:solidFill>
                  <a:srgbClr val="003300"/>
                </a:solidFill>
                <a:latin typeface="Arial" panose="020B0604020202020204" pitchFamily="34" charset="0"/>
              </a:rPr>
              <a:t>IL PRIMO SOCCORSO</a:t>
            </a:r>
          </a:p>
        </p:txBody>
      </p:sp>
      <p:sp>
        <p:nvSpPr>
          <p:cNvPr id="23555" name="Text Box 3">
            <a:extLst>
              <a:ext uri="{FF2B5EF4-FFF2-40B4-BE49-F238E27FC236}">
                <a16:creationId xmlns:a16="http://schemas.microsoft.com/office/drawing/2014/main" id="{D695980F-77BE-47F3-8CED-F33B155C80FD}"/>
              </a:ext>
            </a:extLst>
          </p:cNvPr>
          <p:cNvSpPr txBox="1">
            <a:spLocks noChangeArrowheads="1"/>
          </p:cNvSpPr>
          <p:nvPr/>
        </p:nvSpPr>
        <p:spPr bwMode="auto">
          <a:xfrm>
            <a:off x="2127817" y="1987198"/>
            <a:ext cx="8792728" cy="70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3982">
                <a:solidFill>
                  <a:srgbClr val="FF0000"/>
                </a:solidFill>
                <a:latin typeface="Arial" panose="020B0604020202020204" pitchFamily="34" charset="0"/>
              </a:rPr>
              <a:t>MANOVRA di HEIMLICH</a:t>
            </a:r>
            <a:r>
              <a:rPr lang="it-IT" altLang="it-IT" sz="3413">
                <a:solidFill>
                  <a:srgbClr val="003399"/>
                </a:solidFill>
                <a:latin typeface="Arial" panose="020B0604020202020204" pitchFamily="34" charset="0"/>
              </a:rPr>
              <a:t> nell’ADULTO</a:t>
            </a:r>
          </a:p>
        </p:txBody>
      </p:sp>
      <p:pic>
        <p:nvPicPr>
          <p:cNvPr id="23556" name="Picture 5" descr="manovra_heimlich da soli">
            <a:extLst>
              <a:ext uri="{FF2B5EF4-FFF2-40B4-BE49-F238E27FC236}">
                <a16:creationId xmlns:a16="http://schemas.microsoft.com/office/drawing/2014/main" id="{C0B9FEEF-28D9-4675-9E15-07FBB47F3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5971" y="3443287"/>
            <a:ext cx="6553528" cy="4964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947722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a:extLst>
              <a:ext uri="{FF2B5EF4-FFF2-40B4-BE49-F238E27FC236}">
                <a16:creationId xmlns:a16="http://schemas.microsoft.com/office/drawing/2014/main" id="{40DFB261-2431-48AA-9860-6F97A8F8A1AF}"/>
              </a:ext>
            </a:extLst>
          </p:cNvPr>
          <p:cNvSpPr txBox="1">
            <a:spLocks noChangeArrowheads="1"/>
          </p:cNvSpPr>
          <p:nvPr/>
        </p:nvSpPr>
        <p:spPr bwMode="auto">
          <a:xfrm>
            <a:off x="4503974" y="217316"/>
            <a:ext cx="4026872" cy="123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4550">
                <a:solidFill>
                  <a:srgbClr val="003300"/>
                </a:solidFill>
                <a:latin typeface="Arial" panose="020B0604020202020204" pitchFamily="34" charset="0"/>
              </a:rPr>
              <a:t>COSA FARE?</a:t>
            </a:r>
          </a:p>
          <a:p>
            <a:pPr algn="ctr" eaLnBrk="1" hangingPunct="1">
              <a:spcBef>
                <a:spcPct val="0"/>
              </a:spcBef>
              <a:buFontTx/>
              <a:buNone/>
            </a:pPr>
            <a:r>
              <a:rPr lang="it-IT" altLang="it-IT" sz="2844">
                <a:solidFill>
                  <a:srgbClr val="003300"/>
                </a:solidFill>
                <a:latin typeface="Arial" panose="020B0604020202020204" pitchFamily="34" charset="0"/>
              </a:rPr>
              <a:t>IL PRIMO SOCCORSO</a:t>
            </a:r>
          </a:p>
        </p:txBody>
      </p:sp>
      <p:sp>
        <p:nvSpPr>
          <p:cNvPr id="17411" name="Text Box 6">
            <a:extLst>
              <a:ext uri="{FF2B5EF4-FFF2-40B4-BE49-F238E27FC236}">
                <a16:creationId xmlns:a16="http://schemas.microsoft.com/office/drawing/2014/main" id="{4A50686A-DC59-44CF-A41B-94A227E18827}"/>
              </a:ext>
            </a:extLst>
          </p:cNvPr>
          <p:cNvSpPr txBox="1">
            <a:spLocks noChangeArrowheads="1"/>
          </p:cNvSpPr>
          <p:nvPr/>
        </p:nvSpPr>
        <p:spPr bwMode="auto">
          <a:xfrm>
            <a:off x="1994376" y="1987198"/>
            <a:ext cx="9034781" cy="70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3982">
                <a:solidFill>
                  <a:srgbClr val="FF0000"/>
                </a:solidFill>
                <a:latin typeface="Arial" panose="020B0604020202020204" pitchFamily="34" charset="0"/>
              </a:rPr>
              <a:t>MANOVRA di HEIMLICH</a:t>
            </a:r>
            <a:r>
              <a:rPr lang="it-IT" altLang="it-IT" sz="3413">
                <a:solidFill>
                  <a:srgbClr val="003399"/>
                </a:solidFill>
                <a:latin typeface="Arial" panose="020B0604020202020204" pitchFamily="34" charset="0"/>
              </a:rPr>
              <a:t> nel NEONATO</a:t>
            </a:r>
          </a:p>
        </p:txBody>
      </p:sp>
      <p:pic>
        <p:nvPicPr>
          <p:cNvPr id="17412" name="Immagine 3" descr="PLS 1.jpg">
            <a:extLst>
              <a:ext uri="{FF2B5EF4-FFF2-40B4-BE49-F238E27FC236}">
                <a16:creationId xmlns:a16="http://schemas.microsoft.com/office/drawing/2014/main" id="{EFB73244-378C-4416-88B1-32DBDDA872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9477" y="3687097"/>
            <a:ext cx="8822318" cy="66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a:extLst>
              <a:ext uri="{FF2B5EF4-FFF2-40B4-BE49-F238E27FC236}">
                <a16:creationId xmlns:a16="http://schemas.microsoft.com/office/drawing/2014/main" id="{0017BD5B-B0FD-43EE-90F4-C4AB9467D1A9}"/>
              </a:ext>
            </a:extLst>
          </p:cNvPr>
          <p:cNvSpPr/>
          <p:nvPr/>
        </p:nvSpPr>
        <p:spPr>
          <a:xfrm>
            <a:off x="1995632" y="8050849"/>
            <a:ext cx="8806517" cy="23161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3982"/>
          </a:p>
        </p:txBody>
      </p:sp>
      <p:sp>
        <p:nvSpPr>
          <p:cNvPr id="17414" name="CasellaDiTesto 5">
            <a:extLst>
              <a:ext uri="{FF2B5EF4-FFF2-40B4-BE49-F238E27FC236}">
                <a16:creationId xmlns:a16="http://schemas.microsoft.com/office/drawing/2014/main" id="{82A0F1BC-DBCC-4492-8503-3A0442BDEE28}"/>
              </a:ext>
            </a:extLst>
          </p:cNvPr>
          <p:cNvSpPr txBox="1">
            <a:spLocks noChangeArrowheads="1"/>
          </p:cNvSpPr>
          <p:nvPr/>
        </p:nvSpPr>
        <p:spPr bwMode="auto">
          <a:xfrm>
            <a:off x="9881087" y="3504239"/>
            <a:ext cx="1842122"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3413">
                <a:solidFill>
                  <a:srgbClr val="FF0000"/>
                </a:solidFill>
                <a:latin typeface="Arial" panose="020B0604020202020204" pitchFamily="34" charset="0"/>
                <a:cs typeface="Arial" panose="020B0604020202020204" pitchFamily="34" charset="0"/>
              </a:rPr>
              <a:t>5 colpi</a:t>
            </a:r>
          </a:p>
        </p:txBody>
      </p:sp>
    </p:spTree>
    <p:extLst>
      <p:ext uri="{BB962C8B-B14F-4D97-AF65-F5344CB8AC3E}">
        <p14:creationId xmlns:p14="http://schemas.microsoft.com/office/powerpoint/2010/main" val="219891700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magine 1" descr="heimlich-maneuver-on-infant.jpg">
            <a:extLst>
              <a:ext uri="{FF2B5EF4-FFF2-40B4-BE49-F238E27FC236}">
                <a16:creationId xmlns:a16="http://schemas.microsoft.com/office/drawing/2014/main" id="{C178205F-F0BE-4EC8-990D-7899EDF322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025" y="1109030"/>
            <a:ext cx="9829164" cy="786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a:extLst>
              <a:ext uri="{FF2B5EF4-FFF2-40B4-BE49-F238E27FC236}">
                <a16:creationId xmlns:a16="http://schemas.microsoft.com/office/drawing/2014/main" id="{3C7C5885-3F3C-4F09-8A41-F511520F56C9}"/>
              </a:ext>
            </a:extLst>
          </p:cNvPr>
          <p:cNvSpPr/>
          <p:nvPr/>
        </p:nvSpPr>
        <p:spPr>
          <a:xfrm>
            <a:off x="9267047" y="8357869"/>
            <a:ext cx="2354574" cy="717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3982"/>
          </a:p>
        </p:txBody>
      </p:sp>
      <p:sp>
        <p:nvSpPr>
          <p:cNvPr id="6" name="Rettangolo 5">
            <a:extLst>
              <a:ext uri="{FF2B5EF4-FFF2-40B4-BE49-F238E27FC236}">
                <a16:creationId xmlns:a16="http://schemas.microsoft.com/office/drawing/2014/main" id="{956981F2-DD3C-4E23-BCC6-B1A651AE6E63}"/>
              </a:ext>
            </a:extLst>
          </p:cNvPr>
          <p:cNvSpPr/>
          <p:nvPr/>
        </p:nvSpPr>
        <p:spPr>
          <a:xfrm>
            <a:off x="2609673" y="1088712"/>
            <a:ext cx="7987043" cy="1126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3982"/>
          </a:p>
        </p:txBody>
      </p:sp>
      <p:pic>
        <p:nvPicPr>
          <p:cNvPr id="18437" name="Immagine 6" descr="Segnale_di_pericolo[1].jpg">
            <a:extLst>
              <a:ext uri="{FF2B5EF4-FFF2-40B4-BE49-F238E27FC236}">
                <a16:creationId xmlns:a16="http://schemas.microsoft.com/office/drawing/2014/main" id="{FBFDEE25-DC4C-49EB-B82C-AF7D33B329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0546" y="370826"/>
            <a:ext cx="1731505" cy="153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ttangolo 7">
            <a:extLst>
              <a:ext uri="{FF2B5EF4-FFF2-40B4-BE49-F238E27FC236}">
                <a16:creationId xmlns:a16="http://schemas.microsoft.com/office/drawing/2014/main" id="{E32C7C4D-D49B-4134-8D4A-D4752713E016}"/>
              </a:ext>
            </a:extLst>
          </p:cNvPr>
          <p:cNvSpPr>
            <a:spLocks noChangeArrowheads="1"/>
          </p:cNvSpPr>
          <p:nvPr/>
        </p:nvSpPr>
        <p:spPr bwMode="auto">
          <a:xfrm>
            <a:off x="1381591" y="8461714"/>
            <a:ext cx="10240030"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3413">
                <a:solidFill>
                  <a:srgbClr val="C00000"/>
                </a:solidFill>
                <a:latin typeface="Arial" panose="020B0604020202020204" pitchFamily="34" charset="0"/>
                <a:cs typeface="Arial" panose="020B0604020202020204" pitchFamily="34" charset="0"/>
              </a:rPr>
              <a:t>POTREBBE PEGGIORARE LA SITUAZIONE!</a:t>
            </a:r>
          </a:p>
        </p:txBody>
      </p:sp>
    </p:spTree>
    <p:extLst>
      <p:ext uri="{BB962C8B-B14F-4D97-AF65-F5344CB8AC3E}">
        <p14:creationId xmlns:p14="http://schemas.microsoft.com/office/powerpoint/2010/main" val="223885482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a:extLst>
              <a:ext uri="{FF2B5EF4-FFF2-40B4-BE49-F238E27FC236}">
                <a16:creationId xmlns:a16="http://schemas.microsoft.com/office/drawing/2014/main" id="{5384EB96-13FA-41DC-96C4-D16ED3CF1323}"/>
              </a:ext>
            </a:extLst>
          </p:cNvPr>
          <p:cNvSpPr txBox="1">
            <a:spLocks noChangeArrowheads="1"/>
          </p:cNvSpPr>
          <p:nvPr/>
        </p:nvSpPr>
        <p:spPr bwMode="auto">
          <a:xfrm>
            <a:off x="4503974" y="217316"/>
            <a:ext cx="4026872" cy="123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4550">
                <a:solidFill>
                  <a:srgbClr val="003300"/>
                </a:solidFill>
                <a:latin typeface="Arial" panose="020B0604020202020204" pitchFamily="34" charset="0"/>
              </a:rPr>
              <a:t>COSA FARE?</a:t>
            </a:r>
          </a:p>
          <a:p>
            <a:pPr algn="ctr" eaLnBrk="1" hangingPunct="1">
              <a:spcBef>
                <a:spcPct val="0"/>
              </a:spcBef>
              <a:buFontTx/>
              <a:buNone/>
            </a:pPr>
            <a:r>
              <a:rPr lang="it-IT" altLang="it-IT" sz="2844">
                <a:solidFill>
                  <a:srgbClr val="003300"/>
                </a:solidFill>
                <a:latin typeface="Arial" panose="020B0604020202020204" pitchFamily="34" charset="0"/>
              </a:rPr>
              <a:t>IL PRIMO SOCCORSO</a:t>
            </a:r>
          </a:p>
        </p:txBody>
      </p:sp>
      <p:sp>
        <p:nvSpPr>
          <p:cNvPr id="19459" name="Text Box 3">
            <a:extLst>
              <a:ext uri="{FF2B5EF4-FFF2-40B4-BE49-F238E27FC236}">
                <a16:creationId xmlns:a16="http://schemas.microsoft.com/office/drawing/2014/main" id="{E3EBE33A-4E49-4170-B324-3A04FAA4DBB4}"/>
              </a:ext>
            </a:extLst>
          </p:cNvPr>
          <p:cNvSpPr txBox="1">
            <a:spLocks noChangeArrowheads="1"/>
          </p:cNvSpPr>
          <p:nvPr/>
        </p:nvSpPr>
        <p:spPr bwMode="auto">
          <a:xfrm>
            <a:off x="1955343" y="1987198"/>
            <a:ext cx="8977394" cy="70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3982">
                <a:solidFill>
                  <a:srgbClr val="FF0000"/>
                </a:solidFill>
                <a:latin typeface="Arial" panose="020B0604020202020204" pitchFamily="34" charset="0"/>
              </a:rPr>
              <a:t>MANOVRA di HEIMLICH</a:t>
            </a:r>
            <a:r>
              <a:rPr lang="it-IT" altLang="it-IT" sz="3413">
                <a:solidFill>
                  <a:srgbClr val="003399"/>
                </a:solidFill>
                <a:latin typeface="Arial" panose="020B0604020202020204" pitchFamily="34" charset="0"/>
              </a:rPr>
              <a:t> nel BAMBINO</a:t>
            </a:r>
          </a:p>
        </p:txBody>
      </p:sp>
      <p:pic>
        <p:nvPicPr>
          <p:cNvPr id="19460" name="Picture 5" descr="Manovra%20di%20Heimlich%20-%20013">
            <a:extLst>
              <a:ext uri="{FF2B5EF4-FFF2-40B4-BE49-F238E27FC236}">
                <a16:creationId xmlns:a16="http://schemas.microsoft.com/office/drawing/2014/main" id="{36B17B69-098A-4E65-953C-636963C79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1757" y="3389107"/>
            <a:ext cx="6379701" cy="51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181489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C1ABC72-9444-44DA-944A-50B65F4DD887}"/>
              </a:ext>
            </a:extLst>
          </p:cNvPr>
          <p:cNvSpPr txBox="1"/>
          <p:nvPr/>
        </p:nvSpPr>
        <p:spPr>
          <a:xfrm>
            <a:off x="380926" y="340296"/>
            <a:ext cx="12169352" cy="9104031"/>
          </a:xfrm>
          <a:prstGeom prst="rect">
            <a:avLst/>
          </a:prstGeom>
          <a:noFill/>
          <a:ln>
            <a:noFill/>
          </a:ln>
        </p:spPr>
        <p:txBody>
          <a:bodyPr wrap="square" rtlCol="0">
            <a:spAutoFit/>
          </a:bodyPr>
          <a:lstStyle/>
          <a:p>
            <a:r>
              <a:rPr lang="it-IT" sz="4800" dirty="0">
                <a:solidFill>
                  <a:srgbClr val="FF0000"/>
                </a:solidFill>
                <a:effectLst>
                  <a:outerShdw blurRad="38100" dist="38100" dir="2700000" algn="tl">
                    <a:srgbClr val="000000">
                      <a:alpha val="43137"/>
                    </a:srgbClr>
                  </a:outerShdw>
                </a:effectLst>
              </a:rPr>
              <a:t>Un po’ di dati……</a:t>
            </a:r>
          </a:p>
          <a:p>
            <a:pPr algn="l"/>
            <a:endParaRPr lang="it-IT" b="0" dirty="0"/>
          </a:p>
          <a:p>
            <a:pPr algn="l"/>
            <a:r>
              <a:rPr lang="it-IT" sz="3600" b="0" dirty="0"/>
              <a:t>Nel 2012 oltre </a:t>
            </a:r>
            <a:r>
              <a:rPr lang="it-IT" sz="3600" dirty="0"/>
              <a:t>718 </a:t>
            </a:r>
            <a:r>
              <a:rPr lang="it-IT" sz="3600" b="0" dirty="0"/>
              <a:t>persone ricoverate in terapia intensiva per ostruzione delle vie aeree</a:t>
            </a:r>
          </a:p>
          <a:p>
            <a:pPr marL="914400" lvl="1" indent="-457200" algn="l">
              <a:buFont typeface="Arial" panose="020B0604020202020204" pitchFamily="34" charset="0"/>
              <a:buChar char="•"/>
            </a:pPr>
            <a:r>
              <a:rPr lang="it-IT" sz="3600" dirty="0"/>
              <a:t>280 morti </a:t>
            </a:r>
            <a:r>
              <a:rPr lang="it-IT" sz="3600" b="0" dirty="0"/>
              <a:t>(50 bambini)</a:t>
            </a:r>
          </a:p>
          <a:p>
            <a:pPr algn="l"/>
            <a:endParaRPr lang="it-IT" sz="3600" b="0" dirty="0"/>
          </a:p>
          <a:p>
            <a:pPr algn="l"/>
            <a:r>
              <a:rPr lang="it-IT" sz="3600" b="0" dirty="0"/>
              <a:t>Oltre 1000 casi trattati </a:t>
            </a:r>
          </a:p>
          <a:p>
            <a:pPr algn="l"/>
            <a:r>
              <a:rPr lang="it-IT" sz="3600" b="0" dirty="0"/>
              <a:t>tempestivamente a </a:t>
            </a:r>
          </a:p>
          <a:p>
            <a:pPr algn="l"/>
            <a:r>
              <a:rPr lang="it-IT" sz="3600" b="0" dirty="0"/>
              <a:t>domicilio o dal 118</a:t>
            </a:r>
          </a:p>
          <a:p>
            <a:pPr algn="l"/>
            <a:endParaRPr lang="it-IT" sz="3600" b="0" dirty="0"/>
          </a:p>
          <a:p>
            <a:pPr algn="l"/>
            <a:endParaRPr lang="it-IT" sz="3600" b="0" dirty="0"/>
          </a:p>
          <a:p>
            <a:pPr algn="l"/>
            <a:endParaRPr lang="it-IT" sz="3600" b="0" dirty="0"/>
          </a:p>
          <a:p>
            <a:pPr algn="l"/>
            <a:r>
              <a:rPr lang="it-IT" sz="3600" b="0" dirty="0"/>
              <a:t>La stima è comunque approssimativa in quanto molti non si fanno ricoverare o non chiamano il 118</a:t>
            </a:r>
          </a:p>
        </p:txBody>
      </p:sp>
      <p:pic>
        <p:nvPicPr>
          <p:cNvPr id="4" name="Immagine 3">
            <a:extLst>
              <a:ext uri="{FF2B5EF4-FFF2-40B4-BE49-F238E27FC236}">
                <a16:creationId xmlns:a16="http://schemas.microsoft.com/office/drawing/2014/main" id="{15C36F11-9F4A-4537-9A75-0FAA1C5C6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1813" y="3724672"/>
            <a:ext cx="7391400" cy="3905250"/>
          </a:xfrm>
          <a:prstGeom prst="rect">
            <a:avLst/>
          </a:prstGeom>
        </p:spPr>
      </p:pic>
      <p:sp>
        <p:nvSpPr>
          <p:cNvPr id="5" name="Rettangolo 4">
            <a:extLst>
              <a:ext uri="{FF2B5EF4-FFF2-40B4-BE49-F238E27FC236}">
                <a16:creationId xmlns:a16="http://schemas.microsoft.com/office/drawing/2014/main" id="{EC42F961-1E0D-43EF-A257-E8B1508A0A4D}"/>
              </a:ext>
            </a:extLst>
          </p:cNvPr>
          <p:cNvSpPr/>
          <p:nvPr/>
        </p:nvSpPr>
        <p:spPr bwMode="auto">
          <a:xfrm>
            <a:off x="164902" y="4228728"/>
            <a:ext cx="5112568" cy="216024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it-IT" sz="2800" b="1"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3944779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a:hlinkClick r:id="rId3" action="ppaction://hlinksldjump"/>
          </p:cNvPr>
          <p:cNvSpPr txBox="1">
            <a:spLocks noChangeArrowheads="1"/>
          </p:cNvSpPr>
          <p:nvPr/>
        </p:nvSpPr>
        <p:spPr bwMode="auto">
          <a:xfrm>
            <a:off x="957263" y="339725"/>
            <a:ext cx="11736387" cy="1793875"/>
          </a:xfrm>
          <a:prstGeom prst="rect">
            <a:avLst/>
          </a:prstGeom>
          <a:noFill/>
          <a:ln w="12700">
            <a:noFill/>
            <a:miter lim="800000"/>
            <a:headEnd/>
            <a:tailEnd/>
          </a:ln>
        </p:spPr>
        <p:txBody>
          <a:bodyPr lIns="130037" tIns="65018" rIns="130037" bIns="65018">
            <a:spAutoFit/>
          </a:bodyPr>
          <a:lstStyle/>
          <a:p>
            <a:pPr defTabSz="1300163">
              <a:spcBef>
                <a:spcPct val="0"/>
              </a:spcBef>
            </a:pPr>
            <a:r>
              <a:rPr lang="it-IT" altLang="it-IT" sz="3600">
                <a:solidFill>
                  <a:srgbClr val="FF0033"/>
                </a:solidFill>
                <a:latin typeface="Comic Sans MS" pitchFamily="66" charset="0"/>
              </a:rPr>
              <a:t>PRINCIPALI PARAMETRI PER INDIVIDUARE L’ADDETTO AL PRIMO SOCCOROSO </a:t>
            </a:r>
          </a:p>
          <a:p>
            <a:pPr defTabSz="1300163">
              <a:spcBef>
                <a:spcPct val="0"/>
              </a:spcBef>
            </a:pPr>
            <a:r>
              <a:rPr lang="it-IT" altLang="it-IT" sz="3600">
                <a:solidFill>
                  <a:srgbClr val="FF0033"/>
                </a:solidFill>
                <a:latin typeface="Comic Sans MS" pitchFamily="66" charset="0"/>
              </a:rPr>
              <a:t>(P.Bianchi ed altri 2003)</a:t>
            </a:r>
          </a:p>
        </p:txBody>
      </p:sp>
      <p:sp>
        <p:nvSpPr>
          <p:cNvPr id="23555" name="Text Box 3"/>
          <p:cNvSpPr txBox="1">
            <a:spLocks noChangeArrowheads="1"/>
          </p:cNvSpPr>
          <p:nvPr/>
        </p:nvSpPr>
        <p:spPr bwMode="auto">
          <a:xfrm>
            <a:off x="2397125" y="3076575"/>
            <a:ext cx="9432925" cy="5118100"/>
          </a:xfrm>
          <a:prstGeom prst="rect">
            <a:avLst/>
          </a:prstGeom>
          <a:noFill/>
          <a:ln w="12700">
            <a:solidFill>
              <a:schemeClr val="tx1"/>
            </a:solidFill>
            <a:miter lim="800000"/>
            <a:headEnd/>
            <a:tailEnd/>
          </a:ln>
        </p:spPr>
        <p:txBody>
          <a:bodyPr lIns="130037" tIns="65018" rIns="130037" bIns="65018">
            <a:spAutoFit/>
          </a:bodyPr>
          <a:lstStyle/>
          <a:p>
            <a:pPr marL="266700" indent="-266700" algn="just" defTabSz="1300163">
              <a:spcBef>
                <a:spcPct val="0"/>
              </a:spcBef>
              <a:buFontTx/>
              <a:buChar char="•"/>
            </a:pPr>
            <a:r>
              <a:rPr lang="it-IT" altLang="it-IT" sz="3600" b="0" dirty="0">
                <a:latin typeface="Comic Sans MS" pitchFamily="66" charset="0"/>
              </a:rPr>
              <a:t>Motivazione e disponibilità individuale</a:t>
            </a:r>
          </a:p>
          <a:p>
            <a:pPr marL="266700" indent="-266700" algn="just" defTabSz="1300163">
              <a:spcBef>
                <a:spcPct val="0"/>
              </a:spcBef>
              <a:buFontTx/>
              <a:buChar char="•"/>
            </a:pPr>
            <a:r>
              <a:rPr lang="it-IT" altLang="it-IT" sz="3600" b="0" dirty="0">
                <a:latin typeface="Comic Sans MS" pitchFamily="66" charset="0"/>
              </a:rPr>
              <a:t>Attitudini personali</a:t>
            </a:r>
          </a:p>
          <a:p>
            <a:pPr marL="266700" indent="-266700" algn="just" defTabSz="1300163">
              <a:spcBef>
                <a:spcPct val="0"/>
              </a:spcBef>
              <a:buFontTx/>
              <a:buChar char="•"/>
            </a:pPr>
            <a:r>
              <a:rPr lang="it-IT" altLang="it-IT" sz="3600" b="0" dirty="0">
                <a:latin typeface="Comic Sans MS" pitchFamily="66" charset="0"/>
              </a:rPr>
              <a:t>Attività sportiva</a:t>
            </a:r>
          </a:p>
          <a:p>
            <a:pPr marL="266700" indent="-266700" algn="just" defTabSz="1300163">
              <a:spcBef>
                <a:spcPct val="0"/>
              </a:spcBef>
              <a:buFontTx/>
              <a:buChar char="•"/>
            </a:pPr>
            <a:r>
              <a:rPr lang="it-IT" altLang="it-IT" sz="3600" b="0" dirty="0" err="1">
                <a:latin typeface="Comic Sans MS" pitchFamily="66" charset="0"/>
              </a:rPr>
              <a:t>Caratteristische</a:t>
            </a:r>
            <a:r>
              <a:rPr lang="it-IT" altLang="it-IT" sz="3600" b="0" dirty="0">
                <a:latin typeface="Comic Sans MS" pitchFamily="66" charset="0"/>
              </a:rPr>
              <a:t> psico-fisiche</a:t>
            </a:r>
          </a:p>
          <a:p>
            <a:pPr marL="266700" indent="-266700" algn="just" defTabSz="1300163">
              <a:spcBef>
                <a:spcPct val="0"/>
              </a:spcBef>
              <a:buFontTx/>
              <a:buChar char="•"/>
            </a:pPr>
            <a:r>
              <a:rPr lang="it-IT" altLang="it-IT" sz="3600" b="0" dirty="0">
                <a:latin typeface="Comic Sans MS" pitchFamily="66" charset="0"/>
              </a:rPr>
              <a:t>Livello culturale adeguato</a:t>
            </a:r>
          </a:p>
          <a:p>
            <a:pPr marL="266700" indent="-266700" algn="just" defTabSz="1300163">
              <a:spcBef>
                <a:spcPct val="0"/>
              </a:spcBef>
              <a:buFontTx/>
              <a:buChar char="•"/>
            </a:pPr>
            <a:r>
              <a:rPr lang="it-IT" altLang="it-IT" sz="3600" b="0" dirty="0">
                <a:latin typeface="Comic Sans MS" pitchFamily="66" charset="0"/>
              </a:rPr>
              <a:t>Permanenza sul posto di lavoro</a:t>
            </a:r>
          </a:p>
          <a:p>
            <a:pPr marL="266700" indent="-266700" algn="just" defTabSz="1300163">
              <a:spcBef>
                <a:spcPct val="0"/>
              </a:spcBef>
              <a:buFontTx/>
              <a:buChar char="•"/>
            </a:pPr>
            <a:r>
              <a:rPr lang="it-IT" altLang="it-IT" sz="3600" b="0" dirty="0">
                <a:latin typeface="Comic Sans MS" pitchFamily="66" charset="0"/>
              </a:rPr>
              <a:t>Stabilità emozionale</a:t>
            </a:r>
          </a:p>
          <a:p>
            <a:pPr marL="266700" indent="-266700" algn="just" defTabSz="1300163">
              <a:spcBef>
                <a:spcPct val="0"/>
              </a:spcBef>
              <a:buFontTx/>
              <a:buChar char="•"/>
            </a:pPr>
            <a:r>
              <a:rPr lang="it-IT" altLang="it-IT" sz="3600" b="0" dirty="0">
                <a:latin typeface="Comic Sans MS" pitchFamily="66" charset="0"/>
              </a:rPr>
              <a:t>Capacità di prendere rapidamente iniziative appropriate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Uomo_annegato">
            <a:extLst>
              <a:ext uri="{FF2B5EF4-FFF2-40B4-BE49-F238E27FC236}">
                <a16:creationId xmlns:a16="http://schemas.microsoft.com/office/drawing/2014/main" id="{EF60EF8A-D5B2-41C2-8360-943CD3407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4045" y="1630512"/>
            <a:ext cx="9113536" cy="590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2">
            <a:extLst>
              <a:ext uri="{FF2B5EF4-FFF2-40B4-BE49-F238E27FC236}">
                <a16:creationId xmlns:a16="http://schemas.microsoft.com/office/drawing/2014/main" id="{32649146-0BE9-47DC-9242-41D86D0A8028}"/>
              </a:ext>
            </a:extLst>
          </p:cNvPr>
          <p:cNvSpPr txBox="1">
            <a:spLocks noChangeArrowheads="1"/>
          </p:cNvSpPr>
          <p:nvPr/>
        </p:nvSpPr>
        <p:spPr bwMode="auto">
          <a:xfrm>
            <a:off x="2818905" y="217316"/>
            <a:ext cx="7410554" cy="1186479"/>
          </a:xfrm>
          <a:prstGeom prst="rect">
            <a:avLst/>
          </a:prstGeom>
          <a:noFill/>
          <a:ln w="9525">
            <a:noFill/>
            <a:miter lim="800000"/>
            <a:headEnd/>
            <a:tailEnd/>
          </a:ln>
        </p:spPr>
        <p:txBody>
          <a:bodyPr wrap="none">
            <a:spAutoFit/>
          </a:bodyPr>
          <a:lstStyle/>
          <a:p>
            <a:pPr algn="ctr" eaLnBrk="1" hangingPunct="1">
              <a:defRPr/>
            </a:pPr>
            <a:r>
              <a:rPr lang="it-IT" sz="7110">
                <a:solidFill>
                  <a:srgbClr val="FF6600"/>
                </a:solidFill>
                <a:effectLst>
                  <a:outerShdw blurRad="38100" dist="38100" dir="2700000" algn="tl">
                    <a:srgbClr val="FFFFFF"/>
                  </a:outerShdw>
                </a:effectLst>
                <a:latin typeface="Arial" charset="0"/>
              </a:rPr>
              <a:t>ANNEGAMENTO</a:t>
            </a:r>
          </a:p>
        </p:txBody>
      </p:sp>
      <p:sp>
        <p:nvSpPr>
          <p:cNvPr id="25604" name="Text Box 10">
            <a:extLst>
              <a:ext uri="{FF2B5EF4-FFF2-40B4-BE49-F238E27FC236}">
                <a16:creationId xmlns:a16="http://schemas.microsoft.com/office/drawing/2014/main" id="{A7E0F14B-25C8-45F0-A2A5-A14F8ECA5AAF}"/>
              </a:ext>
            </a:extLst>
          </p:cNvPr>
          <p:cNvSpPr txBox="1">
            <a:spLocks noChangeArrowheads="1"/>
          </p:cNvSpPr>
          <p:nvPr/>
        </p:nvSpPr>
        <p:spPr bwMode="auto">
          <a:xfrm>
            <a:off x="287683" y="7746087"/>
            <a:ext cx="12445907" cy="153638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3128">
                <a:solidFill>
                  <a:srgbClr val="FFCC66"/>
                </a:solidFill>
                <a:latin typeface="Arial" panose="020B0604020202020204" pitchFamily="34" charset="0"/>
              </a:rPr>
              <a:t>CONDIZIONE CHE, A SEGUITO DI UN’IMMERSIONE IN ACQUA,</a:t>
            </a:r>
          </a:p>
          <a:p>
            <a:pPr algn="ctr" eaLnBrk="1" hangingPunct="1">
              <a:spcBef>
                <a:spcPct val="0"/>
              </a:spcBef>
              <a:buFontTx/>
              <a:buNone/>
            </a:pPr>
            <a:r>
              <a:rPr lang="it-IT" altLang="it-IT" sz="3128">
                <a:solidFill>
                  <a:srgbClr val="FFCC66"/>
                </a:solidFill>
                <a:latin typeface="Arial" panose="020B0604020202020204" pitchFamily="34" charset="0"/>
              </a:rPr>
              <a:t>PORTA ALLA PENETRAZIONE DI ACQUA NEI POLMONI E</a:t>
            </a:r>
          </a:p>
          <a:p>
            <a:pPr algn="ctr" eaLnBrk="1" hangingPunct="1">
              <a:spcBef>
                <a:spcPct val="0"/>
              </a:spcBef>
              <a:buFontTx/>
              <a:buNone/>
            </a:pPr>
            <a:r>
              <a:rPr lang="it-IT" altLang="it-IT" sz="3128">
                <a:solidFill>
                  <a:srgbClr val="FFCC66"/>
                </a:solidFill>
                <a:latin typeface="Arial" panose="020B0604020202020204" pitchFamily="34" charset="0"/>
              </a:rPr>
              <a:t>QUINDI ALLA MORTE PER SOFFOCAMENTO ENTRO LE 24 ORE</a:t>
            </a:r>
          </a:p>
        </p:txBody>
      </p:sp>
    </p:spTree>
    <p:extLst>
      <p:ext uri="{BB962C8B-B14F-4D97-AF65-F5344CB8AC3E}">
        <p14:creationId xmlns:p14="http://schemas.microsoft.com/office/powerpoint/2010/main" val="374083561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a:extLst>
              <a:ext uri="{FF2B5EF4-FFF2-40B4-BE49-F238E27FC236}">
                <a16:creationId xmlns:a16="http://schemas.microsoft.com/office/drawing/2014/main" id="{7BE7692D-F295-4C6C-A037-1749FE46AEDB}"/>
              </a:ext>
            </a:extLst>
          </p:cNvPr>
          <p:cNvSpPr txBox="1">
            <a:spLocks noChangeArrowheads="1"/>
          </p:cNvSpPr>
          <p:nvPr/>
        </p:nvSpPr>
        <p:spPr bwMode="auto">
          <a:xfrm>
            <a:off x="4116907" y="217316"/>
            <a:ext cx="4810035" cy="792525"/>
          </a:xfrm>
          <a:prstGeom prst="rect">
            <a:avLst/>
          </a:prstGeom>
          <a:noFill/>
          <a:ln w="9525">
            <a:noFill/>
            <a:miter lim="800000"/>
            <a:headEnd/>
            <a:tailEnd/>
          </a:ln>
        </p:spPr>
        <p:txBody>
          <a:bodyPr wrap="none">
            <a:spAutoFit/>
          </a:bodyPr>
          <a:lstStyle/>
          <a:p>
            <a:pPr algn="ctr" eaLnBrk="1" hangingPunct="1">
              <a:defRPr/>
            </a:pPr>
            <a:r>
              <a:rPr lang="it-IT" sz="4550" u="sng">
                <a:solidFill>
                  <a:srgbClr val="003399"/>
                </a:solidFill>
                <a:effectLst>
                  <a:outerShdw blurRad="38100" dist="38100" dir="2700000" algn="tl">
                    <a:srgbClr val="C0C0C0"/>
                  </a:outerShdw>
                </a:effectLst>
                <a:latin typeface="Arial" charset="0"/>
              </a:rPr>
              <a:t>ANNEGAMENTO</a:t>
            </a:r>
          </a:p>
        </p:txBody>
      </p:sp>
      <p:sp>
        <p:nvSpPr>
          <p:cNvPr id="10245" name="Text Box 5">
            <a:extLst>
              <a:ext uri="{FF2B5EF4-FFF2-40B4-BE49-F238E27FC236}">
                <a16:creationId xmlns:a16="http://schemas.microsoft.com/office/drawing/2014/main" id="{A1E76FC3-80FC-4F01-A889-61B952532E84}"/>
              </a:ext>
            </a:extLst>
          </p:cNvPr>
          <p:cNvSpPr txBox="1">
            <a:spLocks noChangeArrowheads="1"/>
          </p:cNvSpPr>
          <p:nvPr/>
        </p:nvSpPr>
        <p:spPr bwMode="auto">
          <a:xfrm>
            <a:off x="915047" y="2623813"/>
            <a:ext cx="7276671" cy="486287"/>
          </a:xfrm>
          <a:prstGeom prst="rect">
            <a:avLst/>
          </a:prstGeom>
          <a:noFill/>
          <a:ln w="9525">
            <a:noFill/>
            <a:miter lim="800000"/>
            <a:headEnd/>
            <a:tailEnd/>
          </a:ln>
          <a:effectLst/>
        </p:spPr>
        <p:txBody>
          <a:bodyPr wrap="none">
            <a:spAutoFit/>
          </a:bodyPr>
          <a:lstStyle/>
          <a:p>
            <a:pPr eaLnBrk="1" hangingPunct="1">
              <a:defRPr/>
            </a:pPr>
            <a:r>
              <a:rPr lang="it-IT" sz="2560" dirty="0">
                <a:solidFill>
                  <a:srgbClr val="FF0000"/>
                </a:solidFill>
                <a:effectLst>
                  <a:outerShdw blurRad="38100" dist="38100" dir="2700000" algn="tl">
                    <a:srgbClr val="C0C0C0"/>
                  </a:outerShdw>
                </a:effectLst>
                <a:latin typeface="Arial" charset="0"/>
              </a:rPr>
              <a:t>INCAPACITÀ A NUOTARE o A GALLEGGIARE</a:t>
            </a:r>
          </a:p>
        </p:txBody>
      </p:sp>
      <p:sp>
        <p:nvSpPr>
          <p:cNvPr id="10246" name="Text Box 6">
            <a:extLst>
              <a:ext uri="{FF2B5EF4-FFF2-40B4-BE49-F238E27FC236}">
                <a16:creationId xmlns:a16="http://schemas.microsoft.com/office/drawing/2014/main" id="{554F17E0-9E81-4945-A3E0-98CF7D2D1A60}"/>
              </a:ext>
            </a:extLst>
          </p:cNvPr>
          <p:cNvSpPr txBox="1">
            <a:spLocks noChangeArrowheads="1"/>
          </p:cNvSpPr>
          <p:nvPr/>
        </p:nvSpPr>
        <p:spPr bwMode="auto">
          <a:xfrm>
            <a:off x="917304" y="3237854"/>
            <a:ext cx="3542765" cy="486287"/>
          </a:xfrm>
          <a:prstGeom prst="rect">
            <a:avLst/>
          </a:prstGeom>
          <a:noFill/>
          <a:ln w="9525">
            <a:noFill/>
            <a:miter lim="800000"/>
            <a:headEnd/>
            <a:tailEnd/>
          </a:ln>
          <a:effectLst/>
        </p:spPr>
        <p:txBody>
          <a:bodyPr wrap="none">
            <a:spAutoFit/>
          </a:bodyPr>
          <a:lstStyle/>
          <a:p>
            <a:pPr eaLnBrk="1" hangingPunct="1">
              <a:defRPr/>
            </a:pPr>
            <a:r>
              <a:rPr lang="it-IT" sz="2560" dirty="0">
                <a:solidFill>
                  <a:srgbClr val="FF0000"/>
                </a:solidFill>
                <a:effectLst>
                  <a:outerShdw blurRad="38100" dist="38100" dir="2700000" algn="tl">
                    <a:srgbClr val="C0C0C0"/>
                  </a:outerShdw>
                </a:effectLst>
                <a:latin typeface="Arial" charset="0"/>
              </a:rPr>
              <a:t>FATICA MUSCOLARE</a:t>
            </a:r>
          </a:p>
        </p:txBody>
      </p:sp>
      <p:sp>
        <p:nvSpPr>
          <p:cNvPr id="10247" name="Text Box 7">
            <a:extLst>
              <a:ext uri="{FF2B5EF4-FFF2-40B4-BE49-F238E27FC236}">
                <a16:creationId xmlns:a16="http://schemas.microsoft.com/office/drawing/2014/main" id="{232AD4F9-A77B-4E12-9F70-AB9B2601CBF7}"/>
              </a:ext>
            </a:extLst>
          </p:cNvPr>
          <p:cNvSpPr txBox="1">
            <a:spLocks noChangeArrowheads="1"/>
          </p:cNvSpPr>
          <p:nvPr/>
        </p:nvSpPr>
        <p:spPr bwMode="auto">
          <a:xfrm>
            <a:off x="896170" y="3851895"/>
            <a:ext cx="2483372" cy="486287"/>
          </a:xfrm>
          <a:prstGeom prst="rect">
            <a:avLst/>
          </a:prstGeom>
          <a:noFill/>
          <a:ln w="9525">
            <a:noFill/>
            <a:miter lim="800000"/>
            <a:headEnd/>
            <a:tailEnd/>
          </a:ln>
          <a:effectLst/>
        </p:spPr>
        <p:txBody>
          <a:bodyPr wrap="none">
            <a:spAutoFit/>
          </a:bodyPr>
          <a:lstStyle/>
          <a:p>
            <a:pPr eaLnBrk="1" hangingPunct="1">
              <a:defRPr/>
            </a:pPr>
            <a:r>
              <a:rPr lang="it-IT" sz="2560">
                <a:solidFill>
                  <a:srgbClr val="FF0000"/>
                </a:solidFill>
                <a:effectLst>
                  <a:outerShdw blurRad="38100" dist="38100" dir="2700000" algn="tl">
                    <a:srgbClr val="C0C0C0"/>
                  </a:outerShdw>
                </a:effectLst>
                <a:latin typeface="Arial" charset="0"/>
              </a:rPr>
              <a:t>IDROCUZIONE</a:t>
            </a:r>
          </a:p>
        </p:txBody>
      </p:sp>
      <p:sp>
        <p:nvSpPr>
          <p:cNvPr id="10248" name="Text Box 8">
            <a:extLst>
              <a:ext uri="{FF2B5EF4-FFF2-40B4-BE49-F238E27FC236}">
                <a16:creationId xmlns:a16="http://schemas.microsoft.com/office/drawing/2014/main" id="{6EE1305D-9E95-4FF0-9FE1-74BE93C794CF}"/>
              </a:ext>
            </a:extLst>
          </p:cNvPr>
          <p:cNvSpPr txBox="1">
            <a:spLocks noChangeArrowheads="1"/>
          </p:cNvSpPr>
          <p:nvPr/>
        </p:nvSpPr>
        <p:spPr bwMode="auto">
          <a:xfrm>
            <a:off x="901044" y="4456905"/>
            <a:ext cx="1462260" cy="486287"/>
          </a:xfrm>
          <a:prstGeom prst="rect">
            <a:avLst/>
          </a:prstGeom>
          <a:noFill/>
          <a:ln w="9525">
            <a:noFill/>
            <a:miter lim="800000"/>
            <a:headEnd/>
            <a:tailEnd/>
          </a:ln>
          <a:effectLst/>
        </p:spPr>
        <p:txBody>
          <a:bodyPr wrap="none">
            <a:spAutoFit/>
          </a:bodyPr>
          <a:lstStyle/>
          <a:p>
            <a:pPr eaLnBrk="1" hangingPunct="1">
              <a:defRPr/>
            </a:pPr>
            <a:r>
              <a:rPr lang="it-IT" sz="2560">
                <a:solidFill>
                  <a:srgbClr val="FF0000"/>
                </a:solidFill>
                <a:effectLst>
                  <a:outerShdw blurRad="38100" dist="38100" dir="2700000" algn="tl">
                    <a:srgbClr val="C0C0C0"/>
                  </a:outerShdw>
                </a:effectLst>
                <a:latin typeface="Arial" charset="0"/>
              </a:rPr>
              <a:t>TRAUMI</a:t>
            </a:r>
          </a:p>
        </p:txBody>
      </p:sp>
      <p:sp>
        <p:nvSpPr>
          <p:cNvPr id="26631" name="Text Box 10">
            <a:extLst>
              <a:ext uri="{FF2B5EF4-FFF2-40B4-BE49-F238E27FC236}">
                <a16:creationId xmlns:a16="http://schemas.microsoft.com/office/drawing/2014/main" id="{8722301E-5000-408B-8CA4-CC004C6F2AF3}"/>
              </a:ext>
            </a:extLst>
          </p:cNvPr>
          <p:cNvSpPr txBox="1">
            <a:spLocks noChangeArrowheads="1"/>
          </p:cNvSpPr>
          <p:nvPr/>
        </p:nvSpPr>
        <p:spPr bwMode="auto">
          <a:xfrm>
            <a:off x="6345674" y="3623888"/>
            <a:ext cx="4896853"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991">
                <a:latin typeface="Arial" panose="020B0604020202020204" pitchFamily="34" charset="0"/>
              </a:rPr>
              <a:t>ESPOSIZIONE PROLUNGATA AL SOLE</a:t>
            </a:r>
          </a:p>
        </p:txBody>
      </p:sp>
      <p:sp>
        <p:nvSpPr>
          <p:cNvPr id="26632" name="Text Box 11">
            <a:extLst>
              <a:ext uri="{FF2B5EF4-FFF2-40B4-BE49-F238E27FC236}">
                <a16:creationId xmlns:a16="http://schemas.microsoft.com/office/drawing/2014/main" id="{E28BECBA-B3FD-46AF-8A34-7D0AD63832C1}"/>
              </a:ext>
            </a:extLst>
          </p:cNvPr>
          <p:cNvSpPr txBox="1">
            <a:spLocks noChangeArrowheads="1"/>
          </p:cNvSpPr>
          <p:nvPr/>
        </p:nvSpPr>
        <p:spPr bwMode="auto">
          <a:xfrm>
            <a:off x="6320790" y="3930908"/>
            <a:ext cx="3682418"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991">
                <a:latin typeface="Arial" panose="020B0604020202020204" pitchFamily="34" charset="0"/>
              </a:rPr>
              <a:t>ESERCIZIO FISICO INTENSO</a:t>
            </a:r>
          </a:p>
        </p:txBody>
      </p:sp>
      <p:sp>
        <p:nvSpPr>
          <p:cNvPr id="26633" name="Text Box 12">
            <a:extLst>
              <a:ext uri="{FF2B5EF4-FFF2-40B4-BE49-F238E27FC236}">
                <a16:creationId xmlns:a16="http://schemas.microsoft.com/office/drawing/2014/main" id="{6965E2F1-6159-4AAA-8ABA-1EBB8FC52F31}"/>
              </a:ext>
            </a:extLst>
          </p:cNvPr>
          <p:cNvSpPr txBox="1">
            <a:spLocks noChangeArrowheads="1"/>
          </p:cNvSpPr>
          <p:nvPr/>
        </p:nvSpPr>
        <p:spPr bwMode="auto">
          <a:xfrm>
            <a:off x="6328469" y="4237928"/>
            <a:ext cx="1757212"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991">
                <a:latin typeface="Arial" panose="020B0604020202020204" pitchFamily="34" charset="0"/>
              </a:rPr>
              <a:t>DIGESTIONE</a:t>
            </a:r>
          </a:p>
        </p:txBody>
      </p:sp>
      <p:sp>
        <p:nvSpPr>
          <p:cNvPr id="26634" name="Line 13">
            <a:extLst>
              <a:ext uri="{FF2B5EF4-FFF2-40B4-BE49-F238E27FC236}">
                <a16:creationId xmlns:a16="http://schemas.microsoft.com/office/drawing/2014/main" id="{E892E618-04AF-466E-86A1-529ABBB36346}"/>
              </a:ext>
            </a:extLst>
          </p:cNvPr>
          <p:cNvSpPr>
            <a:spLocks noChangeShapeType="1"/>
          </p:cNvSpPr>
          <p:nvPr/>
        </p:nvSpPr>
        <p:spPr bwMode="auto">
          <a:xfrm flipH="1">
            <a:off x="5887565" y="3851894"/>
            <a:ext cx="40860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3982"/>
          </a:p>
        </p:txBody>
      </p:sp>
      <p:sp>
        <p:nvSpPr>
          <p:cNvPr id="26635" name="Line 14">
            <a:extLst>
              <a:ext uri="{FF2B5EF4-FFF2-40B4-BE49-F238E27FC236}">
                <a16:creationId xmlns:a16="http://schemas.microsoft.com/office/drawing/2014/main" id="{BE4E554E-0E95-4A24-9F81-E2F9E5640649}"/>
              </a:ext>
            </a:extLst>
          </p:cNvPr>
          <p:cNvSpPr>
            <a:spLocks noChangeShapeType="1"/>
          </p:cNvSpPr>
          <p:nvPr/>
        </p:nvSpPr>
        <p:spPr bwMode="auto">
          <a:xfrm flipH="1">
            <a:off x="3429147" y="4158914"/>
            <a:ext cx="286702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sz="3982"/>
          </a:p>
        </p:txBody>
      </p:sp>
      <p:sp>
        <p:nvSpPr>
          <p:cNvPr id="26636" name="Line 15">
            <a:extLst>
              <a:ext uri="{FF2B5EF4-FFF2-40B4-BE49-F238E27FC236}">
                <a16:creationId xmlns:a16="http://schemas.microsoft.com/office/drawing/2014/main" id="{77D92046-60C8-4387-B945-70EDB99DD442}"/>
              </a:ext>
            </a:extLst>
          </p:cNvPr>
          <p:cNvSpPr>
            <a:spLocks noChangeShapeType="1"/>
          </p:cNvSpPr>
          <p:nvPr/>
        </p:nvSpPr>
        <p:spPr bwMode="auto">
          <a:xfrm flipH="1">
            <a:off x="5887565" y="4468193"/>
            <a:ext cx="40860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3982"/>
          </a:p>
        </p:txBody>
      </p:sp>
      <p:sp>
        <p:nvSpPr>
          <p:cNvPr id="26637" name="Line 16">
            <a:extLst>
              <a:ext uri="{FF2B5EF4-FFF2-40B4-BE49-F238E27FC236}">
                <a16:creationId xmlns:a16="http://schemas.microsoft.com/office/drawing/2014/main" id="{B2FB3141-D79E-445B-9404-D496F629368C}"/>
              </a:ext>
            </a:extLst>
          </p:cNvPr>
          <p:cNvSpPr>
            <a:spLocks noChangeShapeType="1"/>
          </p:cNvSpPr>
          <p:nvPr/>
        </p:nvSpPr>
        <p:spPr bwMode="auto">
          <a:xfrm>
            <a:off x="5887565" y="3851894"/>
            <a:ext cx="0" cy="61629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3982"/>
          </a:p>
        </p:txBody>
      </p:sp>
      <p:pic>
        <p:nvPicPr>
          <p:cNvPr id="26638" name="Picture 17" descr="ball">
            <a:extLst>
              <a:ext uri="{FF2B5EF4-FFF2-40B4-BE49-F238E27FC236}">
                <a16:creationId xmlns:a16="http://schemas.microsoft.com/office/drawing/2014/main" id="{E5B22F79-19FB-473B-B41B-68629E060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551" y="2829246"/>
            <a:ext cx="207690" cy="160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18" descr="ball">
            <a:extLst>
              <a:ext uri="{FF2B5EF4-FFF2-40B4-BE49-F238E27FC236}">
                <a16:creationId xmlns:a16="http://schemas.microsoft.com/office/drawing/2014/main" id="{32586407-F19A-4BB5-B49D-4DC4F0CA08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551" y="3443287"/>
            <a:ext cx="207690" cy="160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19" descr="ball">
            <a:extLst>
              <a:ext uri="{FF2B5EF4-FFF2-40B4-BE49-F238E27FC236}">
                <a16:creationId xmlns:a16="http://schemas.microsoft.com/office/drawing/2014/main" id="{4CD45065-7412-4867-A6FC-A2D87FF238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551" y="4057327"/>
            <a:ext cx="207690" cy="160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1" name="Picture 20" descr="ball">
            <a:extLst>
              <a:ext uri="{FF2B5EF4-FFF2-40B4-BE49-F238E27FC236}">
                <a16:creationId xmlns:a16="http://schemas.microsoft.com/office/drawing/2014/main" id="{2907D26A-43B8-4D01-A477-AD2B27D22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551" y="4671368"/>
            <a:ext cx="207690" cy="160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2" name="Text Box 22">
            <a:extLst>
              <a:ext uri="{FF2B5EF4-FFF2-40B4-BE49-F238E27FC236}">
                <a16:creationId xmlns:a16="http://schemas.microsoft.com/office/drawing/2014/main" id="{4D376659-A8CA-44D1-A02C-BB049EA67144}"/>
              </a:ext>
            </a:extLst>
          </p:cNvPr>
          <p:cNvSpPr txBox="1">
            <a:spLocks noChangeArrowheads="1"/>
          </p:cNvSpPr>
          <p:nvPr/>
        </p:nvSpPr>
        <p:spPr bwMode="auto">
          <a:xfrm>
            <a:off x="3976270" y="3851895"/>
            <a:ext cx="1470274" cy="5300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422">
                <a:latin typeface="Arial" panose="020B0604020202020204" pitchFamily="34" charset="0"/>
              </a:rPr>
              <a:t>INCOSCIENZA</a:t>
            </a:r>
          </a:p>
          <a:p>
            <a:pPr algn="ctr" eaLnBrk="1" hangingPunct="1">
              <a:spcBef>
                <a:spcPct val="0"/>
              </a:spcBef>
              <a:buFontTx/>
              <a:buNone/>
            </a:pPr>
            <a:r>
              <a:rPr lang="it-IT" altLang="it-IT" sz="1422">
                <a:latin typeface="Arial" panose="020B0604020202020204" pitchFamily="34" charset="0"/>
              </a:rPr>
              <a:t>BRADICARDIA</a:t>
            </a:r>
          </a:p>
        </p:txBody>
      </p:sp>
      <p:sp>
        <p:nvSpPr>
          <p:cNvPr id="26643" name="Text Box 23">
            <a:extLst>
              <a:ext uri="{FF2B5EF4-FFF2-40B4-BE49-F238E27FC236}">
                <a16:creationId xmlns:a16="http://schemas.microsoft.com/office/drawing/2014/main" id="{47B3A912-C7BE-4F71-B97A-CA4CFAE19B0D}"/>
              </a:ext>
            </a:extLst>
          </p:cNvPr>
          <p:cNvSpPr txBox="1">
            <a:spLocks noChangeArrowheads="1"/>
          </p:cNvSpPr>
          <p:nvPr/>
        </p:nvSpPr>
        <p:spPr bwMode="auto">
          <a:xfrm>
            <a:off x="478925" y="6095852"/>
            <a:ext cx="4270528" cy="486287"/>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560">
                <a:solidFill>
                  <a:schemeClr val="bg1"/>
                </a:solidFill>
                <a:latin typeface="Arial" panose="020B0604020202020204" pitchFamily="34" charset="0"/>
              </a:rPr>
              <a:t>NON HA INALATO ACQUA</a:t>
            </a:r>
          </a:p>
        </p:txBody>
      </p:sp>
      <p:sp>
        <p:nvSpPr>
          <p:cNvPr id="26644" name="Text Box 24">
            <a:extLst>
              <a:ext uri="{FF2B5EF4-FFF2-40B4-BE49-F238E27FC236}">
                <a16:creationId xmlns:a16="http://schemas.microsoft.com/office/drawing/2014/main" id="{EC1AAC5A-48BC-4021-BD6D-2525E9B799FB}"/>
              </a:ext>
            </a:extLst>
          </p:cNvPr>
          <p:cNvSpPr txBox="1">
            <a:spLocks noChangeArrowheads="1"/>
          </p:cNvSpPr>
          <p:nvPr/>
        </p:nvSpPr>
        <p:spPr bwMode="auto">
          <a:xfrm>
            <a:off x="1220425" y="6617336"/>
            <a:ext cx="2694969" cy="35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706">
                <a:latin typeface="Arial" panose="020B0604020202020204" pitchFamily="34" charset="0"/>
              </a:rPr>
              <a:t>IMMERSIONE &lt;1 minuto</a:t>
            </a:r>
          </a:p>
        </p:txBody>
      </p:sp>
      <p:sp>
        <p:nvSpPr>
          <p:cNvPr id="26645" name="Line 32">
            <a:extLst>
              <a:ext uri="{FF2B5EF4-FFF2-40B4-BE49-F238E27FC236}">
                <a16:creationId xmlns:a16="http://schemas.microsoft.com/office/drawing/2014/main" id="{E6EF35EC-F951-4B8C-BEF9-DE4F6EAA2720}"/>
              </a:ext>
            </a:extLst>
          </p:cNvPr>
          <p:cNvSpPr>
            <a:spLocks noChangeShapeType="1"/>
          </p:cNvSpPr>
          <p:nvPr/>
        </p:nvSpPr>
        <p:spPr bwMode="auto">
          <a:xfrm>
            <a:off x="7422667" y="6310315"/>
            <a:ext cx="3223713"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it-IT" sz="3982"/>
          </a:p>
        </p:txBody>
      </p:sp>
      <p:sp>
        <p:nvSpPr>
          <p:cNvPr id="26646" name="Text Box 33">
            <a:extLst>
              <a:ext uri="{FF2B5EF4-FFF2-40B4-BE49-F238E27FC236}">
                <a16:creationId xmlns:a16="http://schemas.microsoft.com/office/drawing/2014/main" id="{9D9EDB13-F54D-4D55-8273-E14CFA4853D7}"/>
              </a:ext>
            </a:extLst>
          </p:cNvPr>
          <p:cNvSpPr txBox="1">
            <a:spLocks noChangeArrowheads="1"/>
          </p:cNvSpPr>
          <p:nvPr/>
        </p:nvSpPr>
        <p:spPr bwMode="auto">
          <a:xfrm>
            <a:off x="8110166" y="6071020"/>
            <a:ext cx="1826141" cy="486287"/>
          </a:xfrm>
          <a:prstGeom prst="rect">
            <a:avLst/>
          </a:prstGeom>
          <a:solidFill>
            <a:schemeClr val="accent2"/>
          </a:solidFill>
          <a:ln w="9525">
            <a:solidFill>
              <a:schemeClr val="accent2"/>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560">
                <a:solidFill>
                  <a:schemeClr val="bg1"/>
                </a:solidFill>
                <a:latin typeface="Arial" panose="020B0604020202020204" pitchFamily="34" charset="0"/>
              </a:rPr>
              <a:t>CONFUSO</a:t>
            </a:r>
          </a:p>
        </p:txBody>
      </p:sp>
      <p:sp>
        <p:nvSpPr>
          <p:cNvPr id="26647" name="Text Box 34">
            <a:extLst>
              <a:ext uri="{FF2B5EF4-FFF2-40B4-BE49-F238E27FC236}">
                <a16:creationId xmlns:a16="http://schemas.microsoft.com/office/drawing/2014/main" id="{9E158043-70BE-498C-8922-76E3CF657627}"/>
              </a:ext>
            </a:extLst>
          </p:cNvPr>
          <p:cNvSpPr txBox="1">
            <a:spLocks noChangeArrowheads="1"/>
          </p:cNvSpPr>
          <p:nvPr/>
        </p:nvSpPr>
        <p:spPr bwMode="auto">
          <a:xfrm>
            <a:off x="503260" y="7414233"/>
            <a:ext cx="3449791" cy="486287"/>
          </a:xfrm>
          <a:prstGeom prst="rect">
            <a:avLst/>
          </a:prstGeom>
          <a:solidFill>
            <a:srgbClr val="CC0000"/>
          </a:solidFill>
          <a:ln w="9525">
            <a:solidFill>
              <a:srgbClr val="CC0000"/>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560">
                <a:solidFill>
                  <a:schemeClr val="bg1"/>
                </a:solidFill>
                <a:latin typeface="Arial" panose="020B0604020202020204" pitchFamily="34" charset="0"/>
              </a:rPr>
              <a:t>HA INALATO ACQUA</a:t>
            </a:r>
          </a:p>
        </p:txBody>
      </p:sp>
      <p:sp>
        <p:nvSpPr>
          <p:cNvPr id="26648" name="Text Box 35">
            <a:extLst>
              <a:ext uri="{FF2B5EF4-FFF2-40B4-BE49-F238E27FC236}">
                <a16:creationId xmlns:a16="http://schemas.microsoft.com/office/drawing/2014/main" id="{655A401F-9788-447A-860B-A6AB8FBF5CCD}"/>
              </a:ext>
            </a:extLst>
          </p:cNvPr>
          <p:cNvSpPr txBox="1">
            <a:spLocks noChangeArrowheads="1"/>
          </p:cNvSpPr>
          <p:nvPr/>
        </p:nvSpPr>
        <p:spPr bwMode="auto">
          <a:xfrm>
            <a:off x="895344" y="7967322"/>
            <a:ext cx="2694969" cy="35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706">
                <a:latin typeface="Arial" panose="020B0604020202020204" pitchFamily="34" charset="0"/>
              </a:rPr>
              <a:t>IMMERSIONE &gt;1 minuto</a:t>
            </a:r>
          </a:p>
        </p:txBody>
      </p:sp>
      <p:sp>
        <p:nvSpPr>
          <p:cNvPr id="26649" name="Line 50">
            <a:extLst>
              <a:ext uri="{FF2B5EF4-FFF2-40B4-BE49-F238E27FC236}">
                <a16:creationId xmlns:a16="http://schemas.microsoft.com/office/drawing/2014/main" id="{4803A1CC-4408-4A2A-A47E-AE3AC0CD4237}"/>
              </a:ext>
            </a:extLst>
          </p:cNvPr>
          <p:cNvSpPr>
            <a:spLocks noChangeShapeType="1"/>
          </p:cNvSpPr>
          <p:nvPr/>
        </p:nvSpPr>
        <p:spPr bwMode="auto">
          <a:xfrm>
            <a:off x="5476700" y="7642241"/>
            <a:ext cx="0" cy="1022648"/>
          </a:xfrm>
          <a:prstGeom prst="line">
            <a:avLst/>
          </a:prstGeom>
          <a:noFill/>
          <a:ln w="31750">
            <a:solidFill>
              <a:schemeClr val="accent2"/>
            </a:solidFill>
            <a:round/>
            <a:headEnd/>
            <a:tailEnd/>
          </a:ln>
          <a:extLst>
            <a:ext uri="{909E8E84-426E-40DD-AFC4-6F175D3DCCD1}">
              <a14:hiddenFill xmlns:a14="http://schemas.microsoft.com/office/drawing/2010/main">
                <a:noFill/>
              </a14:hiddenFill>
            </a:ext>
          </a:extLst>
        </p:spPr>
        <p:txBody>
          <a:bodyPr/>
          <a:lstStyle/>
          <a:p>
            <a:endParaRPr lang="it-IT" sz="3982"/>
          </a:p>
        </p:txBody>
      </p:sp>
      <p:sp>
        <p:nvSpPr>
          <p:cNvPr id="26650" name="Line 55">
            <a:extLst>
              <a:ext uri="{FF2B5EF4-FFF2-40B4-BE49-F238E27FC236}">
                <a16:creationId xmlns:a16="http://schemas.microsoft.com/office/drawing/2014/main" id="{41329587-C0ED-4CF0-8708-4EFDDF49CD2D}"/>
              </a:ext>
            </a:extLst>
          </p:cNvPr>
          <p:cNvSpPr>
            <a:spLocks noChangeShapeType="1"/>
          </p:cNvSpPr>
          <p:nvPr/>
        </p:nvSpPr>
        <p:spPr bwMode="auto">
          <a:xfrm>
            <a:off x="5783721" y="7642241"/>
            <a:ext cx="1433515" cy="0"/>
          </a:xfrm>
          <a:prstGeom prst="line">
            <a:avLst/>
          </a:prstGeom>
          <a:noFill/>
          <a:ln w="3175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it-IT" sz="3982"/>
          </a:p>
        </p:txBody>
      </p:sp>
      <p:sp>
        <p:nvSpPr>
          <p:cNvPr id="26651" name="Line 56">
            <a:extLst>
              <a:ext uri="{FF2B5EF4-FFF2-40B4-BE49-F238E27FC236}">
                <a16:creationId xmlns:a16="http://schemas.microsoft.com/office/drawing/2014/main" id="{057375A3-F3DF-4BC0-889F-7B76925756E3}"/>
              </a:ext>
            </a:extLst>
          </p:cNvPr>
          <p:cNvSpPr>
            <a:spLocks noChangeShapeType="1"/>
          </p:cNvSpPr>
          <p:nvPr/>
        </p:nvSpPr>
        <p:spPr bwMode="auto">
          <a:xfrm>
            <a:off x="6296174" y="8357868"/>
            <a:ext cx="2149142" cy="0"/>
          </a:xfrm>
          <a:prstGeom prst="line">
            <a:avLst/>
          </a:prstGeom>
          <a:noFill/>
          <a:ln w="3175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it-IT" sz="3982"/>
          </a:p>
        </p:txBody>
      </p:sp>
      <p:sp>
        <p:nvSpPr>
          <p:cNvPr id="26652" name="Line 57">
            <a:extLst>
              <a:ext uri="{FF2B5EF4-FFF2-40B4-BE49-F238E27FC236}">
                <a16:creationId xmlns:a16="http://schemas.microsoft.com/office/drawing/2014/main" id="{B680F943-52C0-4192-A5A4-2F1796ADC22A}"/>
              </a:ext>
            </a:extLst>
          </p:cNvPr>
          <p:cNvSpPr>
            <a:spLocks noChangeShapeType="1"/>
          </p:cNvSpPr>
          <p:nvPr/>
        </p:nvSpPr>
        <p:spPr bwMode="auto">
          <a:xfrm>
            <a:off x="7219493" y="9075754"/>
            <a:ext cx="2560007" cy="0"/>
          </a:xfrm>
          <a:prstGeom prst="line">
            <a:avLst/>
          </a:prstGeom>
          <a:noFill/>
          <a:ln w="3175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it-IT" sz="3982"/>
          </a:p>
        </p:txBody>
      </p:sp>
      <p:sp>
        <p:nvSpPr>
          <p:cNvPr id="26653" name="Text Box 59">
            <a:extLst>
              <a:ext uri="{FF2B5EF4-FFF2-40B4-BE49-F238E27FC236}">
                <a16:creationId xmlns:a16="http://schemas.microsoft.com/office/drawing/2014/main" id="{BC2270F4-B1D4-4A61-92F9-B471EC603C4A}"/>
              </a:ext>
            </a:extLst>
          </p:cNvPr>
          <p:cNvSpPr txBox="1">
            <a:spLocks noChangeArrowheads="1"/>
          </p:cNvSpPr>
          <p:nvPr/>
        </p:nvSpPr>
        <p:spPr bwMode="auto">
          <a:xfrm>
            <a:off x="7338439" y="7402946"/>
            <a:ext cx="2430474" cy="486287"/>
          </a:xfrm>
          <a:prstGeom prst="rect">
            <a:avLst/>
          </a:prstGeom>
          <a:solidFill>
            <a:schemeClr val="accent2"/>
          </a:solidFill>
          <a:ln w="9525">
            <a:solidFill>
              <a:schemeClr val="accent2"/>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560">
                <a:solidFill>
                  <a:schemeClr val="bg1"/>
                </a:solidFill>
                <a:latin typeface="Arial" panose="020B0604020202020204" pitchFamily="34" charset="0"/>
              </a:rPr>
              <a:t>INCOSCIENTE</a:t>
            </a:r>
          </a:p>
        </p:txBody>
      </p:sp>
      <p:sp>
        <p:nvSpPr>
          <p:cNvPr id="26654" name="Text Box 60">
            <a:extLst>
              <a:ext uri="{FF2B5EF4-FFF2-40B4-BE49-F238E27FC236}">
                <a16:creationId xmlns:a16="http://schemas.microsoft.com/office/drawing/2014/main" id="{E3AEFE26-F7F9-47A0-9480-86A5B0251B80}"/>
              </a:ext>
            </a:extLst>
          </p:cNvPr>
          <p:cNvSpPr txBox="1">
            <a:spLocks noChangeArrowheads="1"/>
          </p:cNvSpPr>
          <p:nvPr/>
        </p:nvSpPr>
        <p:spPr bwMode="auto">
          <a:xfrm>
            <a:off x="8573347" y="8129862"/>
            <a:ext cx="2502608" cy="486287"/>
          </a:xfrm>
          <a:prstGeom prst="rect">
            <a:avLst/>
          </a:prstGeom>
          <a:solidFill>
            <a:schemeClr val="accent2"/>
          </a:solidFill>
          <a:ln w="9525">
            <a:solidFill>
              <a:schemeClr val="accent2"/>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560">
                <a:solidFill>
                  <a:schemeClr val="bg1"/>
                </a:solidFill>
                <a:latin typeface="Arial" panose="020B0604020202020204" pitchFamily="34" charset="0"/>
              </a:rPr>
              <a:t>BRADICARDIA</a:t>
            </a:r>
          </a:p>
        </p:txBody>
      </p:sp>
      <p:sp>
        <p:nvSpPr>
          <p:cNvPr id="26655" name="Text Box 61">
            <a:extLst>
              <a:ext uri="{FF2B5EF4-FFF2-40B4-BE49-F238E27FC236}">
                <a16:creationId xmlns:a16="http://schemas.microsoft.com/office/drawing/2014/main" id="{096AA565-E4D4-4787-89A7-D6F7F7B592BB}"/>
              </a:ext>
            </a:extLst>
          </p:cNvPr>
          <p:cNvSpPr txBox="1">
            <a:spLocks noChangeArrowheads="1"/>
          </p:cNvSpPr>
          <p:nvPr/>
        </p:nvSpPr>
        <p:spPr bwMode="auto">
          <a:xfrm>
            <a:off x="9919875" y="8847748"/>
            <a:ext cx="1335622" cy="486287"/>
          </a:xfrm>
          <a:prstGeom prst="rect">
            <a:avLst/>
          </a:prstGeom>
          <a:solidFill>
            <a:schemeClr val="accent2"/>
          </a:solidFill>
          <a:ln w="9525">
            <a:solidFill>
              <a:schemeClr val="accent2"/>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560">
                <a:solidFill>
                  <a:schemeClr val="bg1"/>
                </a:solidFill>
                <a:latin typeface="Arial" panose="020B0604020202020204" pitchFamily="34" charset="0"/>
              </a:rPr>
              <a:t>APNEA</a:t>
            </a:r>
          </a:p>
        </p:txBody>
      </p:sp>
      <p:sp>
        <p:nvSpPr>
          <p:cNvPr id="26656" name="Line 62">
            <a:extLst>
              <a:ext uri="{FF2B5EF4-FFF2-40B4-BE49-F238E27FC236}">
                <a16:creationId xmlns:a16="http://schemas.microsoft.com/office/drawing/2014/main" id="{041BEEE9-5FBC-47F2-B5E0-2D739725CB7D}"/>
              </a:ext>
            </a:extLst>
          </p:cNvPr>
          <p:cNvSpPr>
            <a:spLocks noChangeShapeType="1"/>
          </p:cNvSpPr>
          <p:nvPr/>
        </p:nvSpPr>
        <p:spPr bwMode="auto">
          <a:xfrm>
            <a:off x="6194586" y="8563302"/>
            <a:ext cx="0" cy="819473"/>
          </a:xfrm>
          <a:prstGeom prst="line">
            <a:avLst/>
          </a:prstGeom>
          <a:noFill/>
          <a:ln w="31750">
            <a:solidFill>
              <a:schemeClr val="accent2"/>
            </a:solidFill>
            <a:round/>
            <a:headEnd/>
            <a:tailEnd/>
          </a:ln>
          <a:extLst>
            <a:ext uri="{909E8E84-426E-40DD-AFC4-6F175D3DCCD1}">
              <a14:hiddenFill xmlns:a14="http://schemas.microsoft.com/office/drawing/2010/main">
                <a:noFill/>
              </a14:hiddenFill>
            </a:ext>
          </a:extLst>
        </p:spPr>
        <p:txBody>
          <a:bodyPr/>
          <a:lstStyle/>
          <a:p>
            <a:endParaRPr lang="it-IT" sz="3982"/>
          </a:p>
        </p:txBody>
      </p:sp>
      <p:sp>
        <p:nvSpPr>
          <p:cNvPr id="26657" name="Line 63">
            <a:extLst>
              <a:ext uri="{FF2B5EF4-FFF2-40B4-BE49-F238E27FC236}">
                <a16:creationId xmlns:a16="http://schemas.microsoft.com/office/drawing/2014/main" id="{9B4FE123-2A9E-4444-8410-D6C6A595E2A5}"/>
              </a:ext>
            </a:extLst>
          </p:cNvPr>
          <p:cNvSpPr>
            <a:spLocks noChangeShapeType="1"/>
          </p:cNvSpPr>
          <p:nvPr/>
        </p:nvSpPr>
        <p:spPr bwMode="auto">
          <a:xfrm>
            <a:off x="8549161" y="7872506"/>
            <a:ext cx="0" cy="792383"/>
          </a:xfrm>
          <a:prstGeom prst="line">
            <a:avLst/>
          </a:prstGeom>
          <a:noFill/>
          <a:ln w="31750">
            <a:solidFill>
              <a:schemeClr val="accent2"/>
            </a:solidFill>
            <a:round/>
            <a:headEnd/>
            <a:tailEnd/>
          </a:ln>
          <a:extLst>
            <a:ext uri="{909E8E84-426E-40DD-AFC4-6F175D3DCCD1}">
              <a14:hiddenFill xmlns:a14="http://schemas.microsoft.com/office/drawing/2010/main">
                <a:noFill/>
              </a14:hiddenFill>
            </a:ext>
          </a:extLst>
        </p:spPr>
        <p:txBody>
          <a:bodyPr/>
          <a:lstStyle/>
          <a:p>
            <a:endParaRPr lang="it-IT" sz="3982"/>
          </a:p>
        </p:txBody>
      </p:sp>
      <p:sp>
        <p:nvSpPr>
          <p:cNvPr id="26658" name="Line 64">
            <a:extLst>
              <a:ext uri="{FF2B5EF4-FFF2-40B4-BE49-F238E27FC236}">
                <a16:creationId xmlns:a16="http://schemas.microsoft.com/office/drawing/2014/main" id="{7B3743E5-BAC7-4C07-B246-4D6C894FAC66}"/>
              </a:ext>
            </a:extLst>
          </p:cNvPr>
          <p:cNvSpPr>
            <a:spLocks noChangeShapeType="1"/>
          </p:cNvSpPr>
          <p:nvPr/>
        </p:nvSpPr>
        <p:spPr bwMode="auto">
          <a:xfrm>
            <a:off x="9881087" y="8563302"/>
            <a:ext cx="0" cy="792383"/>
          </a:xfrm>
          <a:prstGeom prst="line">
            <a:avLst/>
          </a:prstGeom>
          <a:noFill/>
          <a:ln w="31750">
            <a:solidFill>
              <a:schemeClr val="accent2"/>
            </a:solidFill>
            <a:round/>
            <a:headEnd/>
            <a:tailEnd/>
          </a:ln>
          <a:extLst>
            <a:ext uri="{909E8E84-426E-40DD-AFC4-6F175D3DCCD1}">
              <a14:hiddenFill xmlns:a14="http://schemas.microsoft.com/office/drawing/2010/main">
                <a:noFill/>
              </a14:hiddenFill>
            </a:ext>
          </a:extLst>
        </p:spPr>
        <p:txBody>
          <a:bodyPr/>
          <a:lstStyle/>
          <a:p>
            <a:endParaRPr lang="it-IT" sz="3982"/>
          </a:p>
        </p:txBody>
      </p:sp>
      <p:sp>
        <p:nvSpPr>
          <p:cNvPr id="26659" name="Text Box 65">
            <a:extLst>
              <a:ext uri="{FF2B5EF4-FFF2-40B4-BE49-F238E27FC236}">
                <a16:creationId xmlns:a16="http://schemas.microsoft.com/office/drawing/2014/main" id="{37639F1A-9C9A-4682-AA63-6436FC06C660}"/>
              </a:ext>
            </a:extLst>
          </p:cNvPr>
          <p:cNvSpPr txBox="1">
            <a:spLocks noChangeArrowheads="1"/>
          </p:cNvSpPr>
          <p:nvPr/>
        </p:nvSpPr>
        <p:spPr bwMode="auto">
          <a:xfrm>
            <a:off x="5410043" y="6071020"/>
            <a:ext cx="2101857" cy="486287"/>
          </a:xfrm>
          <a:prstGeom prst="rect">
            <a:avLst/>
          </a:prstGeom>
          <a:solidFill>
            <a:schemeClr val="accent2"/>
          </a:solidFill>
          <a:ln w="9525">
            <a:solidFill>
              <a:schemeClr val="accent2"/>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560">
                <a:solidFill>
                  <a:schemeClr val="bg1"/>
                </a:solidFill>
                <a:latin typeface="Arial" panose="020B0604020202020204" pitchFamily="34" charset="0"/>
              </a:rPr>
              <a:t>COSCIENTE</a:t>
            </a:r>
          </a:p>
        </p:txBody>
      </p:sp>
      <p:sp>
        <p:nvSpPr>
          <p:cNvPr id="26660" name="Text Box 66">
            <a:extLst>
              <a:ext uri="{FF2B5EF4-FFF2-40B4-BE49-F238E27FC236}">
                <a16:creationId xmlns:a16="http://schemas.microsoft.com/office/drawing/2014/main" id="{93D9F2E6-6844-4582-8379-5CABF913BEFA}"/>
              </a:ext>
            </a:extLst>
          </p:cNvPr>
          <p:cNvSpPr txBox="1">
            <a:spLocks noChangeArrowheads="1"/>
          </p:cNvSpPr>
          <p:nvPr/>
        </p:nvSpPr>
        <p:spPr bwMode="auto">
          <a:xfrm>
            <a:off x="11757860" y="7529366"/>
            <a:ext cx="1027845" cy="16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9954">
                <a:solidFill>
                  <a:srgbClr val="993366"/>
                </a:solidFill>
                <a:latin typeface="Wingdings" panose="05000000000000000000" pitchFamily="2" charset="2"/>
              </a:rPr>
              <a:t>N</a:t>
            </a:r>
          </a:p>
        </p:txBody>
      </p:sp>
      <p:sp>
        <p:nvSpPr>
          <p:cNvPr id="26661" name="Text Box 69">
            <a:extLst>
              <a:ext uri="{FF2B5EF4-FFF2-40B4-BE49-F238E27FC236}">
                <a16:creationId xmlns:a16="http://schemas.microsoft.com/office/drawing/2014/main" id="{65C4B6E7-A535-4EFF-BFD6-CBD02451D9FE}"/>
              </a:ext>
            </a:extLst>
          </p:cNvPr>
          <p:cNvSpPr txBox="1">
            <a:spLocks noChangeArrowheads="1"/>
          </p:cNvSpPr>
          <p:nvPr/>
        </p:nvSpPr>
        <p:spPr bwMode="auto">
          <a:xfrm>
            <a:off x="4590080" y="7423263"/>
            <a:ext cx="1773241" cy="486287"/>
          </a:xfrm>
          <a:prstGeom prst="rect">
            <a:avLst/>
          </a:prstGeom>
          <a:solidFill>
            <a:schemeClr val="accent2"/>
          </a:solidFill>
          <a:ln w="9525">
            <a:solidFill>
              <a:schemeClr val="accent2"/>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560">
                <a:solidFill>
                  <a:schemeClr val="bg1"/>
                </a:solidFill>
                <a:latin typeface="Arial" panose="020B0604020202020204" pitchFamily="34" charset="0"/>
              </a:rPr>
              <a:t>STUPORE</a:t>
            </a:r>
          </a:p>
        </p:txBody>
      </p:sp>
      <p:sp>
        <p:nvSpPr>
          <p:cNvPr id="26662" name="Text Box 70">
            <a:extLst>
              <a:ext uri="{FF2B5EF4-FFF2-40B4-BE49-F238E27FC236}">
                <a16:creationId xmlns:a16="http://schemas.microsoft.com/office/drawing/2014/main" id="{16DE9F5D-921E-4F07-AE22-62912EABC932}"/>
              </a:ext>
            </a:extLst>
          </p:cNvPr>
          <p:cNvSpPr txBox="1">
            <a:spLocks noChangeArrowheads="1"/>
          </p:cNvSpPr>
          <p:nvPr/>
        </p:nvSpPr>
        <p:spPr bwMode="auto">
          <a:xfrm>
            <a:off x="5518844" y="8129862"/>
            <a:ext cx="1292790" cy="486287"/>
          </a:xfrm>
          <a:prstGeom prst="rect">
            <a:avLst/>
          </a:prstGeom>
          <a:solidFill>
            <a:schemeClr val="accent2"/>
          </a:solidFill>
          <a:ln w="9525">
            <a:solidFill>
              <a:schemeClr val="accent2"/>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560">
                <a:solidFill>
                  <a:schemeClr val="bg1"/>
                </a:solidFill>
                <a:latin typeface="Arial" panose="020B0604020202020204" pitchFamily="34" charset="0"/>
              </a:rPr>
              <a:t>TOSSE</a:t>
            </a:r>
          </a:p>
        </p:txBody>
      </p:sp>
      <p:sp>
        <p:nvSpPr>
          <p:cNvPr id="26663" name="Text Box 71">
            <a:extLst>
              <a:ext uri="{FF2B5EF4-FFF2-40B4-BE49-F238E27FC236}">
                <a16:creationId xmlns:a16="http://schemas.microsoft.com/office/drawing/2014/main" id="{6A3BB8F7-46AC-4748-BECE-FA9118E5527E}"/>
              </a:ext>
            </a:extLst>
          </p:cNvPr>
          <p:cNvSpPr txBox="1">
            <a:spLocks noChangeArrowheads="1"/>
          </p:cNvSpPr>
          <p:nvPr/>
        </p:nvSpPr>
        <p:spPr bwMode="auto">
          <a:xfrm>
            <a:off x="6231392" y="8847748"/>
            <a:ext cx="1646605" cy="486287"/>
          </a:xfrm>
          <a:prstGeom prst="rect">
            <a:avLst/>
          </a:prstGeom>
          <a:solidFill>
            <a:schemeClr val="accent2"/>
          </a:solidFill>
          <a:ln w="9525">
            <a:solidFill>
              <a:schemeClr val="accent2"/>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560">
                <a:solidFill>
                  <a:schemeClr val="bg1"/>
                </a:solidFill>
                <a:latin typeface="Arial" panose="020B0604020202020204" pitchFamily="34" charset="0"/>
              </a:rPr>
              <a:t>DISPNEA</a:t>
            </a:r>
          </a:p>
        </p:txBody>
      </p:sp>
      <p:sp>
        <p:nvSpPr>
          <p:cNvPr id="10312" name="Text Box 72">
            <a:extLst>
              <a:ext uri="{FF2B5EF4-FFF2-40B4-BE49-F238E27FC236}">
                <a16:creationId xmlns:a16="http://schemas.microsoft.com/office/drawing/2014/main" id="{6A498261-4EDE-45DD-BCB2-D30F1B4C4FE8}"/>
              </a:ext>
            </a:extLst>
          </p:cNvPr>
          <p:cNvSpPr txBox="1">
            <a:spLocks noChangeArrowheads="1"/>
          </p:cNvSpPr>
          <p:nvPr/>
        </p:nvSpPr>
        <p:spPr bwMode="auto">
          <a:xfrm>
            <a:off x="869852" y="5073204"/>
            <a:ext cx="6716902" cy="486287"/>
          </a:xfrm>
          <a:prstGeom prst="rect">
            <a:avLst/>
          </a:prstGeom>
          <a:noFill/>
          <a:ln w="9525">
            <a:noFill/>
            <a:miter lim="800000"/>
            <a:headEnd/>
            <a:tailEnd/>
          </a:ln>
          <a:effectLst/>
        </p:spPr>
        <p:txBody>
          <a:bodyPr wrap="none">
            <a:spAutoFit/>
          </a:bodyPr>
          <a:lstStyle/>
          <a:p>
            <a:pPr eaLnBrk="1" hangingPunct="1">
              <a:defRPr/>
            </a:pPr>
            <a:r>
              <a:rPr lang="it-IT" sz="2560">
                <a:solidFill>
                  <a:srgbClr val="FF0000"/>
                </a:solidFill>
                <a:effectLst>
                  <a:outerShdw blurRad="38100" dist="38100" dir="2700000" algn="tl">
                    <a:srgbClr val="C0C0C0"/>
                  </a:outerShdw>
                </a:effectLst>
                <a:latin typeface="Arial" charset="0"/>
              </a:rPr>
              <a:t>OMICIDARIO </a:t>
            </a:r>
            <a:r>
              <a:rPr lang="it-IT" sz="1991">
                <a:effectLst>
                  <a:outerShdw blurRad="38100" dist="38100" dir="2700000" algn="tl">
                    <a:srgbClr val="C0C0C0"/>
                  </a:outerShdw>
                </a:effectLst>
                <a:latin typeface="Arial" charset="0"/>
              </a:rPr>
              <a:t>raro</a:t>
            </a:r>
            <a:r>
              <a:rPr lang="it-IT" sz="2560">
                <a:effectLst>
                  <a:outerShdw blurRad="38100" dist="38100" dir="2700000" algn="tl">
                    <a:srgbClr val="C0C0C0"/>
                  </a:outerShdw>
                </a:effectLst>
                <a:latin typeface="Arial" charset="0"/>
              </a:rPr>
              <a:t>  -  </a:t>
            </a:r>
            <a:r>
              <a:rPr lang="it-IT" sz="2560">
                <a:solidFill>
                  <a:srgbClr val="FF0000"/>
                </a:solidFill>
                <a:effectLst>
                  <a:outerShdw blurRad="38100" dist="38100" dir="2700000" algn="tl">
                    <a:srgbClr val="C0C0C0"/>
                  </a:outerShdw>
                </a:effectLst>
                <a:latin typeface="Arial" charset="0"/>
              </a:rPr>
              <a:t>SUICIDARIO</a:t>
            </a:r>
            <a:r>
              <a:rPr lang="it-IT" sz="2560">
                <a:effectLst>
                  <a:outerShdw blurRad="38100" dist="38100" dir="2700000" algn="tl">
                    <a:srgbClr val="C0C0C0"/>
                  </a:outerShdw>
                </a:effectLst>
                <a:latin typeface="Arial" charset="0"/>
              </a:rPr>
              <a:t> </a:t>
            </a:r>
            <a:r>
              <a:rPr lang="it-IT" sz="1991">
                <a:effectLst>
                  <a:outerShdw blurRad="38100" dist="38100" dir="2700000" algn="tl">
                    <a:srgbClr val="C0C0C0"/>
                  </a:outerShdw>
                </a:effectLst>
                <a:latin typeface="Arial" charset="0"/>
              </a:rPr>
              <a:t>eccezionale</a:t>
            </a:r>
          </a:p>
        </p:txBody>
      </p:sp>
      <p:pic>
        <p:nvPicPr>
          <p:cNvPr id="26665" name="Picture 73" descr="ball">
            <a:extLst>
              <a:ext uri="{FF2B5EF4-FFF2-40B4-BE49-F238E27FC236}">
                <a16:creationId xmlns:a16="http://schemas.microsoft.com/office/drawing/2014/main" id="{44535BEC-1C37-4485-9F9A-BF4C233943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551" y="5228971"/>
            <a:ext cx="207690" cy="160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3">
            <a:extLst>
              <a:ext uri="{FF2B5EF4-FFF2-40B4-BE49-F238E27FC236}">
                <a16:creationId xmlns:a16="http://schemas.microsoft.com/office/drawing/2014/main" id="{E3D98450-EEAB-477A-A985-766286B9A328}"/>
              </a:ext>
            </a:extLst>
          </p:cNvPr>
          <p:cNvSpPr txBox="1">
            <a:spLocks noChangeArrowheads="1"/>
          </p:cNvSpPr>
          <p:nvPr/>
        </p:nvSpPr>
        <p:spPr bwMode="auto">
          <a:xfrm>
            <a:off x="356685" y="1066137"/>
            <a:ext cx="12289842" cy="1405385"/>
          </a:xfrm>
          <a:prstGeom prst="rect">
            <a:avLst/>
          </a:prstGeom>
          <a:noFill/>
          <a:ln w="9525">
            <a:noFill/>
            <a:miter lim="800000"/>
            <a:headEnd/>
            <a:tailEnd/>
          </a:ln>
        </p:spPr>
        <p:txBody>
          <a:bodyPr>
            <a:spAutoFit/>
          </a:bodyPr>
          <a:lstStyle/>
          <a:p>
            <a:pPr algn="ctr" eaLnBrk="1" hangingPunct="1">
              <a:defRPr/>
            </a:pPr>
            <a:r>
              <a:rPr lang="it-IT" sz="2844" dirty="0">
                <a:solidFill>
                  <a:schemeClr val="accent5">
                    <a:lumMod val="50000"/>
                  </a:schemeClr>
                </a:solidFill>
                <a:latin typeface="Arial" charset="0"/>
              </a:rPr>
              <a:t>IL RISCHIO </a:t>
            </a:r>
            <a:r>
              <a:rPr lang="it-IT" sz="2844" dirty="0" err="1">
                <a:solidFill>
                  <a:schemeClr val="accent5">
                    <a:lumMod val="50000"/>
                  </a:schemeClr>
                </a:solidFill>
                <a:latin typeface="Arial" charset="0"/>
              </a:rPr>
              <a:t>DI</a:t>
            </a:r>
            <a:r>
              <a:rPr lang="it-IT" sz="2844" dirty="0">
                <a:solidFill>
                  <a:schemeClr val="accent5">
                    <a:lumMod val="50000"/>
                  </a:schemeClr>
                </a:solidFill>
                <a:latin typeface="Arial" charset="0"/>
              </a:rPr>
              <a:t> ANNEGARE AUMENTA NEI SOGGETTI CON MALATTIE DEL SISTEMA NERVOSO, CHE ASSUMONO ALCUNI FARMACI, CHE ABUSANO </a:t>
            </a:r>
            <a:r>
              <a:rPr lang="it-IT" sz="2844" dirty="0" err="1">
                <a:solidFill>
                  <a:schemeClr val="accent5">
                    <a:lumMod val="50000"/>
                  </a:schemeClr>
                </a:solidFill>
                <a:latin typeface="Arial" charset="0"/>
              </a:rPr>
              <a:t>DI</a:t>
            </a:r>
            <a:r>
              <a:rPr lang="it-IT" sz="2844" dirty="0">
                <a:solidFill>
                  <a:schemeClr val="accent5">
                    <a:lumMod val="50000"/>
                  </a:schemeClr>
                </a:solidFill>
                <a:latin typeface="Arial" charset="0"/>
              </a:rPr>
              <a:t> ALCOL O </a:t>
            </a:r>
            <a:r>
              <a:rPr lang="it-IT" sz="2844" dirty="0" err="1">
                <a:solidFill>
                  <a:schemeClr val="accent5">
                    <a:lumMod val="50000"/>
                  </a:schemeClr>
                </a:solidFill>
                <a:latin typeface="Arial" charset="0"/>
              </a:rPr>
              <a:t>DI</a:t>
            </a:r>
            <a:r>
              <a:rPr lang="it-IT" sz="2844" dirty="0">
                <a:solidFill>
                  <a:schemeClr val="accent5">
                    <a:lumMod val="50000"/>
                  </a:schemeClr>
                </a:solidFill>
                <a:latin typeface="Arial" charset="0"/>
              </a:rPr>
              <a:t> DROGHE E DURANTE LA DIGESTIONE</a:t>
            </a:r>
            <a:endParaRPr lang="it-IT" sz="2844" dirty="0">
              <a:solidFill>
                <a:schemeClr val="accent5">
                  <a:lumMod val="50000"/>
                </a:schemeClr>
              </a:solidFill>
              <a:latin typeface="Arial Rounded MT Bold" pitchFamily="34" charset="0"/>
            </a:endParaRPr>
          </a:p>
        </p:txBody>
      </p:sp>
      <p:sp>
        <p:nvSpPr>
          <p:cNvPr id="26667" name="Line 49">
            <a:extLst>
              <a:ext uri="{FF2B5EF4-FFF2-40B4-BE49-F238E27FC236}">
                <a16:creationId xmlns:a16="http://schemas.microsoft.com/office/drawing/2014/main" id="{1DB65EC9-1810-40F2-82E0-D959EA7575C3}"/>
              </a:ext>
            </a:extLst>
          </p:cNvPr>
          <p:cNvSpPr>
            <a:spLocks noChangeShapeType="1"/>
          </p:cNvSpPr>
          <p:nvPr/>
        </p:nvSpPr>
        <p:spPr bwMode="auto">
          <a:xfrm>
            <a:off x="9860769" y="7694163"/>
            <a:ext cx="17337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3982"/>
          </a:p>
        </p:txBody>
      </p:sp>
      <p:sp>
        <p:nvSpPr>
          <p:cNvPr id="26668" name="Line 50">
            <a:extLst>
              <a:ext uri="{FF2B5EF4-FFF2-40B4-BE49-F238E27FC236}">
                <a16:creationId xmlns:a16="http://schemas.microsoft.com/office/drawing/2014/main" id="{55971E5D-C2BB-4206-804B-A5BC5CA5EE02}"/>
              </a:ext>
            </a:extLst>
          </p:cNvPr>
          <p:cNvSpPr>
            <a:spLocks noChangeShapeType="1"/>
          </p:cNvSpPr>
          <p:nvPr/>
        </p:nvSpPr>
        <p:spPr bwMode="auto">
          <a:xfrm>
            <a:off x="11594531" y="7694163"/>
            <a:ext cx="0" cy="14086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3982"/>
          </a:p>
        </p:txBody>
      </p:sp>
      <p:sp>
        <p:nvSpPr>
          <p:cNvPr id="26669" name="Line 51">
            <a:extLst>
              <a:ext uri="{FF2B5EF4-FFF2-40B4-BE49-F238E27FC236}">
                <a16:creationId xmlns:a16="http://schemas.microsoft.com/office/drawing/2014/main" id="{678D6E4A-89D4-406C-9D19-C3B13C4A17CA}"/>
              </a:ext>
            </a:extLst>
          </p:cNvPr>
          <p:cNvSpPr>
            <a:spLocks noChangeShapeType="1"/>
          </p:cNvSpPr>
          <p:nvPr/>
        </p:nvSpPr>
        <p:spPr bwMode="auto">
          <a:xfrm flipH="1">
            <a:off x="11328146" y="9102844"/>
            <a:ext cx="26638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3982"/>
          </a:p>
        </p:txBody>
      </p:sp>
      <p:sp>
        <p:nvSpPr>
          <p:cNvPr id="26670" name="Line 52">
            <a:extLst>
              <a:ext uri="{FF2B5EF4-FFF2-40B4-BE49-F238E27FC236}">
                <a16:creationId xmlns:a16="http://schemas.microsoft.com/office/drawing/2014/main" id="{C2BFADF5-D160-4270-B45D-F2968EE522E4}"/>
              </a:ext>
            </a:extLst>
          </p:cNvPr>
          <p:cNvSpPr>
            <a:spLocks noChangeShapeType="1"/>
          </p:cNvSpPr>
          <p:nvPr/>
        </p:nvSpPr>
        <p:spPr bwMode="auto">
          <a:xfrm>
            <a:off x="11161090" y="8452683"/>
            <a:ext cx="715629"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sz="3982"/>
          </a:p>
        </p:txBody>
      </p:sp>
      <p:sp>
        <p:nvSpPr>
          <p:cNvPr id="26671" name="Text Box 27">
            <a:extLst>
              <a:ext uri="{FF2B5EF4-FFF2-40B4-BE49-F238E27FC236}">
                <a16:creationId xmlns:a16="http://schemas.microsoft.com/office/drawing/2014/main" id="{F079FAB9-A7A5-4E45-A191-891A9F57793B}"/>
              </a:ext>
            </a:extLst>
          </p:cNvPr>
          <p:cNvSpPr txBox="1">
            <a:spLocks noChangeArrowheads="1"/>
          </p:cNvSpPr>
          <p:nvPr/>
        </p:nvSpPr>
        <p:spPr bwMode="auto">
          <a:xfrm>
            <a:off x="10552251" y="6071020"/>
            <a:ext cx="1646605" cy="486287"/>
          </a:xfrm>
          <a:prstGeom prst="rect">
            <a:avLst/>
          </a:prstGeom>
          <a:solidFill>
            <a:schemeClr val="accent2"/>
          </a:solidFill>
          <a:ln w="9525">
            <a:solidFill>
              <a:schemeClr val="accent2"/>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560">
                <a:solidFill>
                  <a:schemeClr val="bg1"/>
                </a:solidFill>
                <a:latin typeface="Arial" panose="020B0604020202020204" pitchFamily="34" charset="0"/>
              </a:rPr>
              <a:t>RESPIRA</a:t>
            </a:r>
          </a:p>
        </p:txBody>
      </p:sp>
    </p:spTree>
    <p:extLst>
      <p:ext uri="{BB962C8B-B14F-4D97-AF65-F5344CB8AC3E}">
        <p14:creationId xmlns:p14="http://schemas.microsoft.com/office/powerpoint/2010/main" val="105002479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a:extLst>
              <a:ext uri="{FF2B5EF4-FFF2-40B4-BE49-F238E27FC236}">
                <a16:creationId xmlns:a16="http://schemas.microsoft.com/office/drawing/2014/main" id="{54221D56-CEAC-4C69-A718-1B958A7DA593}"/>
              </a:ext>
            </a:extLst>
          </p:cNvPr>
          <p:cNvSpPr txBox="1">
            <a:spLocks noChangeArrowheads="1"/>
          </p:cNvSpPr>
          <p:nvPr/>
        </p:nvSpPr>
        <p:spPr bwMode="auto">
          <a:xfrm>
            <a:off x="4503974" y="217316"/>
            <a:ext cx="4026872" cy="123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4550">
                <a:solidFill>
                  <a:srgbClr val="FF0000"/>
                </a:solidFill>
                <a:latin typeface="Arial" panose="020B0604020202020204" pitchFamily="34" charset="0"/>
              </a:rPr>
              <a:t>COSA FARE?</a:t>
            </a:r>
          </a:p>
          <a:p>
            <a:pPr algn="ctr" eaLnBrk="1" hangingPunct="1">
              <a:spcBef>
                <a:spcPct val="0"/>
              </a:spcBef>
              <a:buFontTx/>
              <a:buNone/>
            </a:pPr>
            <a:r>
              <a:rPr lang="it-IT" altLang="it-IT" sz="2844">
                <a:solidFill>
                  <a:srgbClr val="FF0000"/>
                </a:solidFill>
                <a:latin typeface="Arial" panose="020B0604020202020204" pitchFamily="34" charset="0"/>
              </a:rPr>
              <a:t>IL PRIMO SOCCORSO</a:t>
            </a:r>
          </a:p>
        </p:txBody>
      </p:sp>
      <p:sp>
        <p:nvSpPr>
          <p:cNvPr id="27651" name="Text Box 3">
            <a:extLst>
              <a:ext uri="{FF2B5EF4-FFF2-40B4-BE49-F238E27FC236}">
                <a16:creationId xmlns:a16="http://schemas.microsoft.com/office/drawing/2014/main" id="{DD983732-1AAD-4E6F-95B8-DD77A87089EA}"/>
              </a:ext>
            </a:extLst>
          </p:cNvPr>
          <p:cNvSpPr txBox="1">
            <a:spLocks noChangeArrowheads="1"/>
          </p:cNvSpPr>
          <p:nvPr/>
        </p:nvSpPr>
        <p:spPr bwMode="auto">
          <a:xfrm>
            <a:off x="4681885" y="1784023"/>
            <a:ext cx="3533340" cy="70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3982">
                <a:solidFill>
                  <a:srgbClr val="003399"/>
                </a:solidFill>
                <a:latin typeface="Arial" panose="020B0604020202020204" pitchFamily="34" charset="0"/>
              </a:rPr>
              <a:t>CHIAMARE IL</a:t>
            </a:r>
            <a:endParaRPr lang="it-IT" altLang="it-IT" sz="5119">
              <a:solidFill>
                <a:srgbClr val="FF0000"/>
              </a:solidFill>
              <a:latin typeface="Arial Rounded MT Bold" panose="020F0704030504030204" pitchFamily="34" charset="0"/>
            </a:endParaRPr>
          </a:p>
        </p:txBody>
      </p:sp>
      <p:pic>
        <p:nvPicPr>
          <p:cNvPr id="27652" name="Picture 4" descr="118 logo">
            <a:extLst>
              <a:ext uri="{FF2B5EF4-FFF2-40B4-BE49-F238E27FC236}">
                <a16:creationId xmlns:a16="http://schemas.microsoft.com/office/drawing/2014/main" id="{00F9C28D-E884-4CC2-9429-350C664658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951" y="3041452"/>
            <a:ext cx="10023310" cy="449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133413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a:extLst>
              <a:ext uri="{FF2B5EF4-FFF2-40B4-BE49-F238E27FC236}">
                <a16:creationId xmlns:a16="http://schemas.microsoft.com/office/drawing/2014/main" id="{6352F3A5-607E-42D8-A4C4-99C9BC87D96A}"/>
              </a:ext>
            </a:extLst>
          </p:cNvPr>
          <p:cNvSpPr txBox="1">
            <a:spLocks noChangeArrowheads="1"/>
          </p:cNvSpPr>
          <p:nvPr/>
        </p:nvSpPr>
        <p:spPr bwMode="auto">
          <a:xfrm>
            <a:off x="4503974" y="217316"/>
            <a:ext cx="4026872" cy="123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4550">
                <a:solidFill>
                  <a:srgbClr val="FF0000"/>
                </a:solidFill>
                <a:latin typeface="Arial" panose="020B0604020202020204" pitchFamily="34" charset="0"/>
              </a:rPr>
              <a:t>COSA FARE?</a:t>
            </a:r>
          </a:p>
          <a:p>
            <a:pPr algn="ctr" eaLnBrk="1" hangingPunct="1">
              <a:spcBef>
                <a:spcPct val="0"/>
              </a:spcBef>
              <a:buFontTx/>
              <a:buNone/>
            </a:pPr>
            <a:r>
              <a:rPr lang="it-IT" altLang="it-IT" sz="2844">
                <a:solidFill>
                  <a:srgbClr val="FF0000"/>
                </a:solidFill>
                <a:latin typeface="Arial" panose="020B0604020202020204" pitchFamily="34" charset="0"/>
              </a:rPr>
              <a:t>IL PRIMO SOCCORSO</a:t>
            </a:r>
          </a:p>
        </p:txBody>
      </p:sp>
      <p:sp>
        <p:nvSpPr>
          <p:cNvPr id="28675" name="Text Box 3">
            <a:extLst>
              <a:ext uri="{FF2B5EF4-FFF2-40B4-BE49-F238E27FC236}">
                <a16:creationId xmlns:a16="http://schemas.microsoft.com/office/drawing/2014/main" id="{B5EB9C49-A40D-49D8-A8F6-9FFA68F3A930}"/>
              </a:ext>
            </a:extLst>
          </p:cNvPr>
          <p:cNvSpPr txBox="1">
            <a:spLocks noChangeArrowheads="1"/>
          </p:cNvSpPr>
          <p:nvPr/>
        </p:nvSpPr>
        <p:spPr bwMode="auto">
          <a:xfrm>
            <a:off x="3448281" y="1987198"/>
            <a:ext cx="6011838" cy="70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3982">
                <a:solidFill>
                  <a:srgbClr val="FF0000"/>
                </a:solidFill>
                <a:latin typeface="Arial" panose="020B0604020202020204" pitchFamily="34" charset="0"/>
              </a:rPr>
              <a:t>MANOVRA di HEIMLICH</a:t>
            </a:r>
            <a:endParaRPr lang="it-IT" altLang="it-IT" sz="3413">
              <a:solidFill>
                <a:srgbClr val="003399"/>
              </a:solidFill>
              <a:latin typeface="Arial" panose="020B0604020202020204" pitchFamily="34" charset="0"/>
            </a:endParaRPr>
          </a:p>
        </p:txBody>
      </p:sp>
      <p:pic>
        <p:nvPicPr>
          <p:cNvPr id="28676" name="Picture 4" descr="mnovra di Heimlich adulto">
            <a:extLst>
              <a:ext uri="{FF2B5EF4-FFF2-40B4-BE49-F238E27FC236}">
                <a16:creationId xmlns:a16="http://schemas.microsoft.com/office/drawing/2014/main" id="{0050CF5B-AADB-4D2B-AAE0-DEAED0D9E7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4032" y="2725402"/>
            <a:ext cx="6515151" cy="5269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5">
            <a:extLst>
              <a:ext uri="{FF2B5EF4-FFF2-40B4-BE49-F238E27FC236}">
                <a16:creationId xmlns:a16="http://schemas.microsoft.com/office/drawing/2014/main" id="{D9EE6526-3BEC-4E6B-A7EF-2DB7A1271FEF}"/>
              </a:ext>
            </a:extLst>
          </p:cNvPr>
          <p:cNvSpPr txBox="1">
            <a:spLocks noChangeArrowheads="1"/>
          </p:cNvSpPr>
          <p:nvPr/>
        </p:nvSpPr>
        <p:spPr bwMode="auto">
          <a:xfrm>
            <a:off x="2843986" y="8007956"/>
            <a:ext cx="7265579" cy="138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3413">
                <a:solidFill>
                  <a:srgbClr val="003399"/>
                </a:solidFill>
                <a:latin typeface="Arial" panose="020B0604020202020204" pitchFamily="34" charset="0"/>
              </a:rPr>
              <a:t>NELL’ANNEGATO</a:t>
            </a:r>
          </a:p>
          <a:p>
            <a:pPr algn="ctr" eaLnBrk="1" hangingPunct="1">
              <a:spcBef>
                <a:spcPct val="0"/>
              </a:spcBef>
              <a:buFontTx/>
              <a:buNone/>
            </a:pPr>
            <a:r>
              <a:rPr lang="it-IT" altLang="it-IT" sz="4977">
                <a:solidFill>
                  <a:srgbClr val="FF0000"/>
                </a:solidFill>
                <a:latin typeface="Arial" panose="020B0604020202020204" pitchFamily="34" charset="0"/>
              </a:rPr>
              <a:t>NON SERVE A NIENTE!</a:t>
            </a:r>
          </a:p>
        </p:txBody>
      </p:sp>
    </p:spTree>
    <p:extLst>
      <p:ext uri="{BB962C8B-B14F-4D97-AF65-F5344CB8AC3E}">
        <p14:creationId xmlns:p14="http://schemas.microsoft.com/office/powerpoint/2010/main" val="1273382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blinds(horizontal)">
                                      <p:cBhvr>
                                        <p:cTn id="7" dur="20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F2A543E-0C79-44F2-B9C2-B210DD3C1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606" y="1447800"/>
            <a:ext cx="12192000" cy="6858000"/>
          </a:xfrm>
          <a:prstGeom prst="rect">
            <a:avLst/>
          </a:prstGeom>
        </p:spPr>
      </p:pic>
      <p:cxnSp>
        <p:nvCxnSpPr>
          <p:cNvPr id="7" name="Connettore diritto 6">
            <a:extLst>
              <a:ext uri="{FF2B5EF4-FFF2-40B4-BE49-F238E27FC236}">
                <a16:creationId xmlns:a16="http://schemas.microsoft.com/office/drawing/2014/main" id="{5D951508-BEC7-40E9-AAF0-156CACDB868A}"/>
              </a:ext>
            </a:extLst>
          </p:cNvPr>
          <p:cNvCxnSpPr/>
          <p:nvPr/>
        </p:nvCxnSpPr>
        <p:spPr bwMode="auto">
          <a:xfrm>
            <a:off x="1028998" y="844352"/>
            <a:ext cx="11568608" cy="8208912"/>
          </a:xfrm>
          <a:prstGeom prst="line">
            <a:avLst/>
          </a:prstGeom>
          <a:solidFill>
            <a:schemeClr val="accent1"/>
          </a:solidFill>
          <a:ln w="76200" cap="flat" cmpd="sng" algn="ctr">
            <a:solidFill>
              <a:srgbClr val="FF0000"/>
            </a:solidFill>
            <a:prstDash val="solid"/>
            <a:round/>
            <a:headEnd type="none" w="med" len="med"/>
            <a:tailEnd type="none" w="med" len="med"/>
          </a:ln>
          <a:effectLst>
            <a:innerShdw blurRad="114300">
              <a:prstClr val="black"/>
            </a:innerShdw>
          </a:effectLst>
        </p:spPr>
      </p:cxnSp>
      <p:cxnSp>
        <p:nvCxnSpPr>
          <p:cNvPr id="9" name="Connettore diritto 8">
            <a:extLst>
              <a:ext uri="{FF2B5EF4-FFF2-40B4-BE49-F238E27FC236}">
                <a16:creationId xmlns:a16="http://schemas.microsoft.com/office/drawing/2014/main" id="{8500A29D-0256-428D-9837-466E80131993}"/>
              </a:ext>
            </a:extLst>
          </p:cNvPr>
          <p:cNvCxnSpPr/>
          <p:nvPr/>
        </p:nvCxnSpPr>
        <p:spPr bwMode="auto">
          <a:xfrm flipH="1">
            <a:off x="884982" y="628328"/>
            <a:ext cx="11712624" cy="8424936"/>
          </a:xfrm>
          <a:prstGeom prst="line">
            <a:avLst/>
          </a:prstGeom>
          <a:solidFill>
            <a:schemeClr val="accent1"/>
          </a:solidFill>
          <a:ln w="76200" cap="flat" cmpd="sng" algn="ctr">
            <a:solidFill>
              <a:srgbClr val="FF0000"/>
            </a:solidFill>
            <a:prstDash val="solid"/>
            <a:round/>
            <a:headEnd type="none" w="med" len="med"/>
            <a:tailEnd type="none" w="med" len="med"/>
          </a:ln>
          <a:effectLst>
            <a:innerShdw blurRad="114300">
              <a:prstClr val="black"/>
            </a:innerShdw>
          </a:effectLst>
        </p:spPr>
      </p:cxnSp>
    </p:spTree>
    <p:extLst>
      <p:ext uri="{BB962C8B-B14F-4D97-AF65-F5344CB8AC3E}">
        <p14:creationId xmlns:p14="http://schemas.microsoft.com/office/powerpoint/2010/main" val="2393366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a:extLst>
              <a:ext uri="{FF2B5EF4-FFF2-40B4-BE49-F238E27FC236}">
                <a16:creationId xmlns:a16="http://schemas.microsoft.com/office/drawing/2014/main" id="{0514E643-0FCC-4EB4-904E-E9588E526A7C}"/>
              </a:ext>
            </a:extLst>
          </p:cNvPr>
          <p:cNvSpPr txBox="1">
            <a:spLocks noChangeArrowheads="1"/>
          </p:cNvSpPr>
          <p:nvPr/>
        </p:nvSpPr>
        <p:spPr bwMode="auto">
          <a:xfrm>
            <a:off x="4503974" y="217316"/>
            <a:ext cx="4026872" cy="123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4550">
                <a:solidFill>
                  <a:srgbClr val="FF0000"/>
                </a:solidFill>
                <a:latin typeface="Arial" panose="020B0604020202020204" pitchFamily="34" charset="0"/>
              </a:rPr>
              <a:t>COSA FARE?</a:t>
            </a:r>
          </a:p>
          <a:p>
            <a:pPr algn="ctr" eaLnBrk="1" hangingPunct="1">
              <a:spcBef>
                <a:spcPct val="0"/>
              </a:spcBef>
              <a:buFontTx/>
              <a:buNone/>
            </a:pPr>
            <a:r>
              <a:rPr lang="it-IT" altLang="it-IT" sz="2844">
                <a:solidFill>
                  <a:srgbClr val="FF0000"/>
                </a:solidFill>
                <a:latin typeface="Arial" panose="020B0604020202020204" pitchFamily="34" charset="0"/>
              </a:rPr>
              <a:t>IL PRIMO SOCCORSO</a:t>
            </a:r>
          </a:p>
        </p:txBody>
      </p:sp>
      <p:pic>
        <p:nvPicPr>
          <p:cNvPr id="29699" name="Picture 7" descr="19573">
            <a:extLst>
              <a:ext uri="{FF2B5EF4-FFF2-40B4-BE49-F238E27FC236}">
                <a16:creationId xmlns:a16="http://schemas.microsoft.com/office/drawing/2014/main" id="{978FF6C8-B201-4E6E-A7CF-219A2362A5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1066" y="2091042"/>
            <a:ext cx="8601083" cy="6880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9">
            <a:extLst>
              <a:ext uri="{FF2B5EF4-FFF2-40B4-BE49-F238E27FC236}">
                <a16:creationId xmlns:a16="http://schemas.microsoft.com/office/drawing/2014/main" id="{A1797D63-8B70-4389-9310-226B09A56A49}"/>
              </a:ext>
            </a:extLst>
          </p:cNvPr>
          <p:cNvSpPr>
            <a:spLocks noChangeArrowheads="1"/>
          </p:cNvSpPr>
          <p:nvPr/>
        </p:nvSpPr>
        <p:spPr bwMode="auto">
          <a:xfrm>
            <a:off x="8752337" y="8357869"/>
            <a:ext cx="2151399" cy="81947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3413"/>
          </a:p>
        </p:txBody>
      </p:sp>
      <p:sp>
        <p:nvSpPr>
          <p:cNvPr id="29701" name="Text Box 4">
            <a:extLst>
              <a:ext uri="{FF2B5EF4-FFF2-40B4-BE49-F238E27FC236}">
                <a16:creationId xmlns:a16="http://schemas.microsoft.com/office/drawing/2014/main" id="{68A1BF62-DD00-4B0E-80BE-8649D97600C6}"/>
              </a:ext>
            </a:extLst>
          </p:cNvPr>
          <p:cNvSpPr txBox="1">
            <a:spLocks noChangeArrowheads="1"/>
          </p:cNvSpPr>
          <p:nvPr/>
        </p:nvSpPr>
        <p:spPr bwMode="auto">
          <a:xfrm>
            <a:off x="1804706" y="1878838"/>
            <a:ext cx="9457011" cy="70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3982">
                <a:solidFill>
                  <a:srgbClr val="003399"/>
                </a:solidFill>
                <a:latin typeface="Arial" panose="020B0604020202020204" pitchFamily="34" charset="0"/>
              </a:rPr>
              <a:t>POSIZIONE LATERALE di SICUREZZA</a:t>
            </a:r>
          </a:p>
        </p:txBody>
      </p:sp>
    </p:spTree>
    <p:extLst>
      <p:ext uri="{BB962C8B-B14F-4D97-AF65-F5344CB8AC3E}">
        <p14:creationId xmlns:p14="http://schemas.microsoft.com/office/powerpoint/2010/main" val="312697287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a:extLst>
              <a:ext uri="{FF2B5EF4-FFF2-40B4-BE49-F238E27FC236}">
                <a16:creationId xmlns:a16="http://schemas.microsoft.com/office/drawing/2014/main" id="{810D3100-9CD6-48A3-A2E9-7592CE3193D4}"/>
              </a:ext>
            </a:extLst>
          </p:cNvPr>
          <p:cNvSpPr txBox="1">
            <a:spLocks noChangeArrowheads="1"/>
          </p:cNvSpPr>
          <p:nvPr/>
        </p:nvSpPr>
        <p:spPr bwMode="auto">
          <a:xfrm>
            <a:off x="4503974" y="217316"/>
            <a:ext cx="4026872" cy="123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4550">
                <a:solidFill>
                  <a:srgbClr val="FF0000"/>
                </a:solidFill>
                <a:latin typeface="Arial" panose="020B0604020202020204" pitchFamily="34" charset="0"/>
              </a:rPr>
              <a:t>COSA FARE?</a:t>
            </a:r>
          </a:p>
          <a:p>
            <a:pPr algn="ctr" eaLnBrk="1" hangingPunct="1">
              <a:spcBef>
                <a:spcPct val="0"/>
              </a:spcBef>
              <a:buFontTx/>
              <a:buNone/>
            </a:pPr>
            <a:r>
              <a:rPr lang="it-IT" altLang="it-IT" sz="2844">
                <a:solidFill>
                  <a:srgbClr val="FF0000"/>
                </a:solidFill>
                <a:latin typeface="Arial" panose="020B0604020202020204" pitchFamily="34" charset="0"/>
              </a:rPr>
              <a:t>IL PRIMO SOCCORSO</a:t>
            </a:r>
          </a:p>
        </p:txBody>
      </p:sp>
      <p:sp>
        <p:nvSpPr>
          <p:cNvPr id="31747" name="Text Box 5">
            <a:extLst>
              <a:ext uri="{FF2B5EF4-FFF2-40B4-BE49-F238E27FC236}">
                <a16:creationId xmlns:a16="http://schemas.microsoft.com/office/drawing/2014/main" id="{63533BA4-F338-4850-B721-D7A8D2FE0CB7}"/>
              </a:ext>
            </a:extLst>
          </p:cNvPr>
          <p:cNvSpPr txBox="1">
            <a:spLocks noChangeArrowheads="1"/>
          </p:cNvSpPr>
          <p:nvPr/>
        </p:nvSpPr>
        <p:spPr bwMode="auto">
          <a:xfrm>
            <a:off x="1726822" y="1863036"/>
            <a:ext cx="9576661" cy="70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3982">
                <a:solidFill>
                  <a:srgbClr val="003399"/>
                </a:solidFill>
                <a:latin typeface="Arial" panose="020B0604020202020204" pitchFamily="34" charset="0"/>
              </a:rPr>
              <a:t>RIANIMAZIONE CARDIO-POLMONARE</a:t>
            </a:r>
            <a:endParaRPr lang="it-IT" altLang="it-IT" sz="3982">
              <a:solidFill>
                <a:srgbClr val="FF0000"/>
              </a:solidFill>
              <a:latin typeface="Arial" panose="020B0604020202020204" pitchFamily="34" charset="0"/>
            </a:endParaRPr>
          </a:p>
        </p:txBody>
      </p:sp>
      <p:pic>
        <p:nvPicPr>
          <p:cNvPr id="31748" name="Picture 6" descr="fasi_massaggio_cardiaco">
            <a:extLst>
              <a:ext uri="{FF2B5EF4-FFF2-40B4-BE49-F238E27FC236}">
                <a16:creationId xmlns:a16="http://schemas.microsoft.com/office/drawing/2014/main" id="{1E57BCCD-0D2B-4924-8DF8-F973284E96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180" y="3228824"/>
            <a:ext cx="10036855" cy="54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7">
            <a:extLst>
              <a:ext uri="{FF2B5EF4-FFF2-40B4-BE49-F238E27FC236}">
                <a16:creationId xmlns:a16="http://schemas.microsoft.com/office/drawing/2014/main" id="{C357F348-F590-4981-9F80-CAAFCAF9A217}"/>
              </a:ext>
            </a:extLst>
          </p:cNvPr>
          <p:cNvSpPr>
            <a:spLocks noChangeArrowheads="1"/>
          </p:cNvSpPr>
          <p:nvPr/>
        </p:nvSpPr>
        <p:spPr bwMode="auto">
          <a:xfrm>
            <a:off x="1485436" y="8050848"/>
            <a:ext cx="10034598" cy="614041"/>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3413"/>
          </a:p>
        </p:txBody>
      </p:sp>
    </p:spTree>
    <p:extLst>
      <p:ext uri="{BB962C8B-B14F-4D97-AF65-F5344CB8AC3E}">
        <p14:creationId xmlns:p14="http://schemas.microsoft.com/office/powerpoint/2010/main" val="213383684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a:extLst>
              <a:ext uri="{FF2B5EF4-FFF2-40B4-BE49-F238E27FC236}">
                <a16:creationId xmlns:a16="http://schemas.microsoft.com/office/drawing/2014/main" id="{F8296B28-663D-4B07-B995-77C992E96A88}"/>
              </a:ext>
            </a:extLst>
          </p:cNvPr>
          <p:cNvSpPr txBox="1">
            <a:spLocks noChangeArrowheads="1"/>
          </p:cNvSpPr>
          <p:nvPr/>
        </p:nvSpPr>
        <p:spPr bwMode="auto">
          <a:xfrm>
            <a:off x="4503974" y="217316"/>
            <a:ext cx="4026872" cy="123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4550">
                <a:solidFill>
                  <a:srgbClr val="FF0000"/>
                </a:solidFill>
                <a:latin typeface="Arial" panose="020B0604020202020204" pitchFamily="34" charset="0"/>
              </a:rPr>
              <a:t>COSA FARE?</a:t>
            </a:r>
          </a:p>
          <a:p>
            <a:pPr algn="ctr" eaLnBrk="1" hangingPunct="1">
              <a:spcBef>
                <a:spcPct val="0"/>
              </a:spcBef>
              <a:buFontTx/>
              <a:buNone/>
            </a:pPr>
            <a:r>
              <a:rPr lang="it-IT" altLang="it-IT" sz="2844">
                <a:solidFill>
                  <a:srgbClr val="FF0000"/>
                </a:solidFill>
                <a:latin typeface="Arial" panose="020B0604020202020204" pitchFamily="34" charset="0"/>
              </a:rPr>
              <a:t>IL PRIMO SOCCORSO</a:t>
            </a:r>
          </a:p>
        </p:txBody>
      </p:sp>
      <p:sp>
        <p:nvSpPr>
          <p:cNvPr id="32771" name="Text Box 7">
            <a:extLst>
              <a:ext uri="{FF2B5EF4-FFF2-40B4-BE49-F238E27FC236}">
                <a16:creationId xmlns:a16="http://schemas.microsoft.com/office/drawing/2014/main" id="{0D62159D-206B-4710-8170-DE05AAB4132D}"/>
              </a:ext>
            </a:extLst>
          </p:cNvPr>
          <p:cNvSpPr txBox="1">
            <a:spLocks noChangeArrowheads="1"/>
          </p:cNvSpPr>
          <p:nvPr/>
        </p:nvSpPr>
        <p:spPr bwMode="auto">
          <a:xfrm>
            <a:off x="3470752" y="1971396"/>
            <a:ext cx="6129434" cy="70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3982">
                <a:solidFill>
                  <a:srgbClr val="FF0000"/>
                </a:solidFill>
                <a:latin typeface="Arial" panose="020B0604020202020204" pitchFamily="34" charset="0"/>
              </a:rPr>
              <a:t>COPRIRE</a:t>
            </a:r>
            <a:r>
              <a:rPr lang="it-IT" altLang="it-IT" sz="3982">
                <a:solidFill>
                  <a:srgbClr val="003399"/>
                </a:solidFill>
                <a:latin typeface="Arial" panose="020B0604020202020204" pitchFamily="34" charset="0"/>
              </a:rPr>
              <a:t> </a:t>
            </a:r>
            <a:r>
              <a:rPr lang="it-IT" altLang="it-IT" sz="3413">
                <a:solidFill>
                  <a:srgbClr val="003399"/>
                </a:solidFill>
                <a:latin typeface="Arial" panose="020B0604020202020204" pitchFamily="34" charset="0"/>
              </a:rPr>
              <a:t>il MALCAPITATO</a:t>
            </a:r>
          </a:p>
        </p:txBody>
      </p:sp>
      <p:pic>
        <p:nvPicPr>
          <p:cNvPr id="32772" name="Picture 6" descr="coperta d'emergenza 1">
            <a:extLst>
              <a:ext uri="{FF2B5EF4-FFF2-40B4-BE49-F238E27FC236}">
                <a16:creationId xmlns:a16="http://schemas.microsoft.com/office/drawing/2014/main" id="{AA474884-DD20-48AE-8103-2E6873D56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0347" y="3050482"/>
            <a:ext cx="5422520" cy="6025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0229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a:extLst>
              <a:ext uri="{FF2B5EF4-FFF2-40B4-BE49-F238E27FC236}">
                <a16:creationId xmlns:a16="http://schemas.microsoft.com/office/drawing/2014/main" id="{E3C7DAFC-495D-4FA4-92CF-2F085C62323F}"/>
              </a:ext>
            </a:extLst>
          </p:cNvPr>
          <p:cNvSpPr txBox="1">
            <a:spLocks noChangeArrowheads="1"/>
          </p:cNvSpPr>
          <p:nvPr/>
        </p:nvSpPr>
        <p:spPr bwMode="auto">
          <a:xfrm>
            <a:off x="3830804" y="217316"/>
            <a:ext cx="5382243" cy="118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4550">
                <a:solidFill>
                  <a:srgbClr val="FF0000"/>
                </a:solidFill>
                <a:latin typeface="Arial" panose="020B0604020202020204" pitchFamily="34" charset="0"/>
              </a:rPr>
              <a:t>COSA NON FARE?</a:t>
            </a:r>
          </a:p>
          <a:p>
            <a:pPr algn="ctr" eaLnBrk="1" hangingPunct="1">
              <a:spcBef>
                <a:spcPct val="0"/>
              </a:spcBef>
              <a:buFontTx/>
              <a:buNone/>
            </a:pPr>
            <a:r>
              <a:rPr lang="it-IT" altLang="it-IT" sz="2560">
                <a:solidFill>
                  <a:srgbClr val="FF0000"/>
                </a:solidFill>
                <a:latin typeface="Arial" panose="020B0604020202020204" pitchFamily="34" charset="0"/>
              </a:rPr>
              <a:t>DURANTE IL PRIMO SOCCORSO</a:t>
            </a:r>
          </a:p>
        </p:txBody>
      </p:sp>
      <p:sp>
        <p:nvSpPr>
          <p:cNvPr id="33795" name="Text Box 3">
            <a:extLst>
              <a:ext uri="{FF2B5EF4-FFF2-40B4-BE49-F238E27FC236}">
                <a16:creationId xmlns:a16="http://schemas.microsoft.com/office/drawing/2014/main" id="{405D5F88-0F59-4CC4-973A-818E8245EC38}"/>
              </a:ext>
            </a:extLst>
          </p:cNvPr>
          <p:cNvSpPr txBox="1">
            <a:spLocks noChangeArrowheads="1"/>
          </p:cNvSpPr>
          <p:nvPr/>
        </p:nvSpPr>
        <p:spPr bwMode="auto">
          <a:xfrm>
            <a:off x="895415" y="1804341"/>
            <a:ext cx="4591129"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3413">
                <a:solidFill>
                  <a:srgbClr val="003399"/>
                </a:solidFill>
                <a:latin typeface="Arial" panose="020B0604020202020204" pitchFamily="34" charset="0"/>
              </a:rPr>
              <a:t>NON DARE DA BERE</a:t>
            </a:r>
            <a:endParaRPr lang="it-IT" altLang="it-IT" sz="3413">
              <a:solidFill>
                <a:srgbClr val="FF0000"/>
              </a:solidFill>
              <a:latin typeface="Arial" panose="020B0604020202020204" pitchFamily="34" charset="0"/>
            </a:endParaRPr>
          </a:p>
        </p:txBody>
      </p:sp>
      <p:sp>
        <p:nvSpPr>
          <p:cNvPr id="33796" name="Text Box 6">
            <a:extLst>
              <a:ext uri="{FF2B5EF4-FFF2-40B4-BE49-F238E27FC236}">
                <a16:creationId xmlns:a16="http://schemas.microsoft.com/office/drawing/2014/main" id="{83DE514E-5A03-454D-9F91-FE35A6CF3392}"/>
              </a:ext>
            </a:extLst>
          </p:cNvPr>
          <p:cNvSpPr txBox="1">
            <a:spLocks noChangeArrowheads="1"/>
          </p:cNvSpPr>
          <p:nvPr/>
        </p:nvSpPr>
        <p:spPr bwMode="auto">
          <a:xfrm>
            <a:off x="897194" y="8321749"/>
            <a:ext cx="11330730"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3413">
                <a:solidFill>
                  <a:srgbClr val="003399"/>
                </a:solidFill>
                <a:latin typeface="Arial" panose="020B0604020202020204" pitchFamily="34" charset="0"/>
              </a:rPr>
              <a:t>NON SPOSTARE il MALCAPITATO </a:t>
            </a:r>
            <a:r>
              <a:rPr lang="it-IT" altLang="it-IT" sz="2844">
                <a:solidFill>
                  <a:srgbClr val="003399"/>
                </a:solidFill>
                <a:latin typeface="Arial" panose="020B0604020202020204" pitchFamily="34" charset="0"/>
              </a:rPr>
              <a:t>se si sospetta un reato</a:t>
            </a:r>
          </a:p>
        </p:txBody>
      </p:sp>
      <p:pic>
        <p:nvPicPr>
          <p:cNvPr id="33797" name="Picture 8" descr="divieto07">
            <a:extLst>
              <a:ext uri="{FF2B5EF4-FFF2-40B4-BE49-F238E27FC236}">
                <a16:creationId xmlns:a16="http://schemas.microsoft.com/office/drawing/2014/main" id="{EDF800FC-7D71-4973-8C53-C45A66BA5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7766" y="3009847"/>
            <a:ext cx="5582802" cy="381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4">
            <a:extLst>
              <a:ext uri="{FF2B5EF4-FFF2-40B4-BE49-F238E27FC236}">
                <a16:creationId xmlns:a16="http://schemas.microsoft.com/office/drawing/2014/main" id="{FF0AD184-5599-4CB5-BA04-AA15BDEE6CA1}"/>
              </a:ext>
            </a:extLst>
          </p:cNvPr>
          <p:cNvSpPr txBox="1">
            <a:spLocks noChangeArrowheads="1"/>
          </p:cNvSpPr>
          <p:nvPr/>
        </p:nvSpPr>
        <p:spPr bwMode="auto">
          <a:xfrm>
            <a:off x="885981" y="3919620"/>
            <a:ext cx="6413742"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3413">
                <a:solidFill>
                  <a:srgbClr val="003399"/>
                </a:solidFill>
                <a:latin typeface="Arial" panose="020B0604020202020204" pitchFamily="34" charset="0"/>
              </a:rPr>
              <a:t>NON ESPLORARE LA BOCCA</a:t>
            </a:r>
          </a:p>
        </p:txBody>
      </p:sp>
      <p:sp>
        <p:nvSpPr>
          <p:cNvPr id="33799" name="Text Box 5">
            <a:extLst>
              <a:ext uri="{FF2B5EF4-FFF2-40B4-BE49-F238E27FC236}">
                <a16:creationId xmlns:a16="http://schemas.microsoft.com/office/drawing/2014/main" id="{2388B9DE-CE11-4081-AF09-2CE6D6888CEC}"/>
              </a:ext>
            </a:extLst>
          </p:cNvPr>
          <p:cNvSpPr txBox="1">
            <a:spLocks noChangeArrowheads="1"/>
          </p:cNvSpPr>
          <p:nvPr/>
        </p:nvSpPr>
        <p:spPr bwMode="auto">
          <a:xfrm>
            <a:off x="886881" y="6172607"/>
            <a:ext cx="7109510"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3413">
                <a:solidFill>
                  <a:srgbClr val="003399"/>
                </a:solidFill>
                <a:latin typeface="Arial" panose="020B0604020202020204" pitchFamily="34" charset="0"/>
              </a:rPr>
              <a:t>NON SOMMINISTRARE FARMACI</a:t>
            </a:r>
          </a:p>
        </p:txBody>
      </p:sp>
      <p:pic>
        <p:nvPicPr>
          <p:cNvPr id="33800" name="Picture 11" descr="reball">
            <a:extLst>
              <a:ext uri="{FF2B5EF4-FFF2-40B4-BE49-F238E27FC236}">
                <a16:creationId xmlns:a16="http://schemas.microsoft.com/office/drawing/2014/main" id="{39916A8F-7724-46BE-B2DE-86C38C25C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64" y="2111361"/>
            <a:ext cx="162540" cy="16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12" descr="reball">
            <a:extLst>
              <a:ext uri="{FF2B5EF4-FFF2-40B4-BE49-F238E27FC236}">
                <a16:creationId xmlns:a16="http://schemas.microsoft.com/office/drawing/2014/main" id="{275E2265-ADA5-47DA-830F-7AEFD419A3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64" y="4201808"/>
            <a:ext cx="162540" cy="16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3" descr="reball">
            <a:extLst>
              <a:ext uri="{FF2B5EF4-FFF2-40B4-BE49-F238E27FC236}">
                <a16:creationId xmlns:a16="http://schemas.microsoft.com/office/drawing/2014/main" id="{CEA44321-1CA8-41B9-9641-58FEFDAE57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64" y="6454795"/>
            <a:ext cx="162540" cy="16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4" descr="reball">
            <a:extLst>
              <a:ext uri="{FF2B5EF4-FFF2-40B4-BE49-F238E27FC236}">
                <a16:creationId xmlns:a16="http://schemas.microsoft.com/office/drawing/2014/main" id="{52FFF6EC-212C-48ED-9BD2-F2F33E237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64" y="8563302"/>
            <a:ext cx="162540" cy="16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29928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4"/>
          <p:cNvSpPr>
            <a:spLocks noGrp="1"/>
          </p:cNvSpPr>
          <p:nvPr>
            <p:ph type="sldNum" sz="quarter" idx="12"/>
          </p:nvPr>
        </p:nvSpPr>
        <p:spPr/>
        <p:txBody>
          <a:bodyPr/>
          <a:lstStyle/>
          <a:p>
            <a:pPr defTabSz="1084263">
              <a:defRPr/>
            </a:pPr>
            <a:fld id="{4BE1911E-D587-4AF5-96BC-A917A9A3004F}" type="slidenum">
              <a:rPr lang="it-IT">
                <a:latin typeface="+mn-lt"/>
              </a:rPr>
              <a:pPr defTabSz="1084263">
                <a:defRPr/>
              </a:pPr>
              <a:t>149</a:t>
            </a:fld>
            <a:endParaRPr lang="it-IT">
              <a:latin typeface="+mn-lt"/>
            </a:endParaRPr>
          </a:p>
        </p:txBody>
      </p:sp>
      <p:sp>
        <p:nvSpPr>
          <p:cNvPr id="344066" name="Rectangle 2"/>
          <p:cNvSpPr>
            <a:spLocks noGrp="1" noChangeArrowheads="1"/>
          </p:cNvSpPr>
          <p:nvPr>
            <p:ph type="title"/>
          </p:nvPr>
        </p:nvSpPr>
        <p:spPr>
          <a:xfrm>
            <a:off x="1084263" y="325438"/>
            <a:ext cx="10834687" cy="1995487"/>
          </a:xfrm>
        </p:spPr>
        <p:txBody>
          <a:bodyPr lIns="128676" tIns="65466" rIns="128676" bIns="65466"/>
          <a:lstStyle/>
          <a:p>
            <a:pPr>
              <a:defRPr/>
            </a:pPr>
            <a:r>
              <a:rPr lang="it-IT" sz="8000" b="1">
                <a:solidFill>
                  <a:srgbClr val="FF0033"/>
                </a:solidFill>
                <a:effectLst>
                  <a:outerShdw blurRad="38100" dist="38100" dir="2700000" algn="tl">
                    <a:srgbClr val="C0C0C0"/>
                  </a:outerShdw>
                </a:effectLst>
                <a:latin typeface="Comic Sans MS" pitchFamily="66" charset="0"/>
              </a:rPr>
              <a:t>Asma</a:t>
            </a:r>
          </a:p>
        </p:txBody>
      </p:sp>
      <p:sp>
        <p:nvSpPr>
          <p:cNvPr id="106500" name="Text Box 3"/>
          <p:cNvSpPr txBox="1">
            <a:spLocks noChangeArrowheads="1"/>
          </p:cNvSpPr>
          <p:nvPr/>
        </p:nvSpPr>
        <p:spPr bwMode="auto">
          <a:xfrm>
            <a:off x="596900" y="1997075"/>
            <a:ext cx="11918950" cy="4652963"/>
          </a:xfrm>
          <a:prstGeom prst="rect">
            <a:avLst/>
          </a:prstGeom>
          <a:noFill/>
          <a:ln w="9525">
            <a:noFill/>
            <a:miter lim="800000"/>
            <a:headEnd/>
            <a:tailEnd/>
          </a:ln>
        </p:spPr>
        <p:txBody>
          <a:bodyPr lIns="130037" tIns="65018" rIns="130037" bIns="65018">
            <a:spAutoFit/>
          </a:bodyPr>
          <a:lstStyle/>
          <a:p>
            <a:pPr defTabSz="1300163">
              <a:spcBef>
                <a:spcPct val="50000"/>
              </a:spcBef>
            </a:pPr>
            <a:r>
              <a:rPr lang="it-IT" altLang="it-IT" sz="5400">
                <a:latin typeface="Comic Sans MS" pitchFamily="66" charset="0"/>
              </a:rPr>
              <a:t>Disturbo respiratorio causato da una aumentata responsività dell’albero tracheo-bronchiale a vari stimoli</a:t>
            </a:r>
          </a:p>
          <a:p>
            <a:pPr defTabSz="1300163">
              <a:spcBef>
                <a:spcPct val="50000"/>
              </a:spcBef>
              <a:buFontTx/>
              <a:buChar char="•"/>
            </a:pPr>
            <a:endParaRPr lang="it-IT" altLang="it-IT" sz="5400">
              <a:latin typeface="Comic Sans MS" pitchFamily="66" charset="0"/>
            </a:endParaRPr>
          </a:p>
        </p:txBody>
      </p:sp>
      <p:pic>
        <p:nvPicPr>
          <p:cNvPr id="106501" name="Picture 4" descr="asma"/>
          <p:cNvPicPr>
            <a:picLocks noChangeAspect="1" noChangeArrowheads="1"/>
          </p:cNvPicPr>
          <p:nvPr/>
        </p:nvPicPr>
        <p:blipFill>
          <a:blip r:embed="rId3"/>
          <a:srcRect/>
          <a:stretch>
            <a:fillRect/>
          </a:stretch>
        </p:blipFill>
        <p:spPr bwMode="auto">
          <a:xfrm>
            <a:off x="6502400" y="5453063"/>
            <a:ext cx="5481638" cy="3957637"/>
          </a:xfrm>
          <a:prstGeom prst="rect">
            <a:avLst/>
          </a:prstGeom>
          <a:noFill/>
          <a:ln w="28575">
            <a:solidFill>
              <a:srgbClr val="FF6600"/>
            </a:solid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a:hlinkClick r:id="rId3" action="ppaction://hlinksldjump"/>
          </p:cNvPr>
          <p:cNvSpPr txBox="1">
            <a:spLocks noChangeArrowheads="1"/>
          </p:cNvSpPr>
          <p:nvPr/>
        </p:nvSpPr>
        <p:spPr bwMode="auto">
          <a:xfrm>
            <a:off x="1533525" y="339725"/>
            <a:ext cx="11160125" cy="654050"/>
          </a:xfrm>
          <a:prstGeom prst="rect">
            <a:avLst/>
          </a:prstGeom>
          <a:noFill/>
          <a:ln w="12700">
            <a:noFill/>
            <a:miter lim="800000"/>
            <a:headEnd/>
            <a:tailEnd/>
          </a:ln>
        </p:spPr>
        <p:txBody>
          <a:bodyPr lIns="130037" tIns="65018" rIns="130037" bIns="65018">
            <a:spAutoFit/>
          </a:bodyPr>
          <a:lstStyle/>
          <a:p>
            <a:pPr defTabSz="1300163">
              <a:spcBef>
                <a:spcPct val="0"/>
              </a:spcBef>
            </a:pPr>
            <a:r>
              <a:rPr lang="it-IT" altLang="it-IT" sz="3400">
                <a:solidFill>
                  <a:srgbClr val="FF0033"/>
                </a:solidFill>
                <a:latin typeface="Comic Sans MS" pitchFamily="66" charset="0"/>
              </a:rPr>
              <a:t>NOMINA ADDETTI PRONTO SOCCORSO</a:t>
            </a:r>
          </a:p>
        </p:txBody>
      </p:sp>
      <p:sp>
        <p:nvSpPr>
          <p:cNvPr id="24579" name="Text Box 3"/>
          <p:cNvSpPr txBox="1">
            <a:spLocks noChangeArrowheads="1"/>
          </p:cNvSpPr>
          <p:nvPr/>
        </p:nvSpPr>
        <p:spPr bwMode="auto">
          <a:xfrm>
            <a:off x="1820863" y="1563688"/>
            <a:ext cx="10674350" cy="5380037"/>
          </a:xfrm>
          <a:prstGeom prst="rect">
            <a:avLst/>
          </a:prstGeom>
          <a:noFill/>
          <a:ln w="12700">
            <a:solidFill>
              <a:schemeClr val="tx1"/>
            </a:solidFill>
            <a:miter lim="800000"/>
            <a:headEnd/>
            <a:tailEnd/>
          </a:ln>
        </p:spPr>
        <p:txBody>
          <a:bodyPr lIns="130037" tIns="65018" rIns="130037" bIns="65018">
            <a:spAutoFit/>
          </a:bodyPr>
          <a:lstStyle/>
          <a:p>
            <a:pPr marL="266700" indent="-266700" defTabSz="1300163">
              <a:spcBef>
                <a:spcPct val="0"/>
              </a:spcBef>
            </a:pPr>
            <a:r>
              <a:rPr lang="it-IT" altLang="it-IT" sz="3100" b="0">
                <a:latin typeface="Comic Sans MS" pitchFamily="66" charset="0"/>
              </a:rPr>
              <a:t>Gestione delle emergenze</a:t>
            </a:r>
          </a:p>
          <a:p>
            <a:pPr marL="266700" indent="-266700" defTabSz="1300163">
              <a:spcBef>
                <a:spcPct val="0"/>
              </a:spcBef>
            </a:pPr>
            <a:endParaRPr lang="it-IT" altLang="it-IT" sz="3100" b="0">
              <a:latin typeface="Comic Sans MS" pitchFamily="66" charset="0"/>
            </a:endParaRPr>
          </a:p>
          <a:p>
            <a:pPr marL="266700" indent="-266700" algn="just" defTabSz="1300163">
              <a:spcBef>
                <a:spcPct val="0"/>
              </a:spcBef>
            </a:pPr>
            <a:r>
              <a:rPr lang="it-IT" altLang="it-IT" sz="3100" b="0">
                <a:latin typeface="Comic Sans MS" pitchFamily="66" charset="0"/>
              </a:rPr>
              <a:t>I lavoratori non possono, se non per giustificato motivo, rifiutare la designazione. Essi devono essere formati, essere in numero sufficiente e disporre di attrezzature adeguate, tenendo conto delle dimensioni e dei rischi specifici dell’azienda o dell’unità produttiva. (Arresto fino a un mese o ammenda da 200 a 600 euro per il lavoratore)</a:t>
            </a:r>
          </a:p>
          <a:p>
            <a:pPr marL="266700" indent="-266700" algn="just" defTabSz="1300163">
              <a:spcBef>
                <a:spcPct val="0"/>
              </a:spcBef>
            </a:pPr>
            <a:endParaRPr lang="it-IT" altLang="it-IT" sz="3100" b="0">
              <a:latin typeface="Comic Sans MS" pitchFamily="66" charset="0"/>
            </a:endParaRPr>
          </a:p>
          <a:p>
            <a:pPr marL="266700" indent="-266700" algn="just" defTabSz="1300163">
              <a:spcBef>
                <a:spcPct val="0"/>
              </a:spcBef>
            </a:pPr>
            <a:endParaRPr lang="it-IT" altLang="it-IT" sz="3100">
              <a:latin typeface="Comic Sans MS" pitchFamily="66" charset="0"/>
            </a:endParaRPr>
          </a:p>
        </p:txBody>
      </p:sp>
      <p:sp>
        <p:nvSpPr>
          <p:cNvPr id="24580" name="Text Box 4"/>
          <p:cNvSpPr txBox="1">
            <a:spLocks noChangeArrowheads="1"/>
          </p:cNvSpPr>
          <p:nvPr/>
        </p:nvSpPr>
        <p:spPr bwMode="auto">
          <a:xfrm rot="-5400000">
            <a:off x="-3459956" y="4760119"/>
            <a:ext cx="8342312" cy="654050"/>
          </a:xfrm>
          <a:prstGeom prst="rect">
            <a:avLst/>
          </a:prstGeom>
          <a:noFill/>
          <a:ln w="12700">
            <a:solidFill>
              <a:schemeClr val="tx1"/>
            </a:solidFill>
            <a:miter lim="800000"/>
            <a:headEnd/>
            <a:tailEnd/>
          </a:ln>
        </p:spPr>
        <p:txBody>
          <a:bodyPr lIns="130037" tIns="65018" rIns="130037" bIns="65018">
            <a:spAutoFit/>
          </a:bodyPr>
          <a:lstStyle/>
          <a:p>
            <a:pPr defTabSz="1300163">
              <a:spcBef>
                <a:spcPct val="0"/>
              </a:spcBef>
            </a:pPr>
            <a:r>
              <a:rPr lang="it-IT" altLang="it-IT" sz="3400">
                <a:solidFill>
                  <a:srgbClr val="FF0000"/>
                </a:solidFill>
                <a:latin typeface="Comic Sans MS" pitchFamily="66" charset="0"/>
              </a:rPr>
              <a:t>Articolo 43 Comma 3 D.Lgs 81/2008</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1588" y="1020763"/>
            <a:ext cx="1506537" cy="998537"/>
          </a:xfrm>
          <a:prstGeom prst="rect">
            <a:avLst/>
          </a:prstGeom>
          <a:noFill/>
          <a:ln w="9525">
            <a:noFill/>
            <a:miter lim="800000"/>
            <a:headEnd/>
            <a:tailEnd/>
          </a:ln>
        </p:spPr>
        <p:txBody>
          <a:bodyPr wrap="none" lIns="130940" tIns="65471" rIns="130940" bIns="65471">
            <a:spAutoFit/>
          </a:bodyPr>
          <a:lstStyle/>
          <a:p>
            <a:pPr algn="l" defTabSz="1084263" eaLnBrk="0" hangingPunct="0">
              <a:spcBef>
                <a:spcPct val="0"/>
              </a:spcBef>
            </a:pPr>
            <a:r>
              <a:rPr lang="it-IT" altLang="it-IT" sz="5700" b="0"/>
              <a:t>	</a:t>
            </a:r>
            <a:r>
              <a:rPr lang="it-IT" altLang="it-IT" sz="4600" b="0"/>
              <a:t> </a:t>
            </a:r>
          </a:p>
        </p:txBody>
      </p:sp>
      <p:sp>
        <p:nvSpPr>
          <p:cNvPr id="1030147" name="Rectangle 3"/>
          <p:cNvSpPr>
            <a:spLocks noChangeArrowheads="1"/>
          </p:cNvSpPr>
          <p:nvPr/>
        </p:nvSpPr>
        <p:spPr bwMode="auto">
          <a:xfrm>
            <a:off x="973138" y="2757488"/>
            <a:ext cx="11569700" cy="5489575"/>
          </a:xfrm>
          <a:prstGeom prst="rect">
            <a:avLst/>
          </a:prstGeom>
          <a:noFill/>
          <a:ln w="9525">
            <a:noFill/>
            <a:miter lim="800000"/>
            <a:headEnd/>
            <a:tailEnd/>
          </a:ln>
          <a:effectLst/>
        </p:spPr>
        <p:txBody>
          <a:bodyPr lIns="130940" tIns="65471" rIns="130940" bIns="65471">
            <a:spAutoFit/>
          </a:bodyPr>
          <a:lstStyle/>
          <a:p>
            <a:pPr algn="l" defTabSz="1300163" eaLnBrk="0" hangingPunct="0">
              <a:spcBef>
                <a:spcPct val="0"/>
              </a:spcBef>
              <a:defRPr/>
            </a:pPr>
            <a:r>
              <a:rPr lang="it-IT" sz="4000">
                <a:effectLst>
                  <a:outerShdw blurRad="38100" dist="38100" dir="2700000" algn="tl">
                    <a:srgbClr val="C0C0C0"/>
                  </a:outerShdw>
                </a:effectLst>
                <a:latin typeface="Comic Sans MS" pitchFamily="66" charset="0"/>
              </a:rPr>
              <a:t>Come riconoscerlo:</a:t>
            </a:r>
          </a:p>
          <a:p>
            <a:pPr algn="l" defTabSz="1300163" eaLnBrk="0" hangingPunct="0">
              <a:spcBef>
                <a:spcPct val="0"/>
              </a:spcBef>
              <a:defRPr/>
            </a:pPr>
            <a:endParaRPr lang="it-IT" sz="4000">
              <a:effectLst>
                <a:outerShdw blurRad="38100" dist="38100" dir="2700000" algn="tl">
                  <a:srgbClr val="C0C0C0"/>
                </a:outerShdw>
              </a:effectLst>
              <a:latin typeface="Comic Sans MS" pitchFamily="66" charset="0"/>
            </a:endParaRPr>
          </a:p>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 difficoltà prevalentemente espiratoria</a:t>
            </a:r>
          </a:p>
          <a:p>
            <a:pPr algn="l" defTabSz="1300163" eaLnBrk="0" hangingPunct="0">
              <a:spcBef>
                <a:spcPct val="0"/>
              </a:spcBef>
              <a:buFontTx/>
              <a:buChar char="•"/>
              <a:defRPr/>
            </a:pPr>
            <a:endParaRPr lang="it-IT" sz="3400">
              <a:effectLst>
                <a:outerShdw blurRad="38100" dist="38100" dir="2700000" algn="tl">
                  <a:srgbClr val="C0C0C0"/>
                </a:outerShdw>
              </a:effectLst>
              <a:latin typeface="Comic Sans MS" pitchFamily="66" charset="0"/>
            </a:endParaRPr>
          </a:p>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 rumori espiratori, fischi, udibili anche da chi sta vicino al paziente</a:t>
            </a:r>
          </a:p>
          <a:p>
            <a:pPr algn="l" defTabSz="1300163" eaLnBrk="0" hangingPunct="0">
              <a:spcBef>
                <a:spcPct val="0"/>
              </a:spcBef>
              <a:defRPr/>
            </a:pPr>
            <a:endParaRPr lang="it-IT" sz="3400">
              <a:effectLst>
                <a:outerShdw blurRad="38100" dist="38100" dir="2700000" algn="tl">
                  <a:srgbClr val="C0C0C0"/>
                </a:outerShdw>
              </a:effectLst>
              <a:latin typeface="Comic Sans MS" pitchFamily="66" charset="0"/>
            </a:endParaRPr>
          </a:p>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 tosse secca, sforzo dei muscoli respiratori del torace. Il paziente è agitato, tende a mantenere la posizione seduta</a:t>
            </a:r>
          </a:p>
        </p:txBody>
      </p:sp>
      <p:sp>
        <p:nvSpPr>
          <p:cNvPr id="1030149" name="Text Box 5"/>
          <p:cNvSpPr txBox="1">
            <a:spLocks noChangeArrowheads="1"/>
          </p:cNvSpPr>
          <p:nvPr/>
        </p:nvSpPr>
        <p:spPr bwMode="auto">
          <a:xfrm>
            <a:off x="2305050" y="677863"/>
            <a:ext cx="8396288" cy="952500"/>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5400">
                <a:solidFill>
                  <a:srgbClr val="FF0033"/>
                </a:solidFill>
                <a:effectLst>
                  <a:outerShdw blurRad="38100" dist="38100" dir="2700000" algn="tl">
                    <a:srgbClr val="C0C0C0"/>
                  </a:outerShdw>
                </a:effectLst>
                <a:latin typeface="Comic Sans MS" pitchFamily="66" charset="0"/>
              </a:rPr>
              <a:t>ATTACCO ASMATICO</a:t>
            </a: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ChangeArrowheads="1"/>
          </p:cNvSpPr>
          <p:nvPr/>
        </p:nvSpPr>
        <p:spPr bwMode="auto">
          <a:xfrm>
            <a:off x="741363" y="1997075"/>
            <a:ext cx="11842750" cy="5092700"/>
          </a:xfrm>
          <a:prstGeom prst="rect">
            <a:avLst/>
          </a:prstGeom>
          <a:noFill/>
          <a:ln w="9525">
            <a:noFill/>
            <a:miter lim="800000"/>
            <a:headEnd/>
            <a:tailEnd/>
          </a:ln>
          <a:effectLst/>
        </p:spPr>
        <p:txBody>
          <a:bodyPr wrap="none" lIns="130940" tIns="65471" rIns="130940" bIns="65471">
            <a:spAutoFit/>
          </a:bodyPr>
          <a:lstStyle/>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 rassicurare la persona</a:t>
            </a:r>
          </a:p>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 invitarla a respirare lentamente</a:t>
            </a:r>
          </a:p>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 aiutarla ad assumere i farmaci che spesso ha con se </a:t>
            </a:r>
          </a:p>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 porla in posizione seduta</a:t>
            </a:r>
          </a:p>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 allentare abiti troppo stretti sul torace</a:t>
            </a:r>
          </a:p>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 coprirla per mantenere il calore corporeo</a:t>
            </a:r>
          </a:p>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 sorvegliarla e assisterla nell’attesa dei soccorsi</a:t>
            </a:r>
          </a:p>
          <a:p>
            <a:pPr algn="l" defTabSz="1300163" eaLnBrk="0" hangingPunct="0">
              <a:spcBef>
                <a:spcPct val="0"/>
              </a:spcBef>
              <a:buFontTx/>
              <a:buChar char="•"/>
              <a:defRPr/>
            </a:pPr>
            <a:endParaRPr lang="it-IT" sz="4400">
              <a:solidFill>
                <a:srgbClr val="FF0033"/>
              </a:solidFill>
              <a:effectLst>
                <a:outerShdw blurRad="38100" dist="38100" dir="2700000" algn="tl">
                  <a:srgbClr val="C0C0C0"/>
                </a:outerShdw>
              </a:effectLst>
              <a:latin typeface="Comic Sans MS" pitchFamily="66" charset="0"/>
            </a:endParaRPr>
          </a:p>
          <a:p>
            <a:pPr algn="l" defTabSz="1300163" eaLnBrk="0" hangingPunct="0">
              <a:spcBef>
                <a:spcPct val="0"/>
              </a:spcBef>
              <a:buFontTx/>
              <a:buChar char="•"/>
              <a:defRPr/>
            </a:pPr>
            <a:r>
              <a:rPr lang="it-IT" sz="4400">
                <a:solidFill>
                  <a:srgbClr val="FF0033"/>
                </a:solidFill>
                <a:effectLst>
                  <a:outerShdw blurRad="38100" dist="38100" dir="2700000" algn="tl">
                    <a:srgbClr val="C0C0C0"/>
                  </a:outerShdw>
                </a:effectLst>
                <a:latin typeface="Comic Sans MS" pitchFamily="66" charset="0"/>
              </a:rPr>
              <a:t> chiamare il 118</a:t>
            </a:r>
            <a:r>
              <a:rPr lang="it-IT" sz="3400">
                <a:effectLst>
                  <a:outerShdw blurRad="38100" dist="38100" dir="2700000" algn="tl">
                    <a:srgbClr val="C0C0C0"/>
                  </a:outerShdw>
                </a:effectLst>
                <a:latin typeface="Comic Sans MS" pitchFamily="66" charset="0"/>
              </a:rPr>
              <a:t> </a:t>
            </a:r>
          </a:p>
        </p:txBody>
      </p:sp>
      <p:sp>
        <p:nvSpPr>
          <p:cNvPr id="1032196" name="Text Box 4"/>
          <p:cNvSpPr txBox="1">
            <a:spLocks noChangeArrowheads="1"/>
          </p:cNvSpPr>
          <p:nvPr/>
        </p:nvSpPr>
        <p:spPr bwMode="auto">
          <a:xfrm>
            <a:off x="2305050" y="677863"/>
            <a:ext cx="8396288" cy="1044575"/>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6000">
                <a:solidFill>
                  <a:srgbClr val="FF0033"/>
                </a:solidFill>
                <a:effectLst>
                  <a:outerShdw blurRad="38100" dist="38100" dir="2700000" algn="tl">
                    <a:srgbClr val="C0C0C0"/>
                  </a:outerShdw>
                </a:effectLst>
                <a:latin typeface="Comic Sans MS" pitchFamily="66" charset="0"/>
              </a:rPr>
              <a:t>Cosa fare?</a:t>
            </a:r>
          </a:p>
        </p:txBody>
      </p:sp>
      <p:pic>
        <p:nvPicPr>
          <p:cNvPr id="108548" name="Picture 4" descr="asthme-appareil"/>
          <p:cNvPicPr>
            <a:picLocks noChangeAspect="1" noChangeArrowheads="1"/>
          </p:cNvPicPr>
          <p:nvPr/>
        </p:nvPicPr>
        <p:blipFill>
          <a:blip r:embed="rId3"/>
          <a:srcRect/>
          <a:stretch>
            <a:fillRect/>
          </a:stretch>
        </p:blipFill>
        <p:spPr bwMode="auto">
          <a:xfrm>
            <a:off x="8158163" y="6100763"/>
            <a:ext cx="3384550" cy="3168650"/>
          </a:xfrm>
          <a:prstGeom prst="rect">
            <a:avLst/>
          </a:prstGeom>
          <a:noFill/>
          <a:ln w="9525">
            <a:solidFill>
              <a:srgbClr val="FF6600"/>
            </a:solidFill>
            <a:miter lim="800000"/>
            <a:headEnd/>
            <a:tailEnd/>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44" name="Rectangle 4"/>
          <p:cNvSpPr>
            <a:spLocks noChangeArrowheads="1"/>
          </p:cNvSpPr>
          <p:nvPr/>
        </p:nvSpPr>
        <p:spPr bwMode="auto">
          <a:xfrm>
            <a:off x="1893888" y="628650"/>
            <a:ext cx="10440987" cy="3271838"/>
          </a:xfrm>
          <a:prstGeom prst="rect">
            <a:avLst/>
          </a:prstGeom>
          <a:noFill/>
          <a:ln w="9525">
            <a:noFill/>
            <a:miter lim="800000"/>
            <a:headEnd/>
            <a:tailEnd/>
          </a:ln>
          <a:effectLst/>
        </p:spPr>
        <p:txBody>
          <a:bodyPr lIns="130940" tIns="65471" rIns="130940" bIns="65471">
            <a:spAutoFit/>
          </a:bodyPr>
          <a:lstStyle/>
          <a:p>
            <a:pPr defTabSz="1300163">
              <a:spcBef>
                <a:spcPct val="50000"/>
              </a:spcBef>
              <a:defRPr/>
            </a:pPr>
            <a:r>
              <a:rPr lang="it-IT" sz="10200" dirty="0">
                <a:solidFill>
                  <a:srgbClr val="FF0033"/>
                </a:solidFill>
                <a:effectLst>
                  <a:outerShdw blurRad="38100" dist="38100" dir="2700000" algn="tl">
                    <a:srgbClr val="C0C0C0"/>
                  </a:outerShdw>
                </a:effectLst>
                <a:latin typeface="Comic Sans MS" pitchFamily="66" charset="0"/>
              </a:rPr>
              <a:t>La cardiopatia ischemica</a:t>
            </a:r>
          </a:p>
        </p:txBody>
      </p:sp>
      <p:pic>
        <p:nvPicPr>
          <p:cNvPr id="109571" name="Picture 5" descr="heart_attack"/>
          <p:cNvPicPr>
            <a:picLocks noGrp="1" noChangeAspect="1" noChangeArrowheads="1"/>
          </p:cNvPicPr>
          <p:nvPr>
            <p:ph type="body" idx="1"/>
          </p:nvPr>
        </p:nvPicPr>
        <p:blipFill>
          <a:blip r:embed="rId3"/>
          <a:srcRect/>
          <a:stretch>
            <a:fillRect/>
          </a:stretch>
        </p:blipFill>
        <p:spPr>
          <a:xfrm>
            <a:off x="3765550" y="4084638"/>
            <a:ext cx="5905500" cy="5164137"/>
          </a:xfrm>
          <a:noFill/>
        </p:spPr>
      </p:pic>
      <p:pic>
        <p:nvPicPr>
          <p:cNvPr id="109572" name="Picture 4"/>
          <p:cNvPicPr>
            <a:picLocks noChangeAspect="1" noChangeArrowheads="1"/>
          </p:cNvPicPr>
          <p:nvPr/>
        </p:nvPicPr>
        <p:blipFill>
          <a:blip r:embed="rId4"/>
          <a:srcRect/>
          <a:stretch>
            <a:fillRect/>
          </a:stretch>
        </p:blipFill>
        <p:spPr bwMode="auto">
          <a:xfrm>
            <a:off x="452438" y="484188"/>
            <a:ext cx="1792287" cy="1817687"/>
          </a:xfrm>
          <a:prstGeom prst="rect">
            <a:avLst/>
          </a:prstGeom>
          <a:noFill/>
          <a:ln w="9525">
            <a:noFill/>
            <a:miter lim="800000"/>
            <a:headEnd/>
            <a:tailEnd/>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Infarto%20-%20Numeri%20-%2014"/>
          <p:cNvPicPr>
            <a:picLocks noChangeAspect="1" noChangeArrowheads="1"/>
          </p:cNvPicPr>
          <p:nvPr/>
        </p:nvPicPr>
        <p:blipFill>
          <a:blip r:embed="rId2"/>
          <a:srcRect/>
          <a:stretch>
            <a:fillRect/>
          </a:stretch>
        </p:blipFill>
        <p:spPr bwMode="auto">
          <a:xfrm>
            <a:off x="596900" y="700088"/>
            <a:ext cx="11666538" cy="8367712"/>
          </a:xfrm>
          <a:prstGeom prst="rect">
            <a:avLst/>
          </a:prstGeom>
          <a:noFill/>
          <a:ln w="9525">
            <a:noFill/>
            <a:miter lim="800000"/>
            <a:headEnd/>
            <a:tailEnd/>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Infarto%20-%20Numeri%20-%2013"/>
          <p:cNvPicPr>
            <a:picLocks noChangeAspect="1" noChangeArrowheads="1"/>
          </p:cNvPicPr>
          <p:nvPr/>
        </p:nvPicPr>
        <p:blipFill>
          <a:blip r:embed="rId2"/>
          <a:srcRect/>
          <a:stretch>
            <a:fillRect/>
          </a:stretch>
        </p:blipFill>
        <p:spPr bwMode="auto">
          <a:xfrm>
            <a:off x="812800" y="844550"/>
            <a:ext cx="11769725" cy="8223250"/>
          </a:xfrm>
          <a:prstGeom prst="rect">
            <a:avLst/>
          </a:prstGeom>
          <a:noFill/>
          <a:ln w="9525">
            <a:noFill/>
            <a:miter lim="800000"/>
            <a:headEnd/>
            <a:tailEnd/>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Infarto%20-%20Numeri%20-%2005"/>
          <p:cNvPicPr>
            <a:picLocks noChangeAspect="1" noChangeArrowheads="1"/>
          </p:cNvPicPr>
          <p:nvPr/>
        </p:nvPicPr>
        <p:blipFill>
          <a:blip r:embed="rId2"/>
          <a:srcRect/>
          <a:stretch>
            <a:fillRect/>
          </a:stretch>
        </p:blipFill>
        <p:spPr bwMode="auto">
          <a:xfrm>
            <a:off x="525463" y="628650"/>
            <a:ext cx="12096750" cy="8620125"/>
          </a:xfrm>
          <a:prstGeom prst="rect">
            <a:avLst/>
          </a:prstGeom>
          <a:noFill/>
          <a:ln w="9525">
            <a:noFill/>
            <a:miter lim="800000"/>
            <a:headEnd/>
            <a:tailEnd/>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1173163" y="4229100"/>
            <a:ext cx="11053762" cy="1912938"/>
          </a:xfrm>
        </p:spPr>
        <p:txBody>
          <a:bodyPr/>
          <a:lstStyle/>
          <a:p>
            <a:r>
              <a:rPr lang="it-IT" altLang="it-IT">
                <a:solidFill>
                  <a:srgbClr val="FF0033"/>
                </a:solidFill>
              </a:rPr>
              <a:t>FATTORI DI RISCHIO</a:t>
            </a:r>
          </a:p>
        </p:txBody>
      </p:sp>
      <p:pic>
        <p:nvPicPr>
          <p:cNvPr id="116739" name="Picture 4"/>
          <p:cNvPicPr>
            <a:picLocks noChangeArrowheads="1"/>
          </p:cNvPicPr>
          <p:nvPr/>
        </p:nvPicPr>
        <p:blipFill>
          <a:blip r:embed="rId3"/>
          <a:srcRect/>
          <a:stretch>
            <a:fillRect/>
          </a:stretch>
        </p:blipFill>
        <p:spPr bwMode="auto">
          <a:xfrm>
            <a:off x="5637213" y="989013"/>
            <a:ext cx="2835275" cy="2184400"/>
          </a:xfrm>
          <a:prstGeom prst="rect">
            <a:avLst/>
          </a:prstGeom>
          <a:noFill/>
          <a:ln w="9525">
            <a:noFill/>
            <a:miter lim="800000"/>
            <a:headEnd/>
            <a:tailEnd/>
          </a:ln>
        </p:spPr>
      </p:pic>
      <p:pic>
        <p:nvPicPr>
          <p:cNvPr id="116740" name="Picture 5"/>
          <p:cNvPicPr>
            <a:picLocks noGrp="1" noChangeArrowheads="1"/>
          </p:cNvPicPr>
          <p:nvPr>
            <p:ph type="body" idx="1"/>
          </p:nvPr>
        </p:nvPicPr>
        <p:blipFill>
          <a:blip r:embed="rId4"/>
          <a:srcRect/>
          <a:stretch>
            <a:fillRect/>
          </a:stretch>
        </p:blipFill>
        <p:spPr>
          <a:xfrm>
            <a:off x="9813925" y="6389688"/>
            <a:ext cx="2376488" cy="2105025"/>
          </a:xfrm>
          <a:noFill/>
        </p:spPr>
      </p:pic>
      <p:pic>
        <p:nvPicPr>
          <p:cNvPr id="116741" name="Picture 6"/>
          <p:cNvPicPr>
            <a:picLocks noChangeArrowheads="1"/>
          </p:cNvPicPr>
          <p:nvPr/>
        </p:nvPicPr>
        <p:blipFill>
          <a:blip r:embed="rId5"/>
          <a:srcRect/>
          <a:stretch>
            <a:fillRect/>
          </a:stretch>
        </p:blipFill>
        <p:spPr bwMode="auto">
          <a:xfrm>
            <a:off x="884238" y="1420813"/>
            <a:ext cx="3384550" cy="2592387"/>
          </a:xfrm>
          <a:prstGeom prst="rect">
            <a:avLst/>
          </a:prstGeom>
          <a:noFill/>
          <a:ln w="9525">
            <a:noFill/>
            <a:miter lim="800000"/>
            <a:headEnd/>
            <a:tailEnd/>
          </a:ln>
        </p:spPr>
      </p:pic>
      <p:pic>
        <p:nvPicPr>
          <p:cNvPr id="116742" name="Picture 139"/>
          <p:cNvPicPr>
            <a:picLocks noChangeArrowheads="1"/>
          </p:cNvPicPr>
          <p:nvPr/>
        </p:nvPicPr>
        <p:blipFill>
          <a:blip r:embed="rId6"/>
          <a:srcRect/>
          <a:stretch>
            <a:fillRect/>
          </a:stretch>
        </p:blipFill>
        <p:spPr bwMode="auto">
          <a:xfrm>
            <a:off x="884238" y="5597525"/>
            <a:ext cx="1952625" cy="2403475"/>
          </a:xfrm>
          <a:prstGeom prst="rect">
            <a:avLst/>
          </a:prstGeom>
          <a:noFill/>
          <a:ln w="9525">
            <a:noFill/>
            <a:miter lim="800000"/>
            <a:headEnd/>
            <a:tailEnd/>
          </a:ln>
        </p:spPr>
      </p:pic>
      <p:pic>
        <p:nvPicPr>
          <p:cNvPr id="116743" name="Picture 140"/>
          <p:cNvPicPr>
            <a:picLocks noChangeArrowheads="1"/>
          </p:cNvPicPr>
          <p:nvPr/>
        </p:nvPicPr>
        <p:blipFill>
          <a:blip r:embed="rId7"/>
          <a:srcRect/>
          <a:stretch>
            <a:fillRect/>
          </a:stretch>
        </p:blipFill>
        <p:spPr bwMode="auto">
          <a:xfrm>
            <a:off x="9885363" y="844550"/>
            <a:ext cx="2781300" cy="3371850"/>
          </a:xfrm>
          <a:prstGeom prst="rect">
            <a:avLst/>
          </a:prstGeom>
          <a:noFill/>
          <a:ln w="9525">
            <a:noFill/>
            <a:miter lim="800000"/>
            <a:headEnd/>
            <a:tailEnd/>
          </a:ln>
        </p:spPr>
      </p:pic>
      <p:pic>
        <p:nvPicPr>
          <p:cNvPr id="116744" name="Immagine 10" descr="fumo.jpg (451×415)"/>
          <p:cNvPicPr>
            <a:picLocks noChangeAspect="1" noChangeArrowheads="1"/>
          </p:cNvPicPr>
          <p:nvPr/>
        </p:nvPicPr>
        <p:blipFill>
          <a:blip r:embed="rId8"/>
          <a:srcRect/>
          <a:stretch>
            <a:fillRect/>
          </a:stretch>
        </p:blipFill>
        <p:spPr bwMode="auto">
          <a:xfrm>
            <a:off x="3981450" y="5800725"/>
            <a:ext cx="4872038" cy="3952875"/>
          </a:xfrm>
          <a:prstGeom prst="rect">
            <a:avLst/>
          </a:prstGeom>
          <a:noFill/>
          <a:ln w="9525">
            <a:noFill/>
            <a:miter lim="800000"/>
            <a:headEnd/>
            <a:tailEnd/>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Colesterolo%20-%20Valori"/>
          <p:cNvPicPr>
            <a:picLocks noChangeAspect="1" noChangeArrowheads="1"/>
          </p:cNvPicPr>
          <p:nvPr/>
        </p:nvPicPr>
        <p:blipFill>
          <a:blip r:embed="rId2"/>
          <a:srcRect/>
          <a:stretch>
            <a:fillRect/>
          </a:stretch>
        </p:blipFill>
        <p:spPr bwMode="auto">
          <a:xfrm>
            <a:off x="909638" y="915988"/>
            <a:ext cx="11422062" cy="7993062"/>
          </a:xfrm>
          <a:prstGeom prst="rect">
            <a:avLst/>
          </a:prstGeom>
          <a:noFill/>
          <a:ln w="9525">
            <a:noFill/>
            <a:miter lim="800000"/>
            <a:headEnd/>
            <a:tailEnd/>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it-IT" altLang="it-IT" b="1">
                <a:solidFill>
                  <a:srgbClr val="FF0033"/>
                </a:solidFill>
              </a:rPr>
              <a:t>LE CORONARIE</a:t>
            </a:r>
          </a:p>
        </p:txBody>
      </p:sp>
      <p:pic>
        <p:nvPicPr>
          <p:cNvPr id="113667" name="Picture 4"/>
          <p:cNvPicPr>
            <a:picLocks noGrp="1" noChangeArrowheads="1"/>
          </p:cNvPicPr>
          <p:nvPr>
            <p:ph type="body" idx="1"/>
          </p:nvPr>
        </p:nvPicPr>
        <p:blipFill>
          <a:blip r:embed="rId3"/>
          <a:srcRect/>
          <a:stretch>
            <a:fillRect/>
          </a:stretch>
        </p:blipFill>
        <p:spPr>
          <a:xfrm>
            <a:off x="7869238" y="3076575"/>
            <a:ext cx="3673475" cy="3024188"/>
          </a:xfrm>
          <a:noFill/>
        </p:spPr>
      </p:pic>
      <p:sp>
        <p:nvSpPr>
          <p:cNvPr id="113668" name="Rectangle 5"/>
          <p:cNvSpPr>
            <a:spLocks noChangeArrowheads="1"/>
          </p:cNvSpPr>
          <p:nvPr/>
        </p:nvSpPr>
        <p:spPr bwMode="auto">
          <a:xfrm>
            <a:off x="812800" y="2428875"/>
            <a:ext cx="9566275" cy="701675"/>
          </a:xfrm>
          <a:prstGeom prst="rect">
            <a:avLst/>
          </a:prstGeom>
          <a:noFill/>
          <a:ln w="9525">
            <a:noFill/>
            <a:miter lim="800000"/>
            <a:headEnd/>
            <a:tailEnd/>
          </a:ln>
        </p:spPr>
        <p:txBody>
          <a:bodyPr wrap="none">
            <a:spAutoFit/>
          </a:bodyPr>
          <a:lstStyle/>
          <a:p>
            <a:pPr algn="l" defTabSz="1300163">
              <a:spcBef>
                <a:spcPct val="50000"/>
              </a:spcBef>
            </a:pPr>
            <a:r>
              <a:rPr lang="it-IT" altLang="it-IT" sz="4000">
                <a:latin typeface="Comic Sans MS" pitchFamily="66" charset="0"/>
              </a:rPr>
              <a:t>Le coronarie sono le arterie del cuore</a:t>
            </a:r>
          </a:p>
        </p:txBody>
      </p:sp>
      <p:sp>
        <p:nvSpPr>
          <p:cNvPr id="1087495" name="Rectangle 7"/>
          <p:cNvSpPr>
            <a:spLocks noChangeArrowheads="1"/>
          </p:cNvSpPr>
          <p:nvPr/>
        </p:nvSpPr>
        <p:spPr bwMode="auto">
          <a:xfrm>
            <a:off x="884238" y="4156075"/>
            <a:ext cx="5545137" cy="4441825"/>
          </a:xfrm>
          <a:prstGeom prst="rect">
            <a:avLst/>
          </a:prstGeom>
          <a:noFill/>
          <a:ln w="9525">
            <a:noFill/>
            <a:miter lim="800000"/>
            <a:headEnd/>
            <a:tailEnd/>
          </a:ln>
          <a:effectLst/>
        </p:spPr>
        <p:txBody>
          <a:bodyPr lIns="130940" tIns="65471" rIns="130940" bIns="65471">
            <a:spAutoFit/>
          </a:bodyPr>
          <a:lstStyle/>
          <a:p>
            <a:pPr algn="l" defTabSz="1300163">
              <a:spcBef>
                <a:spcPct val="50000"/>
              </a:spcBef>
              <a:defRPr/>
            </a:pPr>
            <a:r>
              <a:rPr lang="it-IT" sz="4000" dirty="0">
                <a:effectLst>
                  <a:outerShdw blurRad="38100" dist="38100" dir="2700000" algn="tl">
                    <a:srgbClr val="C0C0C0"/>
                  </a:outerShdw>
                </a:effectLst>
                <a:latin typeface="Comic Sans MS" pitchFamily="66" charset="0"/>
              </a:rPr>
              <a:t>Nel sangue vi sono i globuli rossi che trasportano l’</a:t>
            </a:r>
            <a:r>
              <a:rPr lang="it-IT" sz="4000" dirty="0">
                <a:solidFill>
                  <a:srgbClr val="FF0033"/>
                </a:solidFill>
                <a:effectLst>
                  <a:outerShdw blurRad="38100" dist="38100" dir="2700000" algn="tl">
                    <a:srgbClr val="C0C0C0"/>
                  </a:outerShdw>
                </a:effectLst>
                <a:latin typeface="Comic Sans MS" pitchFamily="66" charset="0"/>
              </a:rPr>
              <a:t>ossigeno </a:t>
            </a:r>
            <a:r>
              <a:rPr lang="it-IT" sz="4000" dirty="0">
                <a:effectLst>
                  <a:outerShdw blurRad="38100" dist="38100" dir="2700000" algn="tl">
                    <a:srgbClr val="C0C0C0"/>
                  </a:outerShdw>
                </a:effectLst>
                <a:latin typeface="Comic Sans MS" pitchFamily="66" charset="0"/>
              </a:rPr>
              <a:t>che è la “benzina” per il buon funzionamento degli organi</a:t>
            </a:r>
          </a:p>
        </p:txBody>
      </p:sp>
      <p:pic>
        <p:nvPicPr>
          <p:cNvPr id="113670" name="Immagine 6" descr="Vasi sanguigni"/>
          <p:cNvPicPr>
            <a:picLocks noChangeAspect="1" noChangeArrowheads="1"/>
          </p:cNvPicPr>
          <p:nvPr/>
        </p:nvPicPr>
        <p:blipFill>
          <a:blip r:embed="rId4"/>
          <a:srcRect/>
          <a:stretch>
            <a:fillRect/>
          </a:stretch>
        </p:blipFill>
        <p:spPr bwMode="auto">
          <a:xfrm>
            <a:off x="6861175" y="6172200"/>
            <a:ext cx="5303838" cy="3246438"/>
          </a:xfrm>
          <a:prstGeom prst="rect">
            <a:avLst/>
          </a:prstGeom>
          <a:noFill/>
          <a:ln w="9525">
            <a:noFill/>
            <a:miter lim="800000"/>
            <a:headEnd/>
            <a:tailEnd/>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p:txBody>
          <a:bodyPr/>
          <a:lstStyle/>
          <a:p>
            <a:pPr defTabSz="1084263">
              <a:defRPr/>
            </a:pPr>
            <a:fld id="{CF8F6E10-D094-41FB-9F05-A2EA891493D3}" type="slidenum">
              <a:rPr lang="it-IT">
                <a:latin typeface="+mn-lt"/>
              </a:rPr>
              <a:pPr defTabSz="1084263">
                <a:defRPr/>
              </a:pPr>
              <a:t>159</a:t>
            </a:fld>
            <a:endParaRPr lang="it-IT">
              <a:latin typeface="+mn-lt"/>
            </a:endParaRPr>
          </a:p>
        </p:txBody>
      </p:sp>
      <p:sp>
        <p:nvSpPr>
          <p:cNvPr id="132100" name="Rectangle 4"/>
          <p:cNvSpPr>
            <a:spLocks noGrp="1" noChangeArrowheads="1"/>
          </p:cNvSpPr>
          <p:nvPr>
            <p:ph type="subTitle" idx="1"/>
          </p:nvPr>
        </p:nvSpPr>
        <p:spPr>
          <a:xfrm>
            <a:off x="381000" y="3363913"/>
            <a:ext cx="6985000" cy="4826000"/>
          </a:xfrm>
        </p:spPr>
        <p:txBody>
          <a:bodyPr lIns="130933" tIns="65466" rIns="130933" bIns="65466"/>
          <a:lstStyle/>
          <a:p>
            <a:pPr marL="487363" indent="-487363" algn="l">
              <a:spcBef>
                <a:spcPct val="50000"/>
              </a:spcBef>
              <a:defRPr/>
            </a:pPr>
            <a:r>
              <a:rPr lang="it-IT" sz="3600" b="1" dirty="0">
                <a:latin typeface="Comic Sans MS" pitchFamily="66" charset="0"/>
              </a:rPr>
              <a:t>Insufficiente apporto di sangue ossigenato al cuore dovuto ad un restringimento/ostruzione dei vasi coronarici.</a:t>
            </a:r>
            <a:r>
              <a:rPr lang="it-IT" sz="3600" b="1" dirty="0">
                <a:effectLst>
                  <a:outerShdw blurRad="38100" dist="38100" dir="2700000" algn="tl">
                    <a:srgbClr val="C0C0C0"/>
                  </a:outerShdw>
                </a:effectLst>
                <a:latin typeface="Comic Sans MS" pitchFamily="66" charset="0"/>
              </a:rPr>
              <a:t> </a:t>
            </a:r>
          </a:p>
          <a:p>
            <a:pPr marL="487363" indent="-487363" algn="l">
              <a:spcBef>
                <a:spcPct val="50000"/>
              </a:spcBef>
              <a:defRPr/>
            </a:pPr>
            <a:r>
              <a:rPr lang="it-IT" sz="3600" b="1" dirty="0">
                <a:effectLst>
                  <a:outerShdw blurRad="38100" dist="38100" dir="2700000" algn="tl">
                    <a:srgbClr val="C0C0C0"/>
                  </a:outerShdw>
                </a:effectLst>
                <a:latin typeface="Comic Sans MS" pitchFamily="66" charset="0"/>
              </a:rPr>
              <a:t>Le coronarie restringendosi provocano una </a:t>
            </a:r>
            <a:r>
              <a:rPr lang="it-IT" sz="3600" b="1" dirty="0" err="1">
                <a:effectLst>
                  <a:outerShdw blurRad="38100" dist="38100" dir="2700000" algn="tl">
                    <a:srgbClr val="C0C0C0"/>
                  </a:outerShdw>
                </a:effectLst>
                <a:latin typeface="Comic Sans MS" pitchFamily="66" charset="0"/>
              </a:rPr>
              <a:t>diminuizione</a:t>
            </a:r>
            <a:r>
              <a:rPr lang="it-IT" sz="3600" b="1" dirty="0">
                <a:effectLst>
                  <a:outerShdw blurRad="38100" dist="38100" dir="2700000" algn="tl">
                    <a:srgbClr val="C0C0C0"/>
                  </a:outerShdw>
                </a:effectLst>
                <a:latin typeface="Comic Sans MS" pitchFamily="66" charset="0"/>
              </a:rPr>
              <a:t> dell’apporto di sangue e quindi di ossigeno al cuore </a:t>
            </a:r>
            <a:r>
              <a:rPr lang="it-IT" sz="3600" b="1" dirty="0">
                <a:solidFill>
                  <a:srgbClr val="00CCFF"/>
                </a:solidFill>
                <a:effectLst>
                  <a:outerShdw blurRad="38100" dist="38100" dir="2700000" algn="tl">
                    <a:srgbClr val="C0C0C0"/>
                  </a:outerShdw>
                </a:effectLst>
                <a:latin typeface="Comic Sans MS" pitchFamily="66" charset="0"/>
              </a:rPr>
              <a:t>(ISCHEMIA!) </a:t>
            </a:r>
            <a:endParaRPr lang="it-IT" sz="3600" b="1" dirty="0">
              <a:solidFill>
                <a:srgbClr val="00CCFF"/>
              </a:solidFill>
              <a:latin typeface="Comic Sans MS" pitchFamily="66" charset="0"/>
            </a:endParaRPr>
          </a:p>
        </p:txBody>
      </p:sp>
      <p:sp>
        <p:nvSpPr>
          <p:cNvPr id="372741" name="Text Box 5"/>
          <p:cNvSpPr txBox="1">
            <a:spLocks noChangeArrowheads="1"/>
          </p:cNvSpPr>
          <p:nvPr/>
        </p:nvSpPr>
        <p:spPr bwMode="auto">
          <a:xfrm>
            <a:off x="2305050" y="677863"/>
            <a:ext cx="8396288" cy="1349375"/>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8000" dirty="0">
                <a:solidFill>
                  <a:srgbClr val="FF0033"/>
                </a:solidFill>
                <a:effectLst>
                  <a:outerShdw blurRad="38100" dist="38100" dir="2700000" algn="tl">
                    <a:srgbClr val="C0C0C0"/>
                  </a:outerShdw>
                </a:effectLst>
                <a:latin typeface="Comic Sans MS" pitchFamily="66" charset="0"/>
              </a:rPr>
              <a:t>ANGINA</a:t>
            </a:r>
          </a:p>
        </p:txBody>
      </p:sp>
      <p:pic>
        <p:nvPicPr>
          <p:cNvPr id="114693" name="Immagine 6" descr="arterie.gif"/>
          <p:cNvPicPr>
            <a:picLocks noChangeAspect="1" noChangeArrowheads="1"/>
          </p:cNvPicPr>
          <p:nvPr/>
        </p:nvPicPr>
        <p:blipFill>
          <a:blip r:embed="rId3"/>
          <a:srcRect/>
          <a:stretch>
            <a:fillRect/>
          </a:stretch>
        </p:blipFill>
        <p:spPr bwMode="auto">
          <a:xfrm>
            <a:off x="7437438" y="2068513"/>
            <a:ext cx="5048250" cy="2952750"/>
          </a:xfrm>
          <a:prstGeom prst="rect">
            <a:avLst/>
          </a:prstGeom>
          <a:noFill/>
          <a:ln w="9525">
            <a:noFill/>
            <a:miter lim="800000"/>
            <a:headEnd/>
            <a:tailEnd/>
          </a:ln>
        </p:spPr>
      </p:pic>
      <p:pic>
        <p:nvPicPr>
          <p:cNvPr id="114694" name="Picture 2" descr="blocked_artery"/>
          <p:cNvPicPr>
            <a:picLocks noChangeAspect="1" noChangeArrowheads="1"/>
          </p:cNvPicPr>
          <p:nvPr/>
        </p:nvPicPr>
        <p:blipFill>
          <a:blip r:embed="rId4"/>
          <a:srcRect/>
          <a:stretch>
            <a:fillRect/>
          </a:stretch>
        </p:blipFill>
        <p:spPr bwMode="auto">
          <a:xfrm>
            <a:off x="7292975" y="5092700"/>
            <a:ext cx="5710238" cy="394652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hlinkClick r:id="rId3" action="ppaction://hlinksldjump"/>
          </p:cNvPr>
          <p:cNvSpPr txBox="1">
            <a:spLocks noChangeArrowheads="1"/>
          </p:cNvSpPr>
          <p:nvPr/>
        </p:nvSpPr>
        <p:spPr bwMode="auto">
          <a:xfrm>
            <a:off x="1533525" y="555625"/>
            <a:ext cx="10801350" cy="1239838"/>
          </a:xfrm>
          <a:prstGeom prst="rect">
            <a:avLst/>
          </a:prstGeom>
          <a:noFill/>
          <a:ln w="12700">
            <a:noFill/>
            <a:miter lim="800000"/>
            <a:headEnd/>
            <a:tailEnd/>
          </a:ln>
        </p:spPr>
        <p:txBody>
          <a:bodyPr lIns="130037" tIns="65018" rIns="130037" bIns="65018">
            <a:spAutoFit/>
          </a:bodyPr>
          <a:lstStyle/>
          <a:p>
            <a:pPr defTabSz="1300163">
              <a:spcBef>
                <a:spcPct val="0"/>
              </a:spcBef>
            </a:pPr>
            <a:r>
              <a:rPr lang="it-IT" altLang="it-IT" sz="3600">
                <a:solidFill>
                  <a:srgbClr val="FF0033"/>
                </a:solidFill>
                <a:latin typeface="Comic Sans MS" pitchFamily="66" charset="0"/>
              </a:rPr>
              <a:t>Svolgimento diretto dei compiti gestione delle emergenze da parte del Datore di Lavoro</a:t>
            </a:r>
          </a:p>
        </p:txBody>
      </p:sp>
      <p:sp>
        <p:nvSpPr>
          <p:cNvPr id="25603" name="Text Box 4"/>
          <p:cNvSpPr txBox="1">
            <a:spLocks noChangeArrowheads="1"/>
          </p:cNvSpPr>
          <p:nvPr/>
        </p:nvSpPr>
        <p:spPr bwMode="auto">
          <a:xfrm rot="-5400000">
            <a:off x="-3721100" y="4692650"/>
            <a:ext cx="8929688" cy="655638"/>
          </a:xfrm>
          <a:prstGeom prst="rect">
            <a:avLst/>
          </a:prstGeom>
          <a:noFill/>
          <a:ln w="12700">
            <a:solidFill>
              <a:schemeClr val="tx1"/>
            </a:solidFill>
            <a:miter lim="800000"/>
            <a:headEnd/>
            <a:tailEnd/>
          </a:ln>
        </p:spPr>
        <p:txBody>
          <a:bodyPr lIns="130037" tIns="65018" rIns="130037" bIns="65018">
            <a:spAutoFit/>
          </a:bodyPr>
          <a:lstStyle/>
          <a:p>
            <a:pPr defTabSz="1300163">
              <a:spcBef>
                <a:spcPct val="0"/>
              </a:spcBef>
            </a:pPr>
            <a:r>
              <a:rPr lang="it-IT" altLang="it-IT" sz="3400">
                <a:solidFill>
                  <a:srgbClr val="FF0000"/>
                </a:solidFill>
                <a:latin typeface="Comic Sans MS" pitchFamily="66" charset="0"/>
              </a:rPr>
              <a:t>Art. 34 Com. 1 e 1 bis D.Lgs 81/2008</a:t>
            </a:r>
          </a:p>
        </p:txBody>
      </p:sp>
      <p:graphicFrame>
        <p:nvGraphicFramePr>
          <p:cNvPr id="5" name="Tabella 4"/>
          <p:cNvGraphicFramePr>
            <a:graphicFrameLocks noGrp="1"/>
          </p:cNvGraphicFramePr>
          <p:nvPr/>
        </p:nvGraphicFramePr>
        <p:xfrm>
          <a:off x="1676400" y="1997075"/>
          <a:ext cx="11017250" cy="7229502"/>
        </p:xfrm>
        <a:graphic>
          <a:graphicData uri="http://schemas.openxmlformats.org/drawingml/2006/table">
            <a:tbl>
              <a:tblPr firstRow="1" bandRow="1">
                <a:tableStyleId>{B301B821-A1FF-4177-AEE7-76D212191A09}</a:tableStyleId>
              </a:tblPr>
              <a:tblGrid>
                <a:gridCol w="8929013">
                  <a:extLst>
                    <a:ext uri="{9D8B030D-6E8A-4147-A177-3AD203B41FA5}">
                      <a16:colId xmlns:a16="http://schemas.microsoft.com/office/drawing/2014/main" val="20000"/>
                    </a:ext>
                  </a:extLst>
                </a:gridCol>
                <a:gridCol w="2088237">
                  <a:extLst>
                    <a:ext uri="{9D8B030D-6E8A-4147-A177-3AD203B41FA5}">
                      <a16:colId xmlns:a16="http://schemas.microsoft.com/office/drawing/2014/main" val="20001"/>
                    </a:ext>
                  </a:extLst>
                </a:gridCol>
              </a:tblGrid>
              <a:tr h="3407174">
                <a:tc>
                  <a:txBody>
                    <a:bodyPr/>
                    <a:lstStyle/>
                    <a:p>
                      <a:pPr algn="just"/>
                      <a:r>
                        <a:rPr lang="it-IT" sz="1800" dirty="0"/>
                        <a:t> </a:t>
                      </a:r>
                      <a:r>
                        <a:rPr lang="it-IT" sz="2500" b="1" dirty="0">
                          <a:solidFill>
                            <a:schemeClr val="tx1"/>
                          </a:solidFill>
                        </a:rPr>
                        <a:t>Salvo i casi di cui l’art.361</a:t>
                      </a:r>
                      <a:r>
                        <a:rPr lang="it-IT" sz="2500" b="1" baseline="0" dirty="0">
                          <a:solidFill>
                            <a:schemeClr val="tx1"/>
                          </a:solidFill>
                        </a:rPr>
                        <a:t> comma 6 </a:t>
                      </a:r>
                      <a:r>
                        <a:rPr lang="it-IT" sz="2400" b="0" dirty="0">
                          <a:solidFill>
                            <a:schemeClr val="tx1"/>
                          </a:solidFill>
                        </a:rPr>
                        <a:t>(nelle aziende industriali di cui all’articolo 2 del decreto legislativo 17 agosto 1999, n. 334, incendi rilevanti connessi con determinate sostanze pericolose; nelle centrali termoelettriche; negli impianti ed installazioni, di cui agli articoli 7, 28 e 33 del decreto legislativo 17 marzo 1995, n. 230 radiazioni ionizzanti; nelle aziende per la fabbricazione ed il deposito separato di esplosivi, polveri e munizioni; nelle aziende industriali con oltre 200 lavoratori; nelle industrie estrattive con oltre 50 lavoratori; nelle strutture di ricovero e cura pubbliche e private con oltre 50 lavoratori)</a:t>
                      </a:r>
                    </a:p>
                  </a:txBody>
                  <a:tcPr marT="45718" marB="45718"/>
                </a:tc>
                <a:tc>
                  <a:txBody>
                    <a:bodyPr/>
                    <a:lstStyle/>
                    <a:p>
                      <a:endParaRPr lang="it-IT" sz="1800" dirty="0"/>
                    </a:p>
                    <a:p>
                      <a:endParaRPr lang="it-IT" sz="1800" dirty="0"/>
                    </a:p>
                    <a:p>
                      <a:endParaRPr lang="it-IT" sz="1800" dirty="0"/>
                    </a:p>
                    <a:p>
                      <a:endParaRPr lang="it-IT" sz="1800" dirty="0"/>
                    </a:p>
                    <a:p>
                      <a:pPr algn="ctr"/>
                      <a:endParaRPr lang="it-IT" sz="1800" dirty="0"/>
                    </a:p>
                    <a:p>
                      <a:pPr algn="ctr"/>
                      <a:r>
                        <a:rPr lang="it-IT" sz="2400" dirty="0">
                          <a:solidFill>
                            <a:schemeClr val="tx1"/>
                          </a:solidFill>
                        </a:rPr>
                        <a:t>ADDETTO PRIMO SOCCORSO</a:t>
                      </a:r>
                    </a:p>
                  </a:txBody>
                  <a:tcPr marT="45718" marB="45718"/>
                </a:tc>
                <a:extLst>
                  <a:ext uri="{0D108BD9-81ED-4DB2-BD59-A6C34878D82A}">
                    <a16:rowId xmlns:a16="http://schemas.microsoft.com/office/drawing/2014/main" val="10000"/>
                  </a:ext>
                </a:extLst>
              </a:tr>
              <a:tr h="579090">
                <a:tc>
                  <a:txBody>
                    <a:bodyPr/>
                    <a:lstStyle/>
                    <a:p>
                      <a:r>
                        <a:rPr lang="it-IT" sz="2500" dirty="0"/>
                        <a:t>Datore di lavoro non RSPP </a:t>
                      </a:r>
                      <a:r>
                        <a:rPr lang="it-IT" sz="2500" baseline="0" dirty="0"/>
                        <a:t> </a:t>
                      </a:r>
                      <a:r>
                        <a:rPr lang="it-IT" sz="2500" dirty="0"/>
                        <a:t>in aziende  fino a 5 lavoratori</a:t>
                      </a:r>
                      <a:r>
                        <a:rPr lang="it-IT" sz="2500" baseline="0" dirty="0"/>
                        <a:t> </a:t>
                      </a:r>
                      <a:endParaRPr lang="it-IT" sz="2500" dirty="0">
                        <a:solidFill>
                          <a:schemeClr val="tx1"/>
                        </a:solidFill>
                      </a:endParaRPr>
                    </a:p>
                  </a:txBody>
                  <a:tcPr marT="45718" marB="45718"/>
                </a:tc>
                <a:tc>
                  <a:txBody>
                    <a:bodyPr/>
                    <a:lstStyle/>
                    <a:p>
                      <a:pPr algn="ctr"/>
                      <a:r>
                        <a:rPr lang="it-IT" sz="3200" b="1" dirty="0"/>
                        <a:t>SI</a:t>
                      </a:r>
                      <a:endParaRPr lang="it-IT" sz="3200" b="1" i="1" dirty="0">
                        <a:solidFill>
                          <a:schemeClr val="tx1"/>
                        </a:solidFill>
                      </a:endParaRPr>
                    </a:p>
                  </a:txBody>
                  <a:tcPr marT="45718" marB="45718"/>
                </a:tc>
                <a:extLst>
                  <a:ext uri="{0D108BD9-81ED-4DB2-BD59-A6C34878D82A}">
                    <a16:rowId xmlns:a16="http://schemas.microsoft.com/office/drawing/2014/main" val="10001"/>
                  </a:ext>
                </a:extLst>
              </a:tr>
              <a:tr h="9014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2500" dirty="0"/>
                        <a:t>Datore di lavoro non RSPP </a:t>
                      </a:r>
                      <a:r>
                        <a:rPr lang="it-IT" sz="2500" baseline="0" dirty="0"/>
                        <a:t> </a:t>
                      </a:r>
                      <a:r>
                        <a:rPr lang="it-IT" sz="2500" dirty="0"/>
                        <a:t>in aziende  con 6</a:t>
                      </a:r>
                      <a:r>
                        <a:rPr lang="it-IT" sz="2500" baseline="0" dirty="0"/>
                        <a:t> o più </a:t>
                      </a:r>
                      <a:r>
                        <a:rPr lang="it-IT" sz="2500" dirty="0"/>
                        <a:t> lavoratori</a:t>
                      </a:r>
                      <a:r>
                        <a:rPr lang="it-IT" sz="2500" baseline="0" dirty="0"/>
                        <a:t> </a:t>
                      </a:r>
                      <a:endParaRPr lang="it-IT" sz="2500" dirty="0"/>
                    </a:p>
                    <a:p>
                      <a:endParaRPr lang="it-IT" sz="2800" dirty="0">
                        <a:solidFill>
                          <a:schemeClr val="tx1"/>
                        </a:solidFill>
                      </a:endParaRPr>
                    </a:p>
                  </a:txBody>
                  <a:tcPr marT="45718" marB="45718"/>
                </a:tc>
                <a:tc>
                  <a:txBody>
                    <a:bodyPr/>
                    <a:lstStyle/>
                    <a:p>
                      <a:pPr algn="ctr"/>
                      <a:r>
                        <a:rPr lang="it-IT" sz="3200" b="1" dirty="0"/>
                        <a:t>NO</a:t>
                      </a:r>
                      <a:endParaRPr lang="it-IT" sz="3200" b="1" i="1" dirty="0">
                        <a:solidFill>
                          <a:schemeClr val="tx1"/>
                        </a:solidFill>
                      </a:endParaRPr>
                    </a:p>
                  </a:txBody>
                  <a:tcPr marT="45718" marB="45718"/>
                </a:tc>
                <a:extLst>
                  <a:ext uri="{0D108BD9-81ED-4DB2-BD59-A6C34878D82A}">
                    <a16:rowId xmlns:a16="http://schemas.microsoft.com/office/drawing/2014/main" val="10002"/>
                  </a:ext>
                </a:extLst>
              </a:tr>
              <a:tr h="1573717">
                <a:tc>
                  <a:txBody>
                    <a:bodyPr/>
                    <a:lstStyle/>
                    <a:p>
                      <a:r>
                        <a:rPr lang="it-IT" sz="2500" dirty="0"/>
                        <a:t>Datore di lavoro RSPP  nelle ipostesi previste</a:t>
                      </a:r>
                      <a:r>
                        <a:rPr lang="it-IT" sz="2500" baseline="0" dirty="0"/>
                        <a:t> dall’Allegato 2 </a:t>
                      </a:r>
                      <a:r>
                        <a:rPr lang="it-IT" sz="2400" dirty="0"/>
                        <a:t>(aziende artigiane e industriali fino a 30 lavoratori; aziende agricole e zootecniche 30 lavoratori;  aziende della pesca fino a 20 lavoratori; altre aziende fino a 200 lavoratori)</a:t>
                      </a:r>
                      <a:endParaRPr lang="it-IT" sz="2400" dirty="0">
                        <a:solidFill>
                          <a:schemeClr val="tx1"/>
                        </a:solidFill>
                      </a:endParaRPr>
                    </a:p>
                  </a:txBody>
                  <a:tcPr marT="45718" marB="45718"/>
                </a:tc>
                <a:tc>
                  <a:txBody>
                    <a:bodyPr/>
                    <a:lstStyle/>
                    <a:p>
                      <a:pPr algn="ctr"/>
                      <a:r>
                        <a:rPr lang="it-IT" sz="3200" b="1" dirty="0"/>
                        <a:t>SI</a:t>
                      </a:r>
                      <a:endParaRPr lang="it-IT" sz="3200" b="1" i="1" dirty="0">
                        <a:solidFill>
                          <a:schemeClr val="tx1"/>
                        </a:solidFill>
                      </a:endParaRPr>
                    </a:p>
                  </a:txBody>
                  <a:tcPr marT="45718" marB="45718"/>
                </a:tc>
                <a:extLst>
                  <a:ext uri="{0D108BD9-81ED-4DB2-BD59-A6C34878D82A}">
                    <a16:rowId xmlns:a16="http://schemas.microsoft.com/office/drawing/2014/main" val="10003"/>
                  </a:ext>
                </a:extLst>
              </a:tr>
              <a:tr h="768045">
                <a:tc>
                  <a:txBody>
                    <a:bodyPr/>
                    <a:lstStyle/>
                    <a:p>
                      <a:r>
                        <a:rPr lang="it-IT" sz="2500" dirty="0"/>
                        <a:t>Datore di lavoro RSPP  nelle ipostesi  NON previste</a:t>
                      </a:r>
                      <a:r>
                        <a:rPr lang="it-IT" sz="2500" baseline="0" dirty="0"/>
                        <a:t> dall’Allegato 2 </a:t>
                      </a:r>
                      <a:endParaRPr lang="it-IT" sz="2500" dirty="0"/>
                    </a:p>
                    <a:p>
                      <a:endParaRPr lang="it-IT" sz="1800" dirty="0">
                        <a:solidFill>
                          <a:schemeClr val="tx1"/>
                        </a:solidFill>
                      </a:endParaRPr>
                    </a:p>
                  </a:txBody>
                  <a:tcPr marT="45718" marB="45718"/>
                </a:tc>
                <a:tc>
                  <a:txBody>
                    <a:bodyPr/>
                    <a:lstStyle/>
                    <a:p>
                      <a:pPr algn="ctr"/>
                      <a:r>
                        <a:rPr lang="it-IT" sz="3200" b="1" dirty="0"/>
                        <a:t>NO</a:t>
                      </a:r>
                      <a:endParaRPr lang="it-IT" sz="3200" b="1" i="1" dirty="0">
                        <a:solidFill>
                          <a:schemeClr val="tx1"/>
                        </a:solidFill>
                      </a:endParaRPr>
                    </a:p>
                  </a:txBody>
                  <a:tcPr marT="45718" marB="45718"/>
                </a:tc>
                <a:extLst>
                  <a:ext uri="{0D108BD9-81ED-4DB2-BD59-A6C34878D82A}">
                    <a16:rowId xmlns:a16="http://schemas.microsoft.com/office/drawing/2014/main" val="10004"/>
                  </a:ext>
                </a:extLst>
              </a:tr>
            </a:tbl>
          </a:graphicData>
        </a:graphic>
      </p:graphicFrame>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890984-1EC4-41E6-A559-390053815B89}"/>
              </a:ext>
            </a:extLst>
          </p:cNvPr>
          <p:cNvSpPr>
            <a:spLocks noGrp="1"/>
          </p:cNvSpPr>
          <p:nvPr>
            <p:ph type="title"/>
          </p:nvPr>
        </p:nvSpPr>
        <p:spPr/>
        <p:txBody>
          <a:bodyPr/>
          <a:lstStyle/>
          <a:p>
            <a:r>
              <a:rPr lang="it-IT" b="1" dirty="0">
                <a:solidFill>
                  <a:srgbClr val="FF0000"/>
                </a:solidFill>
                <a:latin typeface="Comic Sans MS" panose="030F0702030302020204" pitchFamily="66" charset="0"/>
              </a:rPr>
              <a:t>ATEROSCLEROSI</a:t>
            </a:r>
          </a:p>
        </p:txBody>
      </p:sp>
      <p:pic>
        <p:nvPicPr>
          <p:cNvPr id="5" name="Segnaposto contenuto 4">
            <a:extLst>
              <a:ext uri="{FF2B5EF4-FFF2-40B4-BE49-F238E27FC236}">
                <a16:creationId xmlns:a16="http://schemas.microsoft.com/office/drawing/2014/main" id="{37AB6C34-8236-4EBC-A038-EE91432028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1206" y="2492375"/>
            <a:ext cx="7992888" cy="7064945"/>
          </a:xfrm>
        </p:spPr>
      </p:pic>
    </p:spTree>
    <p:extLst>
      <p:ext uri="{BB962C8B-B14F-4D97-AF65-F5344CB8AC3E}">
        <p14:creationId xmlns:p14="http://schemas.microsoft.com/office/powerpoint/2010/main" val="312693406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it-IT" altLang="it-IT" b="1">
                <a:solidFill>
                  <a:srgbClr val="FF0000"/>
                </a:solidFill>
              </a:rPr>
              <a:t>INFARTO del MIOCARDIO</a:t>
            </a:r>
          </a:p>
        </p:txBody>
      </p:sp>
      <p:sp>
        <p:nvSpPr>
          <p:cNvPr id="115715" name="Rectangle 3"/>
          <p:cNvSpPr>
            <a:spLocks noGrp="1" noChangeArrowheads="1"/>
          </p:cNvSpPr>
          <p:nvPr>
            <p:ph type="body" sz="half" idx="1"/>
          </p:nvPr>
        </p:nvSpPr>
        <p:spPr>
          <a:xfrm>
            <a:off x="650875" y="2276475"/>
            <a:ext cx="5735638" cy="6435725"/>
          </a:xfrm>
        </p:spPr>
        <p:txBody>
          <a:bodyPr/>
          <a:lstStyle/>
          <a:p>
            <a:pPr>
              <a:lnSpc>
                <a:spcPct val="90000"/>
              </a:lnSpc>
            </a:pPr>
            <a:endParaRPr lang="it-IT" altLang="it-IT" sz="3400"/>
          </a:p>
          <a:p>
            <a:pPr>
              <a:lnSpc>
                <a:spcPct val="90000"/>
              </a:lnSpc>
            </a:pPr>
            <a:endParaRPr lang="it-IT" altLang="it-IT" sz="3400"/>
          </a:p>
          <a:p>
            <a:pPr>
              <a:lnSpc>
                <a:spcPct val="90000"/>
              </a:lnSpc>
            </a:pPr>
            <a:endParaRPr lang="it-IT" altLang="it-IT" sz="3400"/>
          </a:p>
          <a:p>
            <a:pPr>
              <a:lnSpc>
                <a:spcPct val="90000"/>
              </a:lnSpc>
              <a:buFontTx/>
              <a:buNone/>
            </a:pPr>
            <a:r>
              <a:rPr lang="it-IT" altLang="it-IT" sz="3400" b="1"/>
              <a:t>E’una patologia che si realizza quando almeno una delle coronarie si ostruisce improvvisamente e completamente, e il miocardio non riceve più sangue per minuti o ore.</a:t>
            </a:r>
          </a:p>
          <a:p>
            <a:pPr>
              <a:lnSpc>
                <a:spcPct val="90000"/>
              </a:lnSpc>
              <a:buFontTx/>
              <a:buNone/>
            </a:pPr>
            <a:endParaRPr lang="it-IT" altLang="it-IT" sz="3400"/>
          </a:p>
        </p:txBody>
      </p:sp>
      <p:pic>
        <p:nvPicPr>
          <p:cNvPr id="115716" name="Picture 4" descr="infarto%20copia_bd"/>
          <p:cNvPicPr>
            <a:picLocks noChangeAspect="1" noChangeArrowheads="1"/>
          </p:cNvPicPr>
          <p:nvPr/>
        </p:nvPicPr>
        <p:blipFill>
          <a:blip r:embed="rId2"/>
          <a:srcRect/>
          <a:stretch>
            <a:fillRect/>
          </a:stretch>
        </p:blipFill>
        <p:spPr bwMode="auto">
          <a:xfrm>
            <a:off x="6602413" y="2828925"/>
            <a:ext cx="5532437" cy="5797550"/>
          </a:xfrm>
          <a:prstGeom prst="rect">
            <a:avLst/>
          </a:prstGeom>
          <a:noFill/>
          <a:ln w="9525">
            <a:noFill/>
            <a:miter lim="800000"/>
            <a:headEnd/>
            <a:tailEnd/>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p:txBody>
          <a:bodyPr/>
          <a:lstStyle/>
          <a:p>
            <a:pPr defTabSz="1084263">
              <a:defRPr/>
            </a:pPr>
            <a:fld id="{9D0E2A07-206D-4CE1-AD5C-FDC31C528CE6}" type="slidenum">
              <a:rPr lang="it-IT">
                <a:latin typeface="+mn-lt"/>
              </a:rPr>
              <a:pPr defTabSz="1084263">
                <a:defRPr/>
              </a:pPr>
              <a:t>162</a:t>
            </a:fld>
            <a:endParaRPr lang="it-IT">
              <a:latin typeface="+mn-lt"/>
            </a:endParaRPr>
          </a:p>
        </p:txBody>
      </p:sp>
      <p:sp>
        <p:nvSpPr>
          <p:cNvPr id="370690" name="Rectangle 2"/>
          <p:cNvSpPr>
            <a:spLocks noGrp="1" noChangeArrowheads="1"/>
          </p:cNvSpPr>
          <p:nvPr>
            <p:ph type="title"/>
          </p:nvPr>
        </p:nvSpPr>
        <p:spPr>
          <a:xfrm>
            <a:off x="1084263" y="171450"/>
            <a:ext cx="10834687" cy="1995488"/>
          </a:xfrm>
        </p:spPr>
        <p:txBody>
          <a:bodyPr lIns="128676" tIns="65466" rIns="128676" bIns="65466"/>
          <a:lstStyle/>
          <a:p>
            <a:pPr>
              <a:defRPr/>
            </a:pPr>
            <a:r>
              <a:rPr lang="it-IT" sz="6000" b="1">
                <a:solidFill>
                  <a:srgbClr val="FF0033"/>
                </a:solidFill>
                <a:effectLst>
                  <a:outerShdw blurRad="38100" dist="38100" dir="2700000" algn="tl">
                    <a:srgbClr val="C0C0C0"/>
                  </a:outerShdw>
                </a:effectLst>
                <a:latin typeface="Comic Sans MS" pitchFamily="66" charset="0"/>
              </a:rPr>
              <a:t>IL DOLORE TORACICO</a:t>
            </a:r>
          </a:p>
        </p:txBody>
      </p:sp>
      <p:sp>
        <p:nvSpPr>
          <p:cNvPr id="112644" name="Rectangle 3"/>
          <p:cNvSpPr>
            <a:spLocks noChangeArrowheads="1"/>
          </p:cNvSpPr>
          <p:nvPr/>
        </p:nvSpPr>
        <p:spPr bwMode="auto">
          <a:xfrm>
            <a:off x="1841500" y="4443413"/>
            <a:ext cx="261938" cy="650875"/>
          </a:xfrm>
          <a:prstGeom prst="rect">
            <a:avLst/>
          </a:prstGeom>
          <a:noFill/>
          <a:ln w="9525">
            <a:noFill/>
            <a:miter lim="800000"/>
            <a:headEnd/>
            <a:tailEnd/>
          </a:ln>
        </p:spPr>
        <p:txBody>
          <a:bodyPr wrap="none" lIns="130933" tIns="65466" rIns="130933" bIns="65466">
            <a:spAutoFit/>
          </a:bodyPr>
          <a:lstStyle/>
          <a:p>
            <a:pPr algn="l" defTabSz="1300163" eaLnBrk="0" hangingPunct="0">
              <a:spcBef>
                <a:spcPct val="0"/>
              </a:spcBef>
            </a:pPr>
            <a:endParaRPr lang="it-IT" altLang="it-IT" sz="3400" b="0">
              <a:latin typeface="Times New Roman" pitchFamily="18" charset="0"/>
            </a:endParaRPr>
          </a:p>
        </p:txBody>
      </p:sp>
      <p:sp>
        <p:nvSpPr>
          <p:cNvPr id="112645" name="Rectangle 4"/>
          <p:cNvSpPr>
            <a:spLocks noGrp="1" noChangeArrowheads="1"/>
          </p:cNvSpPr>
          <p:nvPr>
            <p:ph type="body" idx="1"/>
          </p:nvPr>
        </p:nvSpPr>
        <p:spPr>
          <a:xfrm>
            <a:off x="541338" y="1625600"/>
            <a:ext cx="11053762" cy="6935788"/>
          </a:xfrm>
        </p:spPr>
        <p:txBody>
          <a:bodyPr/>
          <a:lstStyle/>
          <a:p>
            <a:pPr algn="ctr">
              <a:lnSpc>
                <a:spcPct val="120000"/>
              </a:lnSpc>
              <a:buFontTx/>
              <a:buNone/>
            </a:pPr>
            <a:r>
              <a:rPr lang="it-IT" altLang="it-IT" sz="5000" i="1">
                <a:solidFill>
                  <a:schemeClr val="accent2"/>
                </a:solidFill>
                <a:latin typeface="Comic Sans MS" pitchFamily="66" charset="0"/>
              </a:rPr>
              <a:t>Origine</a:t>
            </a:r>
          </a:p>
          <a:p>
            <a:pPr>
              <a:lnSpc>
                <a:spcPct val="160000"/>
              </a:lnSpc>
            </a:pPr>
            <a:r>
              <a:rPr lang="it-IT" altLang="it-IT" sz="4200">
                <a:latin typeface="Comic Sans MS" pitchFamily="66" charset="0"/>
              </a:rPr>
              <a:t>Apparato cardiovascolare</a:t>
            </a:r>
          </a:p>
          <a:p>
            <a:pPr>
              <a:lnSpc>
                <a:spcPct val="160000"/>
              </a:lnSpc>
            </a:pPr>
            <a:r>
              <a:rPr lang="it-IT" altLang="it-IT" sz="4200">
                <a:latin typeface="Comic Sans MS" pitchFamily="66" charset="0"/>
              </a:rPr>
              <a:t>Apparato digerente</a:t>
            </a:r>
          </a:p>
          <a:p>
            <a:pPr>
              <a:lnSpc>
                <a:spcPct val="160000"/>
              </a:lnSpc>
            </a:pPr>
            <a:r>
              <a:rPr lang="it-IT" altLang="it-IT" sz="4200">
                <a:latin typeface="Comic Sans MS" pitchFamily="66" charset="0"/>
              </a:rPr>
              <a:t>Apparato respiratorio</a:t>
            </a:r>
          </a:p>
          <a:p>
            <a:pPr>
              <a:lnSpc>
                <a:spcPct val="130000"/>
              </a:lnSpc>
            </a:pPr>
            <a:r>
              <a:rPr lang="it-IT" altLang="it-IT" sz="4200">
                <a:latin typeface="Comic Sans MS" pitchFamily="66" charset="0"/>
              </a:rPr>
              <a:t>Apparato </a:t>
            </a:r>
          </a:p>
          <a:p>
            <a:pPr>
              <a:lnSpc>
                <a:spcPct val="130000"/>
              </a:lnSpc>
              <a:buFontTx/>
              <a:buNone/>
            </a:pPr>
            <a:r>
              <a:rPr lang="it-IT" altLang="it-IT" sz="4200">
                <a:latin typeface="Comic Sans MS" pitchFamily="66" charset="0"/>
              </a:rPr>
              <a:t>    muscolo-scheletrico</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5"/>
          <p:cNvSpPr>
            <a:spLocks noGrp="1"/>
          </p:cNvSpPr>
          <p:nvPr>
            <p:ph type="sldNum" sz="quarter" idx="12"/>
          </p:nvPr>
        </p:nvSpPr>
        <p:spPr/>
        <p:txBody>
          <a:bodyPr/>
          <a:lstStyle/>
          <a:p>
            <a:pPr defTabSz="1084263">
              <a:defRPr/>
            </a:pPr>
            <a:fld id="{9A36F529-108F-49A0-AC46-8B2699423487}" type="slidenum">
              <a:rPr lang="it-IT">
                <a:latin typeface="+mn-lt"/>
              </a:rPr>
              <a:pPr defTabSz="1084263">
                <a:defRPr/>
              </a:pPr>
              <a:t>163</a:t>
            </a:fld>
            <a:endParaRPr lang="it-IT">
              <a:latin typeface="+mn-lt"/>
            </a:endParaRPr>
          </a:p>
        </p:txBody>
      </p:sp>
      <p:pic>
        <p:nvPicPr>
          <p:cNvPr id="119811" name="Picture 2" descr="hattacksymptomsil"/>
          <p:cNvPicPr>
            <a:picLocks noChangeAspect="1" noChangeArrowheads="1"/>
          </p:cNvPicPr>
          <p:nvPr/>
        </p:nvPicPr>
        <p:blipFill>
          <a:blip r:embed="rId3"/>
          <a:srcRect l="25327" t="3308" r="23387" b="46265"/>
          <a:stretch>
            <a:fillRect/>
          </a:stretch>
        </p:blipFill>
        <p:spPr bwMode="auto">
          <a:xfrm>
            <a:off x="8158163" y="3508375"/>
            <a:ext cx="4495800" cy="5545138"/>
          </a:xfrm>
          <a:prstGeom prst="rect">
            <a:avLst/>
          </a:prstGeom>
          <a:noFill/>
          <a:ln w="9525">
            <a:noFill/>
            <a:miter lim="800000"/>
            <a:headEnd/>
            <a:tailEnd/>
          </a:ln>
        </p:spPr>
      </p:pic>
      <p:sp>
        <p:nvSpPr>
          <p:cNvPr id="378883" name="Rectangle 3"/>
          <p:cNvSpPr>
            <a:spLocks noGrp="1" noChangeArrowheads="1"/>
          </p:cNvSpPr>
          <p:nvPr>
            <p:ph type="title"/>
          </p:nvPr>
        </p:nvSpPr>
        <p:spPr>
          <a:xfrm>
            <a:off x="1084263" y="0"/>
            <a:ext cx="10834687" cy="1995488"/>
          </a:xfrm>
        </p:spPr>
        <p:txBody>
          <a:bodyPr lIns="128676" tIns="65466" rIns="128676" bIns="65466"/>
          <a:lstStyle/>
          <a:p>
            <a:pPr>
              <a:defRPr/>
            </a:pPr>
            <a:r>
              <a:rPr lang="it-IT" sz="6000" b="1">
                <a:solidFill>
                  <a:srgbClr val="FF0033"/>
                </a:solidFill>
                <a:effectLst>
                  <a:outerShdw blurRad="38100" dist="38100" dir="2700000" algn="tl">
                    <a:srgbClr val="C0C0C0"/>
                  </a:outerShdw>
                </a:effectLst>
                <a:latin typeface="Comic Sans MS" pitchFamily="66" charset="0"/>
              </a:rPr>
              <a:t>IL DOLORE CARDIACO</a:t>
            </a:r>
          </a:p>
        </p:txBody>
      </p:sp>
      <p:sp>
        <p:nvSpPr>
          <p:cNvPr id="119813" name="Rectangle 4"/>
          <p:cNvSpPr>
            <a:spLocks noGrp="1" noChangeArrowheads="1"/>
          </p:cNvSpPr>
          <p:nvPr>
            <p:ph type="body" idx="1"/>
          </p:nvPr>
        </p:nvSpPr>
        <p:spPr>
          <a:xfrm>
            <a:off x="433388" y="1843088"/>
            <a:ext cx="11269662" cy="6610350"/>
          </a:xfrm>
          <a:noFill/>
        </p:spPr>
        <p:txBody>
          <a:bodyPr lIns="130933" tIns="65466" rIns="130933" bIns="65466"/>
          <a:lstStyle/>
          <a:p>
            <a:pPr marL="0" indent="0" algn="ctr" defTabSz="1300163">
              <a:lnSpc>
                <a:spcPct val="90000"/>
              </a:lnSpc>
              <a:spcBef>
                <a:spcPct val="0"/>
              </a:spcBef>
              <a:buFontTx/>
              <a:buNone/>
              <a:tabLst>
                <a:tab pos="1084263" algn="l"/>
              </a:tabLst>
            </a:pPr>
            <a:r>
              <a:rPr lang="it-IT" altLang="it-IT" sz="4000" b="1">
                <a:solidFill>
                  <a:schemeClr val="accent2"/>
                </a:solidFill>
                <a:latin typeface="Comic Sans MS" pitchFamily="66" charset="0"/>
              </a:rPr>
              <a:t>Quando si deve sospettare che un dolore toracico possa avere origine cardiaca? </a:t>
            </a:r>
          </a:p>
          <a:p>
            <a:pPr marL="1084263" lvl="1" indent="-677863" defTabSz="1300163">
              <a:lnSpc>
                <a:spcPct val="90000"/>
              </a:lnSpc>
              <a:spcBef>
                <a:spcPct val="0"/>
              </a:spcBef>
              <a:buFontTx/>
              <a:buChar char="•"/>
              <a:tabLst>
                <a:tab pos="1084263" algn="l"/>
              </a:tabLst>
            </a:pPr>
            <a:endParaRPr lang="it-IT" altLang="it-IT" sz="4400">
              <a:latin typeface="Comic Sans MS" pitchFamily="66" charset="0"/>
            </a:endParaRPr>
          </a:p>
          <a:p>
            <a:pPr marL="1084263" lvl="1" indent="-677863" defTabSz="1300163">
              <a:lnSpc>
                <a:spcPct val="90000"/>
              </a:lnSpc>
              <a:spcBef>
                <a:spcPct val="0"/>
              </a:spcBef>
              <a:buFontTx/>
              <a:buChar char="-"/>
              <a:tabLst>
                <a:tab pos="1084263" algn="l"/>
              </a:tabLst>
            </a:pPr>
            <a:r>
              <a:rPr lang="it-IT" altLang="it-IT" sz="3200">
                <a:latin typeface="Comic Sans MS" pitchFamily="66" charset="0"/>
              </a:rPr>
              <a:t>può comparire sotto sforzo o in </a:t>
            </a:r>
          </a:p>
          <a:p>
            <a:pPr marL="1084263" lvl="1" indent="-677863" defTabSz="1300163">
              <a:lnSpc>
                <a:spcPct val="90000"/>
              </a:lnSpc>
              <a:spcBef>
                <a:spcPct val="0"/>
              </a:spcBef>
              <a:buFontTx/>
              <a:buNone/>
              <a:tabLst>
                <a:tab pos="1084263" algn="l"/>
              </a:tabLst>
            </a:pPr>
            <a:r>
              <a:rPr lang="it-IT" altLang="it-IT" sz="3200">
                <a:latin typeface="Comic Sans MS" pitchFamily="66" charset="0"/>
              </a:rPr>
              <a:t>      seguito ad una forte emozione</a:t>
            </a:r>
          </a:p>
          <a:p>
            <a:pPr marL="1084263" lvl="1" indent="-677863" defTabSz="1300163">
              <a:lnSpc>
                <a:spcPct val="90000"/>
              </a:lnSpc>
              <a:spcBef>
                <a:spcPct val="0"/>
              </a:spcBef>
              <a:buFontTx/>
              <a:buNone/>
              <a:tabLst>
                <a:tab pos="1084263" algn="l"/>
              </a:tabLst>
            </a:pPr>
            <a:endParaRPr lang="it-IT" altLang="it-IT" sz="3200">
              <a:latin typeface="Comic Sans MS" pitchFamily="66" charset="0"/>
            </a:endParaRPr>
          </a:p>
          <a:p>
            <a:pPr marL="1084263" lvl="1" indent="-677863" defTabSz="1300163">
              <a:lnSpc>
                <a:spcPct val="90000"/>
              </a:lnSpc>
              <a:spcBef>
                <a:spcPct val="0"/>
              </a:spcBef>
              <a:buFontTx/>
              <a:buChar char="-"/>
              <a:tabLst>
                <a:tab pos="1084263" algn="l"/>
              </a:tabLst>
            </a:pPr>
            <a:r>
              <a:rPr lang="it-IT" altLang="it-IT" sz="3200">
                <a:latin typeface="Comic Sans MS" pitchFamily="66" charset="0"/>
              </a:rPr>
              <a:t>dura minuti o più, non secondi</a:t>
            </a:r>
          </a:p>
          <a:p>
            <a:pPr marL="1084263" lvl="1" indent="-677863" defTabSz="1300163">
              <a:lnSpc>
                <a:spcPct val="90000"/>
              </a:lnSpc>
              <a:spcBef>
                <a:spcPct val="0"/>
              </a:spcBef>
              <a:buFontTx/>
              <a:buChar char="-"/>
              <a:tabLst>
                <a:tab pos="1084263" algn="l"/>
              </a:tabLst>
            </a:pPr>
            <a:endParaRPr lang="it-IT" altLang="it-IT" sz="3200">
              <a:latin typeface="Comic Sans MS" pitchFamily="66" charset="0"/>
            </a:endParaRPr>
          </a:p>
          <a:p>
            <a:pPr marL="1084263" lvl="1" indent="-677863" defTabSz="1300163">
              <a:lnSpc>
                <a:spcPct val="90000"/>
              </a:lnSpc>
              <a:spcBef>
                <a:spcPct val="0"/>
              </a:spcBef>
              <a:buFontTx/>
              <a:buChar char="-"/>
              <a:tabLst>
                <a:tab pos="1084263" algn="l"/>
              </a:tabLst>
            </a:pPr>
            <a:r>
              <a:rPr lang="it-IT" altLang="it-IT" sz="3200">
                <a:latin typeface="Comic Sans MS" pitchFamily="66" charset="0"/>
              </a:rPr>
              <a:t>non evocato dalla digitopressione</a:t>
            </a:r>
          </a:p>
          <a:p>
            <a:pPr marL="1084263" lvl="1" indent="-677863" defTabSz="1300163">
              <a:lnSpc>
                <a:spcPct val="90000"/>
              </a:lnSpc>
              <a:spcBef>
                <a:spcPct val="0"/>
              </a:spcBef>
              <a:buFontTx/>
              <a:buNone/>
              <a:tabLst>
                <a:tab pos="1084263" algn="l"/>
              </a:tabLst>
            </a:pPr>
            <a:r>
              <a:rPr lang="it-IT" altLang="it-IT" sz="3200">
                <a:latin typeface="Comic Sans MS" pitchFamily="66" charset="0"/>
              </a:rPr>
              <a:t> </a:t>
            </a:r>
          </a:p>
          <a:p>
            <a:pPr marL="1084263" lvl="1" indent="-677863" defTabSz="1300163">
              <a:lnSpc>
                <a:spcPct val="90000"/>
              </a:lnSpc>
              <a:spcBef>
                <a:spcPct val="0"/>
              </a:spcBef>
              <a:buFontTx/>
              <a:buChar char="-"/>
              <a:tabLst>
                <a:tab pos="1084263" algn="l"/>
              </a:tabLst>
            </a:pPr>
            <a:r>
              <a:rPr lang="it-IT" altLang="it-IT" sz="3200">
                <a:latin typeface="Comic Sans MS" pitchFamily="66" charset="0"/>
              </a:rPr>
              <a:t>si manifesta con un senso di</a:t>
            </a:r>
            <a:r>
              <a:rPr lang="it-IT" altLang="it-IT" sz="3200" u="sng">
                <a:latin typeface="Comic Sans MS" pitchFamily="66" charset="0"/>
              </a:rPr>
              <a:t> costrizione/oppressione toracica</a:t>
            </a:r>
          </a:p>
          <a:p>
            <a:pPr marL="1084263" lvl="1" indent="-677863" defTabSz="1300163">
              <a:lnSpc>
                <a:spcPct val="90000"/>
              </a:lnSpc>
              <a:spcBef>
                <a:spcPct val="0"/>
              </a:spcBef>
              <a:buFontTx/>
              <a:buNone/>
              <a:tabLst>
                <a:tab pos="1084263" algn="l"/>
              </a:tabLst>
            </a:pPr>
            <a:endParaRPr lang="it-IT" altLang="it-IT" sz="3600" u="sng"/>
          </a:p>
          <a:p>
            <a:pPr marL="1084263" lvl="1" indent="-677863" defTabSz="1300163">
              <a:lnSpc>
                <a:spcPct val="90000"/>
              </a:lnSpc>
              <a:spcBef>
                <a:spcPct val="0"/>
              </a:spcBef>
              <a:buFontTx/>
              <a:buNone/>
              <a:tabLst>
                <a:tab pos="1084263" algn="l"/>
              </a:tabLst>
            </a:pPr>
            <a:endParaRPr lang="it-IT" altLang="it-IT" sz="3600" u="sng"/>
          </a:p>
        </p:txBody>
      </p:sp>
      <p:sp>
        <p:nvSpPr>
          <p:cNvPr id="119814" name="Rectangle 5"/>
          <p:cNvSpPr>
            <a:spLocks noChangeArrowheads="1"/>
          </p:cNvSpPr>
          <p:nvPr/>
        </p:nvSpPr>
        <p:spPr bwMode="auto">
          <a:xfrm>
            <a:off x="1841500" y="4443413"/>
            <a:ext cx="261938" cy="650875"/>
          </a:xfrm>
          <a:prstGeom prst="rect">
            <a:avLst/>
          </a:prstGeom>
          <a:noFill/>
          <a:ln w="9525">
            <a:noFill/>
            <a:miter lim="800000"/>
            <a:headEnd/>
            <a:tailEnd/>
          </a:ln>
        </p:spPr>
        <p:txBody>
          <a:bodyPr wrap="none" lIns="130933" tIns="65466" rIns="130933" bIns="65466">
            <a:spAutoFit/>
          </a:bodyPr>
          <a:lstStyle/>
          <a:p>
            <a:pPr algn="l" defTabSz="1300163" eaLnBrk="0" hangingPunct="0">
              <a:spcBef>
                <a:spcPct val="0"/>
              </a:spcBef>
            </a:pPr>
            <a:endParaRPr lang="it-IT" altLang="it-IT" sz="3400" b="0">
              <a:latin typeface="Times New Roman" pitchFamily="18"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851" name="Rectangle 3"/>
          <p:cNvSpPr>
            <a:spLocks noChangeArrowheads="1"/>
          </p:cNvSpPr>
          <p:nvPr/>
        </p:nvSpPr>
        <p:spPr bwMode="auto">
          <a:xfrm>
            <a:off x="531813" y="1347788"/>
            <a:ext cx="12471400" cy="3055937"/>
          </a:xfrm>
          <a:prstGeom prst="rect">
            <a:avLst/>
          </a:prstGeom>
          <a:noFill/>
          <a:ln w="9525">
            <a:noFill/>
            <a:miter lim="800000"/>
            <a:headEnd/>
            <a:tailEnd/>
          </a:ln>
          <a:effectLst/>
        </p:spPr>
        <p:txBody>
          <a:bodyPr lIns="130940" tIns="65471" rIns="130940" bIns="65471">
            <a:spAutoFit/>
          </a:bodyPr>
          <a:lstStyle/>
          <a:p>
            <a:pPr algn="l" defTabSz="1300163" eaLnBrk="0" hangingPunct="0">
              <a:spcBef>
                <a:spcPct val="0"/>
              </a:spcBef>
              <a:defRPr/>
            </a:pPr>
            <a:r>
              <a:rPr lang="it-IT" sz="4000" dirty="0">
                <a:effectLst>
                  <a:outerShdw blurRad="38100" dist="38100" dir="2700000" algn="tl">
                    <a:srgbClr val="C0C0C0"/>
                  </a:outerShdw>
                </a:effectLst>
                <a:latin typeface="Comic Sans MS" pitchFamily="66" charset="0"/>
              </a:rPr>
              <a:t>Caratteristiche:</a:t>
            </a:r>
          </a:p>
          <a:p>
            <a:pPr algn="l" defTabSz="1300163" eaLnBrk="0" hangingPunct="0">
              <a:spcBef>
                <a:spcPct val="0"/>
              </a:spcBef>
              <a:buFontTx/>
              <a:buChar char="•"/>
              <a:defRPr/>
            </a:pPr>
            <a:r>
              <a:rPr lang="it-IT" sz="3000" dirty="0">
                <a:solidFill>
                  <a:srgbClr val="FF3300"/>
                </a:solidFill>
                <a:effectLst>
                  <a:outerShdw blurRad="38100" dist="38100" dir="2700000" algn="tl">
                    <a:srgbClr val="C0C0C0"/>
                  </a:outerShdw>
                </a:effectLst>
                <a:latin typeface="Comic Sans MS" pitchFamily="66" charset="0"/>
              </a:rPr>
              <a:t>sede del dolore</a:t>
            </a:r>
            <a:r>
              <a:rPr lang="it-IT" sz="3000" dirty="0">
                <a:effectLst>
                  <a:outerShdw blurRad="38100" dist="38100" dir="2700000" algn="tl">
                    <a:srgbClr val="C0C0C0"/>
                  </a:outerShdw>
                </a:effectLst>
                <a:latin typeface="Comic Sans MS" pitchFamily="66" charset="0"/>
              </a:rPr>
              <a:t>: </a:t>
            </a:r>
            <a:r>
              <a:rPr lang="it-IT" sz="3000" dirty="0" err="1">
                <a:effectLst>
                  <a:outerShdw blurRad="38100" dist="38100" dir="2700000" algn="tl">
                    <a:srgbClr val="C0C0C0"/>
                  </a:outerShdw>
                </a:effectLst>
                <a:latin typeface="Comic Sans MS" pitchFamily="66" charset="0"/>
              </a:rPr>
              <a:t>retrosternale</a:t>
            </a:r>
            <a:r>
              <a:rPr lang="it-IT" sz="3000" dirty="0">
                <a:effectLst>
                  <a:outerShdw blurRad="38100" dist="38100" dir="2700000" algn="tl">
                    <a:srgbClr val="C0C0C0"/>
                  </a:outerShdw>
                </a:effectLst>
                <a:latin typeface="Comic Sans MS" pitchFamily="66" charset="0"/>
              </a:rPr>
              <a:t>, stomaco,interscapolare</a:t>
            </a:r>
          </a:p>
          <a:p>
            <a:pPr algn="l" defTabSz="1300163" eaLnBrk="0" hangingPunct="0">
              <a:spcBef>
                <a:spcPct val="0"/>
              </a:spcBef>
              <a:buFontTx/>
              <a:buChar char="•"/>
              <a:defRPr/>
            </a:pPr>
            <a:r>
              <a:rPr lang="it-IT" sz="3000" dirty="0">
                <a:solidFill>
                  <a:srgbClr val="FF3300"/>
                </a:solidFill>
                <a:effectLst>
                  <a:outerShdw blurRad="38100" dist="38100" dir="2700000" algn="tl">
                    <a:srgbClr val="C0C0C0"/>
                  </a:outerShdw>
                </a:effectLst>
                <a:latin typeface="Comic Sans MS" pitchFamily="66" charset="0"/>
              </a:rPr>
              <a:t>irradiazione</a:t>
            </a:r>
            <a:r>
              <a:rPr lang="it-IT" sz="3000" dirty="0">
                <a:effectLst>
                  <a:outerShdw blurRad="38100" dist="38100" dir="2700000" algn="tl">
                    <a:srgbClr val="C0C0C0"/>
                  </a:outerShdw>
                </a:effectLst>
                <a:latin typeface="Comic Sans MS" pitchFamily="66" charset="0"/>
              </a:rPr>
              <a:t>: gola, mandibola,spalla sinistra,braccio sinistro,braccio destro,mano sinistra</a:t>
            </a:r>
          </a:p>
          <a:p>
            <a:pPr algn="l" defTabSz="1300163" eaLnBrk="0" hangingPunct="0">
              <a:spcBef>
                <a:spcPct val="0"/>
              </a:spcBef>
              <a:buFontTx/>
              <a:buChar char="•"/>
              <a:defRPr/>
            </a:pPr>
            <a:r>
              <a:rPr lang="it-IT" sz="3000" dirty="0">
                <a:solidFill>
                  <a:srgbClr val="FF3300"/>
                </a:solidFill>
                <a:effectLst>
                  <a:outerShdw blurRad="38100" dist="38100" dir="2700000" algn="tl">
                    <a:srgbClr val="C0C0C0"/>
                  </a:outerShdw>
                </a:effectLst>
                <a:latin typeface="Comic Sans MS" pitchFamily="66" charset="0"/>
              </a:rPr>
              <a:t>accompagnato da</a:t>
            </a:r>
            <a:r>
              <a:rPr lang="it-IT" sz="3000" dirty="0">
                <a:effectLst>
                  <a:outerShdw blurRad="38100" dist="38100" dir="2700000" algn="tl">
                    <a:srgbClr val="C0C0C0"/>
                  </a:outerShdw>
                </a:effectLst>
                <a:latin typeface="Comic Sans MS" pitchFamily="66" charset="0"/>
              </a:rPr>
              <a:t>: sudorazione, nausea,vomito, </a:t>
            </a:r>
            <a:r>
              <a:rPr lang="it-IT" sz="3000" dirty="0" err="1">
                <a:effectLst>
                  <a:outerShdw blurRad="38100" dist="38100" dir="2700000" algn="tl">
                    <a:srgbClr val="C0C0C0"/>
                  </a:outerShdw>
                </a:effectLst>
                <a:latin typeface="Comic Sans MS" pitchFamily="66" charset="0"/>
              </a:rPr>
              <a:t>dispenea</a:t>
            </a:r>
            <a:r>
              <a:rPr lang="it-IT" sz="3000" dirty="0">
                <a:effectLst>
                  <a:outerShdw blurRad="38100" dist="38100" dir="2700000" algn="tl">
                    <a:srgbClr val="C0C0C0"/>
                  </a:outerShdw>
                </a:effectLst>
                <a:latin typeface="Comic Sans MS" pitchFamily="66" charset="0"/>
              </a:rPr>
              <a:t>, angoscia, agitazione, senso di morte imminente</a:t>
            </a:r>
          </a:p>
        </p:txBody>
      </p:sp>
      <p:sp>
        <p:nvSpPr>
          <p:cNvPr id="1102853" name="Text Box 5"/>
          <p:cNvSpPr txBox="1">
            <a:spLocks noChangeArrowheads="1"/>
          </p:cNvSpPr>
          <p:nvPr/>
        </p:nvSpPr>
        <p:spPr bwMode="auto">
          <a:xfrm>
            <a:off x="741363" y="484188"/>
            <a:ext cx="11522075" cy="831850"/>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4600">
                <a:solidFill>
                  <a:srgbClr val="FF0033"/>
                </a:solidFill>
                <a:effectLst>
                  <a:outerShdw blurRad="38100" dist="38100" dir="2700000" algn="tl">
                    <a:srgbClr val="C0C0C0"/>
                  </a:outerShdw>
                </a:effectLst>
                <a:latin typeface="Comic Sans MS" pitchFamily="66" charset="0"/>
              </a:rPr>
              <a:t>IL DOLORE TORACICO CARDIACO</a:t>
            </a:r>
          </a:p>
        </p:txBody>
      </p:sp>
      <p:pic>
        <p:nvPicPr>
          <p:cNvPr id="120836" name="Picture 7"/>
          <p:cNvPicPr>
            <a:picLocks noChangeArrowheads="1"/>
          </p:cNvPicPr>
          <p:nvPr/>
        </p:nvPicPr>
        <p:blipFill>
          <a:blip r:embed="rId3"/>
          <a:srcRect/>
          <a:stretch>
            <a:fillRect/>
          </a:stretch>
        </p:blipFill>
        <p:spPr bwMode="auto">
          <a:xfrm>
            <a:off x="1893888" y="4371975"/>
            <a:ext cx="9936162" cy="5060950"/>
          </a:xfrm>
          <a:prstGeom prst="rect">
            <a:avLst/>
          </a:prstGeom>
          <a:noFill/>
          <a:ln w="9525">
            <a:noFill/>
            <a:miter lim="800000"/>
            <a:headEnd/>
            <a:tailEnd/>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5"/>
          <p:cNvSpPr>
            <a:spLocks noGrp="1"/>
          </p:cNvSpPr>
          <p:nvPr>
            <p:ph type="sldNum" sz="quarter" idx="12"/>
          </p:nvPr>
        </p:nvSpPr>
        <p:spPr/>
        <p:txBody>
          <a:bodyPr/>
          <a:lstStyle/>
          <a:p>
            <a:pPr defTabSz="1084263">
              <a:defRPr/>
            </a:pPr>
            <a:fld id="{10B2994D-B606-454B-A229-3727B018BAF7}" type="slidenum">
              <a:rPr lang="it-IT">
                <a:latin typeface="+mn-lt"/>
              </a:rPr>
              <a:pPr defTabSz="1084263">
                <a:defRPr/>
              </a:pPr>
              <a:t>165</a:t>
            </a:fld>
            <a:endParaRPr lang="it-IT">
              <a:latin typeface="+mn-lt"/>
            </a:endParaRPr>
          </a:p>
        </p:txBody>
      </p:sp>
      <p:sp>
        <p:nvSpPr>
          <p:cNvPr id="385026" name="Rectangle 2"/>
          <p:cNvSpPr>
            <a:spLocks noGrp="1" noChangeArrowheads="1"/>
          </p:cNvSpPr>
          <p:nvPr>
            <p:ph type="title"/>
          </p:nvPr>
        </p:nvSpPr>
        <p:spPr>
          <a:xfrm>
            <a:off x="1084263" y="166688"/>
            <a:ext cx="10837862" cy="2000250"/>
          </a:xfrm>
        </p:spPr>
        <p:txBody>
          <a:bodyPr lIns="128676" tIns="65466" rIns="128676" bIns="65466"/>
          <a:lstStyle/>
          <a:p>
            <a:pPr>
              <a:defRPr/>
            </a:pPr>
            <a:r>
              <a:rPr lang="it-IT" sz="6700" b="1">
                <a:solidFill>
                  <a:srgbClr val="FF0033"/>
                </a:solidFill>
                <a:effectLst>
                  <a:outerShdw blurRad="38100" dist="38100" dir="2700000" algn="tl">
                    <a:srgbClr val="C0C0C0"/>
                  </a:outerShdw>
                </a:effectLst>
                <a:latin typeface="Comic Sans MS" pitchFamily="66" charset="0"/>
              </a:rPr>
              <a:t>Cosa fare in attesa del 118</a:t>
            </a:r>
          </a:p>
        </p:txBody>
      </p:sp>
      <p:sp>
        <p:nvSpPr>
          <p:cNvPr id="121860" name="Rectangle 3"/>
          <p:cNvSpPr>
            <a:spLocks noChangeArrowheads="1"/>
          </p:cNvSpPr>
          <p:nvPr/>
        </p:nvSpPr>
        <p:spPr bwMode="auto">
          <a:xfrm>
            <a:off x="2038350" y="4394200"/>
            <a:ext cx="261938" cy="649288"/>
          </a:xfrm>
          <a:prstGeom prst="rect">
            <a:avLst/>
          </a:prstGeom>
          <a:noFill/>
          <a:ln w="9525">
            <a:noFill/>
            <a:miter lim="800000"/>
            <a:headEnd/>
            <a:tailEnd/>
          </a:ln>
        </p:spPr>
        <p:txBody>
          <a:bodyPr wrap="none" lIns="130933" tIns="65466" rIns="130933" bIns="65466">
            <a:spAutoFit/>
          </a:bodyPr>
          <a:lstStyle/>
          <a:p>
            <a:pPr algn="l" defTabSz="1300163" eaLnBrk="0" hangingPunct="0">
              <a:spcBef>
                <a:spcPct val="0"/>
              </a:spcBef>
            </a:pPr>
            <a:endParaRPr lang="it-IT" altLang="it-IT" sz="3400" b="0">
              <a:latin typeface="Times New Roman" pitchFamily="18" charset="0"/>
            </a:endParaRPr>
          </a:p>
        </p:txBody>
      </p:sp>
      <p:sp>
        <p:nvSpPr>
          <p:cNvPr id="121861" name="Rectangle 4"/>
          <p:cNvSpPr>
            <a:spLocks noChangeArrowheads="1"/>
          </p:cNvSpPr>
          <p:nvPr/>
        </p:nvSpPr>
        <p:spPr bwMode="auto">
          <a:xfrm>
            <a:off x="758825" y="2492375"/>
            <a:ext cx="11160125" cy="617538"/>
          </a:xfrm>
          <a:prstGeom prst="rect">
            <a:avLst/>
          </a:prstGeom>
          <a:noFill/>
          <a:ln w="9525">
            <a:noFill/>
            <a:miter lim="800000"/>
            <a:headEnd/>
            <a:tailEnd/>
          </a:ln>
        </p:spPr>
        <p:txBody>
          <a:bodyPr lIns="130933" tIns="65466" rIns="130933" bIns="65466">
            <a:spAutoFit/>
          </a:bodyPr>
          <a:lstStyle/>
          <a:p>
            <a:pPr marL="650875" lvl="1" indent="-379413" algn="just" defTabSz="1300163" eaLnBrk="0" hangingPunct="0">
              <a:lnSpc>
                <a:spcPct val="80000"/>
              </a:lnSpc>
              <a:spcBef>
                <a:spcPct val="0"/>
              </a:spcBef>
              <a:buClr>
                <a:schemeClr val="tx1"/>
              </a:buClr>
              <a:buFontTx/>
              <a:buChar char="•"/>
              <a:tabLst>
                <a:tab pos="677863" algn="l"/>
                <a:tab pos="1354138" algn="l"/>
              </a:tabLst>
            </a:pPr>
            <a:endParaRPr lang="it-IT" altLang="it-IT" sz="4000">
              <a:latin typeface="Comic Sans MS" pitchFamily="66" charset="0"/>
            </a:endParaRPr>
          </a:p>
        </p:txBody>
      </p:sp>
      <p:sp>
        <p:nvSpPr>
          <p:cNvPr id="385029" name="Rectangle 5"/>
          <p:cNvSpPr>
            <a:spLocks noChangeArrowheads="1"/>
          </p:cNvSpPr>
          <p:nvPr/>
        </p:nvSpPr>
        <p:spPr bwMode="auto">
          <a:xfrm>
            <a:off x="741363" y="2860675"/>
            <a:ext cx="11520487" cy="3937000"/>
          </a:xfrm>
          <a:prstGeom prst="rect">
            <a:avLst/>
          </a:prstGeom>
          <a:noFill/>
          <a:ln w="9525">
            <a:noFill/>
            <a:miter lim="800000"/>
            <a:headEnd/>
            <a:tailEnd/>
          </a:ln>
          <a:effectLst/>
        </p:spPr>
        <p:txBody>
          <a:bodyPr lIns="92075" tIns="46038" rIns="92075" bIns="46038">
            <a:spAutoFit/>
          </a:bodyPr>
          <a:lstStyle/>
          <a:p>
            <a:pPr algn="l" eaLnBrk="0" hangingPunct="0">
              <a:spcBef>
                <a:spcPct val="0"/>
              </a:spcBef>
              <a:buFontTx/>
              <a:buChar char="•"/>
              <a:defRPr/>
            </a:pPr>
            <a:r>
              <a:rPr lang="it-IT" sz="3600">
                <a:effectLst>
                  <a:outerShdw blurRad="38100" dist="38100" dir="2700000" algn="tl">
                    <a:srgbClr val="C0C0C0"/>
                  </a:outerShdw>
                </a:effectLst>
                <a:latin typeface="Comic Sans MS" pitchFamily="66" charset="0"/>
              </a:rPr>
              <a:t>tranquillizzare il paziente</a:t>
            </a:r>
          </a:p>
          <a:p>
            <a:pPr algn="l" eaLnBrk="0" hangingPunct="0">
              <a:spcBef>
                <a:spcPct val="0"/>
              </a:spcBef>
              <a:buFontTx/>
              <a:buChar char="•"/>
              <a:defRPr/>
            </a:pPr>
            <a:r>
              <a:rPr lang="it-IT" sz="3600">
                <a:effectLst>
                  <a:outerShdw blurRad="38100" dist="38100" dir="2700000" algn="tl">
                    <a:srgbClr val="C0C0C0"/>
                  </a:outerShdw>
                </a:effectLst>
                <a:latin typeface="Comic Sans MS" pitchFamily="66" charset="0"/>
              </a:rPr>
              <a:t>impedire sforzi o movimenti</a:t>
            </a:r>
          </a:p>
          <a:p>
            <a:pPr algn="l" eaLnBrk="0" hangingPunct="0">
              <a:spcBef>
                <a:spcPct val="0"/>
              </a:spcBef>
              <a:buFontTx/>
              <a:buChar char="•"/>
              <a:defRPr/>
            </a:pPr>
            <a:r>
              <a:rPr lang="it-IT" sz="3600">
                <a:effectLst>
                  <a:outerShdw blurRad="38100" dist="38100" dir="2700000" algn="tl">
                    <a:srgbClr val="C0C0C0"/>
                  </a:outerShdw>
                </a:effectLst>
                <a:latin typeface="Comic Sans MS" pitchFamily="66" charset="0"/>
              </a:rPr>
              <a:t>adagiarlo in posizione semiseduta</a:t>
            </a:r>
          </a:p>
          <a:p>
            <a:pPr algn="l" eaLnBrk="0" hangingPunct="0">
              <a:spcBef>
                <a:spcPct val="0"/>
              </a:spcBef>
              <a:buFontTx/>
              <a:buChar char="•"/>
              <a:defRPr/>
            </a:pPr>
            <a:r>
              <a:rPr lang="it-IT" sz="3600">
                <a:effectLst>
                  <a:outerShdw blurRad="38100" dist="38100" dir="2700000" algn="tl">
                    <a:srgbClr val="C0C0C0"/>
                  </a:outerShdw>
                </a:effectLst>
                <a:latin typeface="Comic Sans MS" pitchFamily="66" charset="0"/>
              </a:rPr>
              <a:t>controllare polso e respiro</a:t>
            </a:r>
          </a:p>
          <a:p>
            <a:pPr algn="l" eaLnBrk="0" hangingPunct="0">
              <a:spcBef>
                <a:spcPct val="0"/>
              </a:spcBef>
              <a:buFontTx/>
              <a:buChar char="•"/>
              <a:defRPr/>
            </a:pPr>
            <a:r>
              <a:rPr lang="it-IT" sz="3600">
                <a:effectLst>
                  <a:outerShdw blurRad="38100" dist="38100" dir="2700000" algn="tl">
                    <a:srgbClr val="C0C0C0"/>
                  </a:outerShdw>
                </a:effectLst>
                <a:latin typeface="Comic Sans MS" pitchFamily="66" charset="0"/>
              </a:rPr>
              <a:t>chiedere se ha già manifestato in passato episodi analoghi e se assume farmaci per il cuore</a:t>
            </a:r>
          </a:p>
          <a:p>
            <a:pPr algn="l" eaLnBrk="0" hangingPunct="0">
              <a:spcBef>
                <a:spcPct val="0"/>
              </a:spcBef>
              <a:buFontTx/>
              <a:buChar char="•"/>
              <a:defRPr/>
            </a:pPr>
            <a:r>
              <a:rPr lang="it-IT" sz="3600">
                <a:effectLst>
                  <a:outerShdw blurRad="38100" dist="38100" dir="2700000" algn="tl">
                    <a:srgbClr val="C0C0C0"/>
                  </a:outerShdw>
                </a:effectLst>
                <a:latin typeface="Comic Sans MS" pitchFamily="66" charset="0"/>
              </a:rPr>
              <a:t>se sì, aiutarlo ad assumere i suoi farmaci abituali</a:t>
            </a:r>
          </a:p>
        </p:txBody>
      </p:sp>
      <p:sp>
        <p:nvSpPr>
          <p:cNvPr id="385030" name="Rectangle 6"/>
          <p:cNvSpPr>
            <a:spLocks noChangeArrowheads="1"/>
          </p:cNvSpPr>
          <p:nvPr/>
        </p:nvSpPr>
        <p:spPr bwMode="auto">
          <a:xfrm>
            <a:off x="2541588" y="7851775"/>
            <a:ext cx="7920037" cy="1039813"/>
          </a:xfrm>
          <a:prstGeom prst="rect">
            <a:avLst/>
          </a:prstGeom>
          <a:noFill/>
          <a:ln w="9525">
            <a:noFill/>
            <a:miter lim="800000"/>
            <a:headEnd/>
            <a:tailEnd/>
          </a:ln>
          <a:effectLst/>
        </p:spPr>
        <p:txBody>
          <a:bodyPr>
            <a:spAutoFit/>
          </a:bodyPr>
          <a:lstStyle/>
          <a:p>
            <a:pPr>
              <a:defRPr/>
            </a:pPr>
            <a:r>
              <a:rPr lang="it-IT" dirty="0">
                <a:solidFill>
                  <a:srgbClr val="FF3300"/>
                </a:solidFill>
                <a:effectLst>
                  <a:outerShdw blurRad="38100" dist="38100" dir="2700000" algn="tl">
                    <a:srgbClr val="C0C0C0"/>
                  </a:outerShdw>
                </a:effectLst>
              </a:rPr>
              <a:t>ATTENZIONE</a:t>
            </a:r>
            <a:r>
              <a:rPr lang="it-IT" dirty="0">
                <a:effectLst>
                  <a:outerShdw blurRad="38100" dist="38100" dir="2700000" algn="tl">
                    <a:srgbClr val="C0C0C0"/>
                  </a:outerShdw>
                </a:effectLst>
              </a:rPr>
              <a:t>: 	L’INFARTO PUO’ EVOLVERE </a:t>
            </a:r>
          </a:p>
          <a:p>
            <a:pPr>
              <a:defRPr/>
            </a:pPr>
            <a:r>
              <a:rPr lang="it-IT" dirty="0">
                <a:effectLst>
                  <a:outerShdw blurRad="38100" dist="38100" dir="2700000" algn="tl">
                    <a:srgbClr val="C0C0C0"/>
                  </a:outerShdw>
                </a:effectLst>
              </a:rPr>
              <a:t>			IN ARRESTO CARDIACO</a:t>
            </a:r>
          </a:p>
        </p:txBody>
      </p:sp>
      <p:pic>
        <p:nvPicPr>
          <p:cNvPr id="121864" name="Picture 9" descr="http://blog.ebruni.it/blog/wp-content/uploads/2010/08/Sedia-portanina-per-cardiopatici.jpg"/>
          <p:cNvPicPr>
            <a:picLocks noChangeAspect="1" noChangeArrowheads="1"/>
          </p:cNvPicPr>
          <p:nvPr/>
        </p:nvPicPr>
        <p:blipFill>
          <a:blip r:embed="rId3"/>
          <a:srcRect/>
          <a:stretch>
            <a:fillRect/>
          </a:stretch>
        </p:blipFill>
        <p:spPr bwMode="auto">
          <a:xfrm>
            <a:off x="8950325" y="1276350"/>
            <a:ext cx="3405188" cy="3929063"/>
          </a:xfrm>
          <a:prstGeom prst="rect">
            <a:avLst/>
          </a:prstGeom>
          <a:noFill/>
          <a:ln w="9525">
            <a:noFill/>
            <a:miter lim="800000"/>
            <a:headEnd/>
            <a:tailEnd/>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5"/>
          <p:cNvSpPr>
            <a:spLocks noGrp="1"/>
          </p:cNvSpPr>
          <p:nvPr>
            <p:ph type="sldNum" sz="quarter" idx="12"/>
          </p:nvPr>
        </p:nvSpPr>
        <p:spPr/>
        <p:txBody>
          <a:bodyPr/>
          <a:lstStyle/>
          <a:p>
            <a:pPr defTabSz="1084263">
              <a:defRPr/>
            </a:pPr>
            <a:fld id="{861F4571-3147-419D-A086-3E561BCFF535}" type="slidenum">
              <a:rPr lang="it-IT">
                <a:latin typeface="+mn-lt"/>
              </a:rPr>
              <a:pPr defTabSz="1084263">
                <a:defRPr/>
              </a:pPr>
              <a:t>166</a:t>
            </a:fld>
            <a:endParaRPr lang="it-IT">
              <a:latin typeface="+mn-lt"/>
            </a:endParaRPr>
          </a:p>
        </p:txBody>
      </p:sp>
      <p:sp>
        <p:nvSpPr>
          <p:cNvPr id="122883" name="Rectangle 3"/>
          <p:cNvSpPr>
            <a:spLocks noGrp="1" noChangeArrowheads="1"/>
          </p:cNvSpPr>
          <p:nvPr>
            <p:ph type="body" idx="1"/>
          </p:nvPr>
        </p:nvSpPr>
        <p:spPr>
          <a:xfrm>
            <a:off x="452438" y="4057650"/>
            <a:ext cx="6840537" cy="4706938"/>
          </a:xfrm>
          <a:noFill/>
        </p:spPr>
        <p:txBody>
          <a:bodyPr lIns="130933" tIns="65466" rIns="130933" bIns="65466"/>
          <a:lstStyle/>
          <a:p>
            <a:pPr>
              <a:lnSpc>
                <a:spcPct val="110000"/>
              </a:lnSpc>
              <a:spcBef>
                <a:spcPct val="0"/>
              </a:spcBef>
              <a:buSzPct val="150000"/>
              <a:buFontTx/>
              <a:buNone/>
            </a:pPr>
            <a:r>
              <a:rPr lang="it-IT" altLang="it-IT" sz="3300" b="1"/>
              <a:t> </a:t>
            </a:r>
            <a:r>
              <a:rPr lang="it-IT" altLang="it-IT" sz="4400" b="1">
                <a:latin typeface="Comic Sans MS" pitchFamily="66" charset="0"/>
              </a:rPr>
              <a:t>Accumulo di liquido sieroso proveniente dal sistema circolatorio negli alveoli polmonari </a:t>
            </a:r>
          </a:p>
          <a:p>
            <a:pPr>
              <a:lnSpc>
                <a:spcPct val="110000"/>
              </a:lnSpc>
              <a:spcBef>
                <a:spcPct val="0"/>
              </a:spcBef>
              <a:buSzPct val="150000"/>
              <a:buFontTx/>
              <a:buNone/>
            </a:pPr>
            <a:endParaRPr lang="it-IT" altLang="it-IT" b="1">
              <a:latin typeface="Comic Sans MS" pitchFamily="66" charset="0"/>
            </a:endParaRPr>
          </a:p>
          <a:p>
            <a:pPr algn="ctr">
              <a:lnSpc>
                <a:spcPct val="110000"/>
              </a:lnSpc>
              <a:spcBef>
                <a:spcPct val="0"/>
              </a:spcBef>
              <a:buSzPct val="150000"/>
              <a:buFontTx/>
              <a:buNone/>
            </a:pPr>
            <a:endParaRPr lang="it-IT" altLang="it-IT" sz="3300" b="1">
              <a:latin typeface="Comic Sans MS" pitchFamily="66" charset="0"/>
            </a:endParaRPr>
          </a:p>
          <a:p>
            <a:pPr algn="ctr">
              <a:lnSpc>
                <a:spcPct val="110000"/>
              </a:lnSpc>
              <a:spcBef>
                <a:spcPct val="0"/>
              </a:spcBef>
              <a:buSzPct val="150000"/>
              <a:buFontTx/>
              <a:buNone/>
            </a:pPr>
            <a:r>
              <a:rPr lang="it-IT" altLang="it-IT" sz="3300" b="1">
                <a:latin typeface="Comic Sans MS" pitchFamily="66" charset="0"/>
              </a:rPr>
              <a:t> </a:t>
            </a:r>
          </a:p>
        </p:txBody>
      </p:sp>
      <p:sp>
        <p:nvSpPr>
          <p:cNvPr id="358404" name="Rectangle 4"/>
          <p:cNvSpPr>
            <a:spLocks noChangeArrowheads="1"/>
          </p:cNvSpPr>
          <p:nvPr/>
        </p:nvSpPr>
        <p:spPr bwMode="auto">
          <a:xfrm>
            <a:off x="1192213" y="866775"/>
            <a:ext cx="11052175" cy="1843088"/>
          </a:xfrm>
          <a:prstGeom prst="rect">
            <a:avLst/>
          </a:prstGeom>
          <a:noFill/>
          <a:ln w="9525">
            <a:noFill/>
            <a:miter lim="800000"/>
            <a:headEnd/>
            <a:tailEnd/>
          </a:ln>
          <a:effectLst/>
        </p:spPr>
        <p:txBody>
          <a:bodyPr lIns="128676" tIns="65466" rIns="128676" bIns="65466"/>
          <a:lstStyle/>
          <a:p>
            <a:pPr defTabSz="1300163" eaLnBrk="0" hangingPunct="0">
              <a:spcBef>
                <a:spcPct val="0"/>
              </a:spcBef>
              <a:defRPr/>
            </a:pPr>
            <a:r>
              <a:rPr lang="it-IT" sz="4600">
                <a:solidFill>
                  <a:schemeClr val="accent2"/>
                </a:solidFill>
                <a:effectLst>
                  <a:outerShdw blurRad="38100" dist="38100" dir="2700000" algn="tl">
                    <a:srgbClr val="C0C0C0"/>
                  </a:outerShdw>
                </a:effectLst>
                <a:latin typeface="Comic Sans MS" pitchFamily="66" charset="0"/>
              </a:rPr>
              <a:t> </a:t>
            </a:r>
          </a:p>
        </p:txBody>
      </p:sp>
      <p:sp>
        <p:nvSpPr>
          <p:cNvPr id="358405" name="Rectangle 5"/>
          <p:cNvSpPr>
            <a:spLocks noGrp="1" noChangeArrowheads="1"/>
          </p:cNvSpPr>
          <p:nvPr>
            <p:ph type="title"/>
          </p:nvPr>
        </p:nvSpPr>
        <p:spPr>
          <a:xfrm>
            <a:off x="1084263" y="866775"/>
            <a:ext cx="10834687" cy="1300163"/>
          </a:xfrm>
        </p:spPr>
        <p:txBody>
          <a:bodyPr lIns="130933" tIns="65466" rIns="130933" bIns="65466"/>
          <a:lstStyle/>
          <a:p>
            <a:pPr>
              <a:defRPr/>
            </a:pPr>
            <a:r>
              <a:rPr lang="it-IT" sz="7700" b="1">
                <a:solidFill>
                  <a:srgbClr val="FF0033"/>
                </a:solidFill>
                <a:effectLst>
                  <a:outerShdw blurRad="38100" dist="38100" dir="2700000" algn="tl">
                    <a:srgbClr val="C0C0C0"/>
                  </a:outerShdw>
                </a:effectLst>
                <a:latin typeface="Comic Sans MS" pitchFamily="66" charset="0"/>
              </a:rPr>
              <a:t>Edema polmonare acuto</a:t>
            </a:r>
          </a:p>
        </p:txBody>
      </p:sp>
      <p:sp>
        <p:nvSpPr>
          <p:cNvPr id="358406" name="Rectangle 6"/>
          <p:cNvSpPr>
            <a:spLocks noChangeArrowheads="1"/>
          </p:cNvSpPr>
          <p:nvPr/>
        </p:nvSpPr>
        <p:spPr bwMode="auto">
          <a:xfrm>
            <a:off x="4454525" y="2624138"/>
            <a:ext cx="4083050" cy="998537"/>
          </a:xfrm>
          <a:prstGeom prst="rect">
            <a:avLst/>
          </a:prstGeom>
          <a:noFill/>
          <a:ln w="9525">
            <a:noFill/>
            <a:miter lim="800000"/>
            <a:headEnd/>
            <a:tailEnd/>
          </a:ln>
          <a:effectLst/>
        </p:spPr>
        <p:txBody>
          <a:bodyPr wrap="none" lIns="130037" tIns="65018" rIns="130037" bIns="65018">
            <a:spAutoFit/>
          </a:bodyPr>
          <a:lstStyle/>
          <a:p>
            <a:pPr algn="l" defTabSz="1300163">
              <a:spcBef>
                <a:spcPct val="50000"/>
              </a:spcBef>
              <a:defRPr/>
            </a:pPr>
            <a:r>
              <a:rPr lang="it-IT" sz="5700" b="0" i="1">
                <a:solidFill>
                  <a:schemeClr val="accent2"/>
                </a:solidFill>
                <a:effectLst>
                  <a:outerShdw blurRad="38100" dist="38100" dir="2700000" algn="tl">
                    <a:srgbClr val="C0C0C0"/>
                  </a:outerShdw>
                </a:effectLst>
                <a:latin typeface="Comic Sans MS" pitchFamily="66" charset="0"/>
              </a:rPr>
              <a:t>Definizione</a:t>
            </a:r>
          </a:p>
        </p:txBody>
      </p:sp>
      <p:pic>
        <p:nvPicPr>
          <p:cNvPr id="122887" name="Immagine 8" descr="http://www.liquidarea.com/wp-content/uploads/2010/08/edema1-300x195.jpg">
            <a:hlinkClick r:id="rId4"/>
          </p:cNvPr>
          <p:cNvPicPr>
            <a:picLocks noChangeAspect="1" noChangeArrowheads="1"/>
          </p:cNvPicPr>
          <p:nvPr/>
        </p:nvPicPr>
        <p:blipFill>
          <a:blip r:embed="rId5"/>
          <a:srcRect/>
          <a:stretch>
            <a:fillRect/>
          </a:stretch>
        </p:blipFill>
        <p:spPr bwMode="auto">
          <a:xfrm>
            <a:off x="6500813" y="4371975"/>
            <a:ext cx="6049962" cy="4681538"/>
          </a:xfrm>
          <a:prstGeom prst="rect">
            <a:avLst/>
          </a:prstGeom>
          <a:noFill/>
          <a:ln w="9525">
            <a:noFill/>
            <a:miter lim="800000"/>
            <a:headEnd/>
            <a:tailEnd/>
          </a:ln>
        </p:spPr>
      </p:pic>
    </p:spTree>
    <p:extLst>
      <p:ext uri="{BB962C8B-B14F-4D97-AF65-F5344CB8AC3E}">
        <p14:creationId xmlns:p14="http://schemas.microsoft.com/office/powerpoint/2010/main" val="3609628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8404">
                                            <p:txEl>
                                              <p:pRg st="0" end="0"/>
                                            </p:txEl>
                                          </p:spTgt>
                                        </p:tgtEl>
                                        <p:attrNameLst>
                                          <p:attrName>style.visibility</p:attrName>
                                        </p:attrNameLst>
                                      </p:cBhvr>
                                      <p:to>
                                        <p:strVal val="visible"/>
                                      </p:to>
                                    </p:set>
                                    <p:anim calcmode="lin" valueType="num">
                                      <p:cBhvr additive="base">
                                        <p:cTn id="7" dur="500" fill="hold"/>
                                        <p:tgtEl>
                                          <p:spTgt spid="35840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5840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4" grpId="0" build="p"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D06BE8CA-43A4-4D4B-8AE9-359F77FF9D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3134" y="1636440"/>
            <a:ext cx="7802033" cy="5851525"/>
          </a:xfrm>
        </p:spPr>
      </p:pic>
    </p:spTree>
    <p:extLst>
      <p:ext uri="{BB962C8B-B14F-4D97-AF65-F5344CB8AC3E}">
        <p14:creationId xmlns:p14="http://schemas.microsoft.com/office/powerpoint/2010/main" val="325760960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5"/>
          <p:cNvSpPr>
            <a:spLocks noGrp="1"/>
          </p:cNvSpPr>
          <p:nvPr>
            <p:ph type="sldNum" sz="quarter" idx="12"/>
          </p:nvPr>
        </p:nvSpPr>
        <p:spPr/>
        <p:txBody>
          <a:bodyPr/>
          <a:lstStyle/>
          <a:p>
            <a:pPr defTabSz="1084263">
              <a:defRPr/>
            </a:pPr>
            <a:fld id="{861F4571-3147-419D-A086-3E561BCFF535}" type="slidenum">
              <a:rPr lang="it-IT">
                <a:latin typeface="+mn-lt"/>
              </a:rPr>
              <a:pPr defTabSz="1084263">
                <a:defRPr/>
              </a:pPr>
              <a:t>168</a:t>
            </a:fld>
            <a:endParaRPr lang="it-IT">
              <a:latin typeface="+mn-lt"/>
            </a:endParaRPr>
          </a:p>
        </p:txBody>
      </p:sp>
      <p:sp>
        <p:nvSpPr>
          <p:cNvPr id="122883" name="Rectangle 3"/>
          <p:cNvSpPr>
            <a:spLocks noGrp="1" noChangeArrowheads="1"/>
          </p:cNvSpPr>
          <p:nvPr>
            <p:ph type="body" idx="1"/>
          </p:nvPr>
        </p:nvSpPr>
        <p:spPr>
          <a:xfrm>
            <a:off x="561976" y="2794442"/>
            <a:ext cx="11466512" cy="4706938"/>
          </a:xfrm>
          <a:noFill/>
        </p:spPr>
        <p:txBody>
          <a:bodyPr lIns="130933" tIns="65466" rIns="130933" bIns="65466"/>
          <a:lstStyle/>
          <a:p>
            <a:pPr>
              <a:lnSpc>
                <a:spcPct val="110000"/>
              </a:lnSpc>
              <a:spcBef>
                <a:spcPct val="0"/>
              </a:spcBef>
              <a:buSzPct val="150000"/>
            </a:pPr>
            <a:r>
              <a:rPr lang="it-IT" altLang="it-IT" sz="3300" b="1" dirty="0"/>
              <a:t> </a:t>
            </a:r>
            <a:r>
              <a:rPr lang="it-IT" altLang="it-IT" sz="4400" b="1" dirty="0">
                <a:latin typeface="Comic Sans MS" pitchFamily="66" charset="0"/>
              </a:rPr>
              <a:t>Cardiogeno: scompenso cardiaco, infarto, ipertensione, </a:t>
            </a:r>
            <a:r>
              <a:rPr lang="it-IT" altLang="it-IT" sz="4400" b="1" dirty="0" err="1">
                <a:latin typeface="Comic Sans MS" pitchFamily="66" charset="0"/>
              </a:rPr>
              <a:t>valvulopatie</a:t>
            </a:r>
            <a:r>
              <a:rPr lang="it-IT" altLang="it-IT" sz="4400" b="1" dirty="0">
                <a:latin typeface="Comic Sans MS" pitchFamily="66" charset="0"/>
              </a:rPr>
              <a:t>, miocardite, cardiomiopatie</a:t>
            </a:r>
          </a:p>
          <a:p>
            <a:pPr>
              <a:lnSpc>
                <a:spcPct val="110000"/>
              </a:lnSpc>
              <a:spcBef>
                <a:spcPct val="0"/>
              </a:spcBef>
              <a:buSzPct val="150000"/>
            </a:pPr>
            <a:r>
              <a:rPr lang="it-IT" altLang="it-IT" sz="4400" b="1" dirty="0">
                <a:latin typeface="Comic Sans MS" pitchFamily="66" charset="0"/>
              </a:rPr>
              <a:t>Non cardiogeno. Gas tossici, intossicazioni da droghe, aspirazione di liquido gastrico o acqua (dolce o salata), polmoniti</a:t>
            </a:r>
          </a:p>
          <a:p>
            <a:pPr>
              <a:lnSpc>
                <a:spcPct val="110000"/>
              </a:lnSpc>
              <a:spcBef>
                <a:spcPct val="0"/>
              </a:spcBef>
              <a:buSzPct val="150000"/>
            </a:pPr>
            <a:r>
              <a:rPr lang="it-IT" altLang="it-IT" sz="4400" b="1" dirty="0">
                <a:latin typeface="Comic Sans MS" pitchFamily="66" charset="0"/>
              </a:rPr>
              <a:t>Neurogeno: ictus, trauma cranico, convulsioni</a:t>
            </a:r>
          </a:p>
          <a:p>
            <a:pPr>
              <a:lnSpc>
                <a:spcPct val="110000"/>
              </a:lnSpc>
              <a:spcBef>
                <a:spcPct val="0"/>
              </a:spcBef>
              <a:buSzPct val="150000"/>
              <a:buFontTx/>
              <a:buNone/>
            </a:pPr>
            <a:endParaRPr lang="it-IT" altLang="it-IT" b="1" dirty="0">
              <a:latin typeface="Comic Sans MS" pitchFamily="66" charset="0"/>
            </a:endParaRPr>
          </a:p>
          <a:p>
            <a:pPr algn="ctr">
              <a:lnSpc>
                <a:spcPct val="110000"/>
              </a:lnSpc>
              <a:spcBef>
                <a:spcPct val="0"/>
              </a:spcBef>
              <a:buSzPct val="150000"/>
              <a:buFontTx/>
              <a:buNone/>
            </a:pPr>
            <a:endParaRPr lang="it-IT" altLang="it-IT" sz="3300" b="1" dirty="0">
              <a:latin typeface="Comic Sans MS" pitchFamily="66" charset="0"/>
            </a:endParaRPr>
          </a:p>
          <a:p>
            <a:pPr algn="ctr">
              <a:lnSpc>
                <a:spcPct val="110000"/>
              </a:lnSpc>
              <a:spcBef>
                <a:spcPct val="0"/>
              </a:spcBef>
              <a:buSzPct val="150000"/>
              <a:buFontTx/>
              <a:buNone/>
            </a:pPr>
            <a:r>
              <a:rPr lang="it-IT" altLang="it-IT" sz="3300" b="1" dirty="0">
                <a:latin typeface="Comic Sans MS" pitchFamily="66" charset="0"/>
              </a:rPr>
              <a:t> </a:t>
            </a:r>
          </a:p>
        </p:txBody>
      </p:sp>
      <p:sp>
        <p:nvSpPr>
          <p:cNvPr id="358404" name="Rectangle 4"/>
          <p:cNvSpPr>
            <a:spLocks noChangeArrowheads="1"/>
          </p:cNvSpPr>
          <p:nvPr/>
        </p:nvSpPr>
        <p:spPr bwMode="auto">
          <a:xfrm>
            <a:off x="1192213" y="866775"/>
            <a:ext cx="11052175" cy="1843088"/>
          </a:xfrm>
          <a:prstGeom prst="rect">
            <a:avLst/>
          </a:prstGeom>
          <a:noFill/>
          <a:ln w="9525">
            <a:noFill/>
            <a:miter lim="800000"/>
            <a:headEnd/>
            <a:tailEnd/>
          </a:ln>
          <a:effectLst/>
        </p:spPr>
        <p:txBody>
          <a:bodyPr lIns="128676" tIns="65466" rIns="128676" bIns="65466"/>
          <a:lstStyle/>
          <a:p>
            <a:pPr defTabSz="1300163" eaLnBrk="0" hangingPunct="0">
              <a:spcBef>
                <a:spcPct val="0"/>
              </a:spcBef>
              <a:defRPr/>
            </a:pPr>
            <a:r>
              <a:rPr lang="it-IT" sz="4600">
                <a:solidFill>
                  <a:schemeClr val="accent2"/>
                </a:solidFill>
                <a:effectLst>
                  <a:outerShdw blurRad="38100" dist="38100" dir="2700000" algn="tl">
                    <a:srgbClr val="C0C0C0"/>
                  </a:outerShdw>
                </a:effectLst>
                <a:latin typeface="Comic Sans MS" pitchFamily="66" charset="0"/>
              </a:rPr>
              <a:t> </a:t>
            </a:r>
          </a:p>
        </p:txBody>
      </p:sp>
      <p:sp>
        <p:nvSpPr>
          <p:cNvPr id="358405" name="Rectangle 5"/>
          <p:cNvSpPr>
            <a:spLocks noGrp="1" noChangeArrowheads="1"/>
          </p:cNvSpPr>
          <p:nvPr>
            <p:ph type="title"/>
          </p:nvPr>
        </p:nvSpPr>
        <p:spPr>
          <a:xfrm>
            <a:off x="1084263" y="866775"/>
            <a:ext cx="10834687" cy="1300163"/>
          </a:xfrm>
        </p:spPr>
        <p:txBody>
          <a:bodyPr lIns="130933" tIns="65466" rIns="130933" bIns="65466"/>
          <a:lstStyle/>
          <a:p>
            <a:pPr>
              <a:defRPr/>
            </a:pPr>
            <a:r>
              <a:rPr lang="it-IT" sz="6600" b="1" dirty="0">
                <a:solidFill>
                  <a:srgbClr val="FF0033"/>
                </a:solidFill>
                <a:effectLst>
                  <a:outerShdw blurRad="38100" dist="38100" dir="2700000" algn="tl">
                    <a:srgbClr val="C0C0C0"/>
                  </a:outerShdw>
                </a:effectLst>
                <a:latin typeface="Comic Sans MS" pitchFamily="66" charset="0"/>
              </a:rPr>
              <a:t>Edema polmonare acuto</a:t>
            </a:r>
          </a:p>
        </p:txBody>
      </p:sp>
      <p:sp>
        <p:nvSpPr>
          <p:cNvPr id="358406" name="Rectangle 6"/>
          <p:cNvSpPr>
            <a:spLocks noChangeArrowheads="1"/>
          </p:cNvSpPr>
          <p:nvPr/>
        </p:nvSpPr>
        <p:spPr bwMode="auto">
          <a:xfrm>
            <a:off x="4701406" y="1924472"/>
            <a:ext cx="2448272" cy="869970"/>
          </a:xfrm>
          <a:prstGeom prst="rect">
            <a:avLst/>
          </a:prstGeom>
          <a:noFill/>
          <a:ln w="9525">
            <a:noFill/>
            <a:miter lim="800000"/>
            <a:headEnd/>
            <a:tailEnd/>
          </a:ln>
          <a:effectLst/>
        </p:spPr>
        <p:txBody>
          <a:bodyPr wrap="square" lIns="130037" tIns="65018" rIns="130037" bIns="65018">
            <a:spAutoFit/>
          </a:bodyPr>
          <a:lstStyle/>
          <a:p>
            <a:pPr algn="l" defTabSz="1300163">
              <a:spcBef>
                <a:spcPct val="50000"/>
              </a:spcBef>
              <a:defRPr/>
            </a:pPr>
            <a:r>
              <a:rPr lang="it-IT" sz="4800" b="0" i="1" dirty="0">
                <a:solidFill>
                  <a:schemeClr val="accent2"/>
                </a:solidFill>
                <a:effectLst>
                  <a:outerShdw blurRad="38100" dist="38100" dir="2700000" algn="tl">
                    <a:srgbClr val="C0C0C0"/>
                  </a:outerShdw>
                </a:effectLst>
                <a:latin typeface="Comic Sans MS" pitchFamily="66" charset="0"/>
              </a:rPr>
              <a:t>Cause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8404">
                                            <p:txEl>
                                              <p:pRg st="0" end="0"/>
                                            </p:txEl>
                                          </p:spTgt>
                                        </p:tgtEl>
                                        <p:attrNameLst>
                                          <p:attrName>style.visibility</p:attrName>
                                        </p:attrNameLst>
                                      </p:cBhvr>
                                      <p:to>
                                        <p:strVal val="visible"/>
                                      </p:to>
                                    </p:set>
                                    <p:anim calcmode="lin" valueType="num">
                                      <p:cBhvr additive="base">
                                        <p:cTn id="7" dur="500" fill="hold"/>
                                        <p:tgtEl>
                                          <p:spTgt spid="35840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5840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4" grpId="0" build="p"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5"/>
          <p:cNvSpPr>
            <a:spLocks noGrp="1"/>
          </p:cNvSpPr>
          <p:nvPr>
            <p:ph type="sldNum" sz="quarter" idx="12"/>
          </p:nvPr>
        </p:nvSpPr>
        <p:spPr/>
        <p:txBody>
          <a:bodyPr/>
          <a:lstStyle/>
          <a:p>
            <a:pPr defTabSz="1084263">
              <a:defRPr/>
            </a:pPr>
            <a:fld id="{861F4571-3147-419D-A086-3E561BCFF535}" type="slidenum">
              <a:rPr lang="it-IT">
                <a:latin typeface="+mn-lt"/>
              </a:rPr>
              <a:pPr defTabSz="1084263">
                <a:defRPr/>
              </a:pPr>
              <a:t>169</a:t>
            </a:fld>
            <a:endParaRPr lang="it-IT">
              <a:latin typeface="+mn-lt"/>
            </a:endParaRPr>
          </a:p>
        </p:txBody>
      </p:sp>
      <p:sp>
        <p:nvSpPr>
          <p:cNvPr id="122883" name="Rectangle 3"/>
          <p:cNvSpPr>
            <a:spLocks noGrp="1" noChangeArrowheads="1"/>
          </p:cNvSpPr>
          <p:nvPr>
            <p:ph type="body" idx="1"/>
          </p:nvPr>
        </p:nvSpPr>
        <p:spPr>
          <a:xfrm>
            <a:off x="668958" y="3632607"/>
            <a:ext cx="11575430" cy="5131981"/>
          </a:xfrm>
          <a:noFill/>
        </p:spPr>
        <p:txBody>
          <a:bodyPr lIns="130933" tIns="65466" rIns="130933" bIns="65466"/>
          <a:lstStyle/>
          <a:p>
            <a:pPr>
              <a:lnSpc>
                <a:spcPct val="110000"/>
              </a:lnSpc>
              <a:spcBef>
                <a:spcPct val="0"/>
              </a:spcBef>
              <a:buSzPct val="150000"/>
              <a:buFontTx/>
              <a:buNone/>
            </a:pPr>
            <a:r>
              <a:rPr lang="it-IT" altLang="it-IT" sz="3300" b="1" dirty="0"/>
              <a:t> </a:t>
            </a:r>
            <a:endParaRPr lang="it-IT" altLang="it-IT" sz="3300" b="1" dirty="0">
              <a:latin typeface="Comic Sans MS" pitchFamily="66" charset="0"/>
            </a:endParaRPr>
          </a:p>
          <a:p>
            <a:pPr>
              <a:lnSpc>
                <a:spcPct val="110000"/>
              </a:lnSpc>
              <a:spcBef>
                <a:spcPct val="0"/>
              </a:spcBef>
              <a:buSzPct val="150000"/>
              <a:buFontTx/>
              <a:buNone/>
            </a:pPr>
            <a:r>
              <a:rPr lang="it-IT" altLang="it-IT" sz="3300" b="1" dirty="0">
                <a:latin typeface="Comic Sans MS" pitchFamily="66" charset="0"/>
              </a:rPr>
              <a:t>- Forte difficoltà respiratoria </a:t>
            </a:r>
          </a:p>
          <a:p>
            <a:pPr>
              <a:lnSpc>
                <a:spcPct val="110000"/>
              </a:lnSpc>
              <a:spcBef>
                <a:spcPct val="0"/>
              </a:spcBef>
              <a:buSzPct val="150000"/>
              <a:buFontTx/>
              <a:buNone/>
            </a:pPr>
            <a:r>
              <a:rPr lang="it-IT" altLang="it-IT" sz="3300" b="1" dirty="0">
                <a:latin typeface="Comic Sans MS" pitchFamily="66" charset="0"/>
              </a:rPr>
              <a:t>- Rumore inspiratorio ed espiratorio simile ad un rantolo umido </a:t>
            </a:r>
          </a:p>
          <a:p>
            <a:pPr>
              <a:lnSpc>
                <a:spcPct val="110000"/>
              </a:lnSpc>
              <a:spcBef>
                <a:spcPct val="0"/>
              </a:spcBef>
              <a:buSzPct val="150000"/>
              <a:buFontTx/>
              <a:buNone/>
            </a:pPr>
            <a:r>
              <a:rPr lang="it-IT" altLang="it-IT" sz="3300" b="1" dirty="0">
                <a:latin typeface="Comic Sans MS" pitchFamily="66" charset="0"/>
              </a:rPr>
              <a:t>- Tosse con e secreto schiumoso a volte con presenza di sangue </a:t>
            </a:r>
          </a:p>
          <a:p>
            <a:pPr>
              <a:lnSpc>
                <a:spcPct val="110000"/>
              </a:lnSpc>
              <a:spcBef>
                <a:spcPct val="0"/>
              </a:spcBef>
              <a:buSzPct val="150000"/>
              <a:buFontTx/>
              <a:buNone/>
            </a:pPr>
            <a:r>
              <a:rPr lang="it-IT" altLang="it-IT" sz="3300" b="1" dirty="0">
                <a:latin typeface="Comic Sans MS" pitchFamily="66" charset="0"/>
              </a:rPr>
              <a:t>- Pallore seguito da cianosi </a:t>
            </a:r>
          </a:p>
          <a:p>
            <a:pPr>
              <a:lnSpc>
                <a:spcPct val="110000"/>
              </a:lnSpc>
              <a:spcBef>
                <a:spcPct val="0"/>
              </a:spcBef>
              <a:buSzPct val="150000"/>
              <a:buFontTx/>
              <a:buNone/>
            </a:pPr>
            <a:r>
              <a:rPr lang="it-IT" altLang="it-IT" sz="3300" b="1" dirty="0">
                <a:latin typeface="Comic Sans MS" pitchFamily="66" charset="0"/>
              </a:rPr>
              <a:t>- Pressione arteriosa alta, superiore ai valori normali </a:t>
            </a:r>
          </a:p>
          <a:p>
            <a:pPr>
              <a:lnSpc>
                <a:spcPct val="110000"/>
              </a:lnSpc>
              <a:spcBef>
                <a:spcPct val="0"/>
              </a:spcBef>
              <a:buSzPct val="150000"/>
              <a:buFontTx/>
              <a:buNone/>
            </a:pPr>
            <a:r>
              <a:rPr lang="it-IT" altLang="it-IT" sz="3300" b="1" dirty="0">
                <a:latin typeface="Comic Sans MS" pitchFamily="66" charset="0"/>
              </a:rPr>
              <a:t>- Polso piccolo e frequente seguito talvolta da bradicardia  </a:t>
            </a:r>
          </a:p>
        </p:txBody>
      </p:sp>
      <p:sp>
        <p:nvSpPr>
          <p:cNvPr id="358404" name="Rectangle 4"/>
          <p:cNvSpPr>
            <a:spLocks noChangeArrowheads="1"/>
          </p:cNvSpPr>
          <p:nvPr/>
        </p:nvSpPr>
        <p:spPr bwMode="auto">
          <a:xfrm>
            <a:off x="1192213" y="866775"/>
            <a:ext cx="11052175" cy="1843088"/>
          </a:xfrm>
          <a:prstGeom prst="rect">
            <a:avLst/>
          </a:prstGeom>
          <a:noFill/>
          <a:ln w="9525">
            <a:noFill/>
            <a:miter lim="800000"/>
            <a:headEnd/>
            <a:tailEnd/>
          </a:ln>
          <a:effectLst/>
        </p:spPr>
        <p:txBody>
          <a:bodyPr lIns="128676" tIns="65466" rIns="128676" bIns="65466"/>
          <a:lstStyle/>
          <a:p>
            <a:pPr defTabSz="1300163" eaLnBrk="0" hangingPunct="0">
              <a:spcBef>
                <a:spcPct val="0"/>
              </a:spcBef>
              <a:defRPr/>
            </a:pPr>
            <a:r>
              <a:rPr lang="it-IT" sz="4600">
                <a:solidFill>
                  <a:schemeClr val="accent2"/>
                </a:solidFill>
                <a:effectLst>
                  <a:outerShdw blurRad="38100" dist="38100" dir="2700000" algn="tl">
                    <a:srgbClr val="C0C0C0"/>
                  </a:outerShdw>
                </a:effectLst>
                <a:latin typeface="Comic Sans MS" pitchFamily="66" charset="0"/>
              </a:rPr>
              <a:t> </a:t>
            </a:r>
          </a:p>
        </p:txBody>
      </p:sp>
      <p:sp>
        <p:nvSpPr>
          <p:cNvPr id="358405" name="Rectangle 5"/>
          <p:cNvSpPr>
            <a:spLocks noGrp="1" noChangeArrowheads="1"/>
          </p:cNvSpPr>
          <p:nvPr>
            <p:ph type="title"/>
          </p:nvPr>
        </p:nvSpPr>
        <p:spPr>
          <a:xfrm>
            <a:off x="1084263" y="866775"/>
            <a:ext cx="10834687" cy="1300163"/>
          </a:xfrm>
        </p:spPr>
        <p:txBody>
          <a:bodyPr lIns="130933" tIns="65466" rIns="130933" bIns="65466"/>
          <a:lstStyle/>
          <a:p>
            <a:pPr>
              <a:defRPr/>
            </a:pPr>
            <a:r>
              <a:rPr lang="it-IT" sz="7700" b="1" dirty="0">
                <a:solidFill>
                  <a:srgbClr val="FF0033"/>
                </a:solidFill>
                <a:effectLst>
                  <a:outerShdw blurRad="38100" dist="38100" dir="2700000" algn="tl">
                    <a:srgbClr val="C0C0C0"/>
                  </a:outerShdw>
                </a:effectLst>
                <a:latin typeface="Comic Sans MS" pitchFamily="66" charset="0"/>
              </a:rPr>
              <a:t>Edema polmonare acuto</a:t>
            </a:r>
          </a:p>
        </p:txBody>
      </p:sp>
      <p:sp>
        <p:nvSpPr>
          <p:cNvPr id="358406" name="Rectangle 6"/>
          <p:cNvSpPr>
            <a:spLocks noChangeArrowheads="1"/>
          </p:cNvSpPr>
          <p:nvPr/>
        </p:nvSpPr>
        <p:spPr bwMode="auto">
          <a:xfrm>
            <a:off x="3909319" y="2624138"/>
            <a:ext cx="5974300" cy="1008469"/>
          </a:xfrm>
          <a:prstGeom prst="rect">
            <a:avLst/>
          </a:prstGeom>
          <a:noFill/>
          <a:ln w="9525">
            <a:noFill/>
            <a:miter lim="800000"/>
            <a:headEnd/>
            <a:tailEnd/>
          </a:ln>
          <a:effectLst/>
        </p:spPr>
        <p:txBody>
          <a:bodyPr wrap="square" lIns="130037" tIns="65018" rIns="130037" bIns="65018">
            <a:spAutoFit/>
          </a:bodyPr>
          <a:lstStyle/>
          <a:p>
            <a:pPr algn="l" defTabSz="1300163">
              <a:spcBef>
                <a:spcPct val="50000"/>
              </a:spcBef>
              <a:defRPr/>
            </a:pPr>
            <a:r>
              <a:rPr lang="it-IT" sz="5700" b="0" i="1" dirty="0">
                <a:solidFill>
                  <a:schemeClr val="accent2"/>
                </a:solidFill>
                <a:effectLst>
                  <a:outerShdw blurRad="38100" dist="38100" dir="2700000" algn="tl">
                    <a:srgbClr val="C0C0C0"/>
                  </a:outerShdw>
                </a:effectLst>
                <a:latin typeface="Comic Sans MS" pitchFamily="66" charset="0"/>
              </a:rPr>
              <a:t>Segni e sintomi</a:t>
            </a:r>
          </a:p>
        </p:txBody>
      </p:sp>
    </p:spTree>
    <p:extLst>
      <p:ext uri="{BB962C8B-B14F-4D97-AF65-F5344CB8AC3E}">
        <p14:creationId xmlns:p14="http://schemas.microsoft.com/office/powerpoint/2010/main" val="2513572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8404">
                                            <p:txEl>
                                              <p:pRg st="0" end="0"/>
                                            </p:txEl>
                                          </p:spTgt>
                                        </p:tgtEl>
                                        <p:attrNameLst>
                                          <p:attrName>style.visibility</p:attrName>
                                        </p:attrNameLst>
                                      </p:cBhvr>
                                      <p:to>
                                        <p:strVal val="visible"/>
                                      </p:to>
                                    </p:set>
                                    <p:anim calcmode="lin" valueType="num">
                                      <p:cBhvr additive="base">
                                        <p:cTn id="7" dur="500" fill="hold"/>
                                        <p:tgtEl>
                                          <p:spTgt spid="35840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5840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4"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2"/>
          <p:cNvSpPr>
            <a:spLocks noChangeArrowheads="1"/>
          </p:cNvSpPr>
          <p:nvPr/>
        </p:nvSpPr>
        <p:spPr bwMode="auto">
          <a:xfrm>
            <a:off x="596900" y="3868738"/>
            <a:ext cx="6659563" cy="3671887"/>
          </a:xfrm>
          <a:prstGeom prst="rect">
            <a:avLst/>
          </a:prstGeom>
          <a:noFill/>
          <a:ln w="9525">
            <a:noFill/>
            <a:miter lim="800000"/>
            <a:headEnd/>
            <a:tailEnd/>
          </a:ln>
          <a:effectLst/>
        </p:spPr>
        <p:txBody>
          <a:bodyPr lIns="130940" tIns="65471" rIns="130940" bIns="65471">
            <a:spAutoFit/>
          </a:bodyPr>
          <a:lstStyle/>
          <a:p>
            <a:pPr algn="l" defTabSz="1084263" eaLnBrk="0" hangingPunct="0">
              <a:spcBef>
                <a:spcPct val="0"/>
              </a:spcBef>
              <a:defRPr/>
            </a:pPr>
            <a:r>
              <a:rPr lang="it-IT" sz="4600" dirty="0">
                <a:effectLst>
                  <a:outerShdw blurRad="38100" dist="38100" dir="2700000" algn="tl">
                    <a:srgbClr val="C0C0C0"/>
                  </a:outerShdw>
                </a:effectLst>
                <a:latin typeface="Comic Sans MS" pitchFamily="66" charset="0"/>
              </a:rPr>
              <a:t>Quando intervenite per soccorrere una persona, dal punto di vista legale avete iniziato l’assistenza!!!</a:t>
            </a:r>
          </a:p>
        </p:txBody>
      </p:sp>
      <p:sp>
        <p:nvSpPr>
          <p:cNvPr id="976900" name="Text Box 4"/>
          <p:cNvSpPr txBox="1">
            <a:spLocks noChangeArrowheads="1"/>
          </p:cNvSpPr>
          <p:nvPr/>
        </p:nvSpPr>
        <p:spPr bwMode="auto">
          <a:xfrm>
            <a:off x="668338" y="677863"/>
            <a:ext cx="11306175" cy="1239837"/>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7200" i="1" dirty="0">
                <a:solidFill>
                  <a:srgbClr val="FF0033"/>
                </a:solidFill>
                <a:effectLst>
                  <a:outerShdw blurRad="38100" dist="38100" dir="2700000" algn="tl">
                    <a:srgbClr val="C0C0C0"/>
                  </a:outerShdw>
                </a:effectLst>
                <a:latin typeface="Comic Sans MS" pitchFamily="66" charset="0"/>
              </a:rPr>
              <a:t>“Ma chi me lo fa fare?”</a:t>
            </a:r>
          </a:p>
        </p:txBody>
      </p:sp>
      <p:grpSp>
        <p:nvGrpSpPr>
          <p:cNvPr id="26628" name="Group 7"/>
          <p:cNvGrpSpPr>
            <a:grpSpLocks/>
          </p:cNvGrpSpPr>
          <p:nvPr/>
        </p:nvGrpSpPr>
        <p:grpSpPr bwMode="auto">
          <a:xfrm>
            <a:off x="7437438" y="2573338"/>
            <a:ext cx="4392612" cy="6280150"/>
            <a:chOff x="2443" y="1022"/>
            <a:chExt cx="854" cy="2272"/>
          </a:xfrm>
        </p:grpSpPr>
        <p:sp>
          <p:nvSpPr>
            <p:cNvPr id="26629" name="Freeform 8"/>
            <p:cNvSpPr>
              <a:spLocks/>
            </p:cNvSpPr>
            <p:nvPr/>
          </p:nvSpPr>
          <p:spPr bwMode="auto">
            <a:xfrm>
              <a:off x="2759" y="2900"/>
              <a:ext cx="182" cy="394"/>
            </a:xfrm>
            <a:custGeom>
              <a:avLst/>
              <a:gdLst>
                <a:gd name="T0" fmla="*/ 69 w 182"/>
                <a:gd name="T1" fmla="*/ 29 h 394"/>
                <a:gd name="T2" fmla="*/ 65 w 182"/>
                <a:gd name="T3" fmla="*/ 95 h 394"/>
                <a:gd name="T4" fmla="*/ 59 w 182"/>
                <a:gd name="T5" fmla="*/ 141 h 394"/>
                <a:gd name="T6" fmla="*/ 36 w 182"/>
                <a:gd name="T7" fmla="*/ 197 h 394"/>
                <a:gd name="T8" fmla="*/ 20 w 182"/>
                <a:gd name="T9" fmla="*/ 233 h 394"/>
                <a:gd name="T10" fmla="*/ 6 w 182"/>
                <a:gd name="T11" fmla="*/ 279 h 394"/>
                <a:gd name="T12" fmla="*/ 0 w 182"/>
                <a:gd name="T13" fmla="*/ 312 h 394"/>
                <a:gd name="T14" fmla="*/ 0 w 182"/>
                <a:gd name="T15" fmla="*/ 338 h 394"/>
                <a:gd name="T16" fmla="*/ 23 w 182"/>
                <a:gd name="T17" fmla="*/ 362 h 394"/>
                <a:gd name="T18" fmla="*/ 43 w 182"/>
                <a:gd name="T19" fmla="*/ 368 h 394"/>
                <a:gd name="T20" fmla="*/ 52 w 182"/>
                <a:gd name="T21" fmla="*/ 380 h 394"/>
                <a:gd name="T22" fmla="*/ 65 w 182"/>
                <a:gd name="T23" fmla="*/ 393 h 394"/>
                <a:gd name="T24" fmla="*/ 82 w 182"/>
                <a:gd name="T25" fmla="*/ 393 h 394"/>
                <a:gd name="T26" fmla="*/ 102 w 182"/>
                <a:gd name="T27" fmla="*/ 377 h 394"/>
                <a:gd name="T28" fmla="*/ 105 w 182"/>
                <a:gd name="T29" fmla="*/ 355 h 394"/>
                <a:gd name="T30" fmla="*/ 115 w 182"/>
                <a:gd name="T31" fmla="*/ 332 h 394"/>
                <a:gd name="T32" fmla="*/ 126 w 182"/>
                <a:gd name="T33" fmla="*/ 302 h 394"/>
                <a:gd name="T34" fmla="*/ 135 w 182"/>
                <a:gd name="T35" fmla="*/ 259 h 394"/>
                <a:gd name="T36" fmla="*/ 142 w 182"/>
                <a:gd name="T37" fmla="*/ 217 h 394"/>
                <a:gd name="T38" fmla="*/ 155 w 182"/>
                <a:gd name="T39" fmla="*/ 197 h 394"/>
                <a:gd name="T40" fmla="*/ 168 w 182"/>
                <a:gd name="T41" fmla="*/ 184 h 394"/>
                <a:gd name="T42" fmla="*/ 181 w 182"/>
                <a:gd name="T43" fmla="*/ 164 h 394"/>
                <a:gd name="T44" fmla="*/ 181 w 182"/>
                <a:gd name="T45" fmla="*/ 124 h 394"/>
                <a:gd name="T46" fmla="*/ 168 w 182"/>
                <a:gd name="T47" fmla="*/ 95 h 394"/>
                <a:gd name="T48" fmla="*/ 155 w 182"/>
                <a:gd name="T49" fmla="*/ 58 h 394"/>
                <a:gd name="T50" fmla="*/ 149 w 182"/>
                <a:gd name="T51" fmla="*/ 0 h 394"/>
                <a:gd name="T52" fmla="*/ 69 w 182"/>
                <a:gd name="T53" fmla="*/ 29 h 39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2"/>
                <a:gd name="T82" fmla="*/ 0 h 394"/>
                <a:gd name="T83" fmla="*/ 182 w 182"/>
                <a:gd name="T84" fmla="*/ 394 h 39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2" h="394">
                  <a:moveTo>
                    <a:pt x="69" y="29"/>
                  </a:moveTo>
                  <a:lnTo>
                    <a:pt x="65" y="95"/>
                  </a:lnTo>
                  <a:lnTo>
                    <a:pt x="59" y="141"/>
                  </a:lnTo>
                  <a:lnTo>
                    <a:pt x="36" y="197"/>
                  </a:lnTo>
                  <a:lnTo>
                    <a:pt x="20" y="233"/>
                  </a:lnTo>
                  <a:lnTo>
                    <a:pt x="6" y="279"/>
                  </a:lnTo>
                  <a:lnTo>
                    <a:pt x="0" y="312"/>
                  </a:lnTo>
                  <a:lnTo>
                    <a:pt x="0" y="338"/>
                  </a:lnTo>
                  <a:lnTo>
                    <a:pt x="23" y="362"/>
                  </a:lnTo>
                  <a:lnTo>
                    <a:pt x="43" y="368"/>
                  </a:lnTo>
                  <a:lnTo>
                    <a:pt x="52" y="380"/>
                  </a:lnTo>
                  <a:lnTo>
                    <a:pt x="65" y="393"/>
                  </a:lnTo>
                  <a:lnTo>
                    <a:pt x="82" y="393"/>
                  </a:lnTo>
                  <a:lnTo>
                    <a:pt x="102" y="377"/>
                  </a:lnTo>
                  <a:lnTo>
                    <a:pt x="105" y="355"/>
                  </a:lnTo>
                  <a:lnTo>
                    <a:pt x="115" y="332"/>
                  </a:lnTo>
                  <a:lnTo>
                    <a:pt x="126" y="302"/>
                  </a:lnTo>
                  <a:lnTo>
                    <a:pt x="135" y="259"/>
                  </a:lnTo>
                  <a:lnTo>
                    <a:pt x="142" y="217"/>
                  </a:lnTo>
                  <a:lnTo>
                    <a:pt x="155" y="197"/>
                  </a:lnTo>
                  <a:lnTo>
                    <a:pt x="168" y="184"/>
                  </a:lnTo>
                  <a:lnTo>
                    <a:pt x="181" y="164"/>
                  </a:lnTo>
                  <a:lnTo>
                    <a:pt x="181" y="124"/>
                  </a:lnTo>
                  <a:lnTo>
                    <a:pt x="168" y="95"/>
                  </a:lnTo>
                  <a:lnTo>
                    <a:pt x="155" y="58"/>
                  </a:lnTo>
                  <a:lnTo>
                    <a:pt x="149" y="0"/>
                  </a:lnTo>
                  <a:lnTo>
                    <a:pt x="69" y="29"/>
                  </a:lnTo>
                </a:path>
              </a:pathLst>
            </a:custGeom>
            <a:solidFill>
              <a:srgbClr val="804000"/>
            </a:solidFill>
            <a:ln w="12700" cap="rnd">
              <a:solidFill>
                <a:srgbClr val="000000"/>
              </a:solidFill>
              <a:round/>
              <a:headEnd/>
              <a:tailEnd/>
            </a:ln>
          </p:spPr>
          <p:txBody>
            <a:bodyPr/>
            <a:lstStyle/>
            <a:p>
              <a:endParaRPr lang="it-IT"/>
            </a:p>
          </p:txBody>
        </p:sp>
        <p:sp>
          <p:nvSpPr>
            <p:cNvPr id="26630" name="Freeform 9"/>
            <p:cNvSpPr>
              <a:spLocks/>
            </p:cNvSpPr>
            <p:nvPr/>
          </p:nvSpPr>
          <p:spPr bwMode="auto">
            <a:xfrm>
              <a:off x="3020" y="2890"/>
              <a:ext cx="181" cy="395"/>
            </a:xfrm>
            <a:custGeom>
              <a:avLst/>
              <a:gdLst>
                <a:gd name="T0" fmla="*/ 113 w 181"/>
                <a:gd name="T1" fmla="*/ 30 h 395"/>
                <a:gd name="T2" fmla="*/ 116 w 181"/>
                <a:gd name="T3" fmla="*/ 95 h 395"/>
                <a:gd name="T4" fmla="*/ 123 w 181"/>
                <a:gd name="T5" fmla="*/ 141 h 395"/>
                <a:gd name="T6" fmla="*/ 144 w 181"/>
                <a:gd name="T7" fmla="*/ 197 h 395"/>
                <a:gd name="T8" fmla="*/ 160 w 181"/>
                <a:gd name="T9" fmla="*/ 233 h 395"/>
                <a:gd name="T10" fmla="*/ 173 w 181"/>
                <a:gd name="T11" fmla="*/ 279 h 395"/>
                <a:gd name="T12" fmla="*/ 180 w 181"/>
                <a:gd name="T13" fmla="*/ 312 h 395"/>
                <a:gd name="T14" fmla="*/ 180 w 181"/>
                <a:gd name="T15" fmla="*/ 339 h 395"/>
                <a:gd name="T16" fmla="*/ 157 w 181"/>
                <a:gd name="T17" fmla="*/ 362 h 395"/>
                <a:gd name="T18" fmla="*/ 139 w 181"/>
                <a:gd name="T19" fmla="*/ 368 h 395"/>
                <a:gd name="T20" fmla="*/ 129 w 181"/>
                <a:gd name="T21" fmla="*/ 380 h 395"/>
                <a:gd name="T22" fmla="*/ 116 w 181"/>
                <a:gd name="T23" fmla="*/ 394 h 395"/>
                <a:gd name="T24" fmla="*/ 100 w 181"/>
                <a:gd name="T25" fmla="*/ 394 h 395"/>
                <a:gd name="T26" fmla="*/ 80 w 181"/>
                <a:gd name="T27" fmla="*/ 378 h 395"/>
                <a:gd name="T28" fmla="*/ 77 w 181"/>
                <a:gd name="T29" fmla="*/ 355 h 395"/>
                <a:gd name="T30" fmla="*/ 66 w 181"/>
                <a:gd name="T31" fmla="*/ 332 h 395"/>
                <a:gd name="T32" fmla="*/ 56 w 181"/>
                <a:gd name="T33" fmla="*/ 302 h 395"/>
                <a:gd name="T34" fmla="*/ 46 w 181"/>
                <a:gd name="T35" fmla="*/ 260 h 395"/>
                <a:gd name="T36" fmla="*/ 40 w 181"/>
                <a:gd name="T37" fmla="*/ 217 h 395"/>
                <a:gd name="T38" fmla="*/ 27 w 181"/>
                <a:gd name="T39" fmla="*/ 197 h 395"/>
                <a:gd name="T40" fmla="*/ 13 w 181"/>
                <a:gd name="T41" fmla="*/ 184 h 395"/>
                <a:gd name="T42" fmla="*/ 0 w 181"/>
                <a:gd name="T43" fmla="*/ 164 h 395"/>
                <a:gd name="T44" fmla="*/ 0 w 181"/>
                <a:gd name="T45" fmla="*/ 124 h 395"/>
                <a:gd name="T46" fmla="*/ 13 w 181"/>
                <a:gd name="T47" fmla="*/ 95 h 395"/>
                <a:gd name="T48" fmla="*/ 27 w 181"/>
                <a:gd name="T49" fmla="*/ 59 h 395"/>
                <a:gd name="T50" fmla="*/ 33 w 181"/>
                <a:gd name="T51" fmla="*/ 0 h 395"/>
                <a:gd name="T52" fmla="*/ 113 w 181"/>
                <a:gd name="T53" fmla="*/ 30 h 39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1"/>
                <a:gd name="T82" fmla="*/ 0 h 395"/>
                <a:gd name="T83" fmla="*/ 181 w 181"/>
                <a:gd name="T84" fmla="*/ 395 h 39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1" h="395">
                  <a:moveTo>
                    <a:pt x="113" y="30"/>
                  </a:moveTo>
                  <a:lnTo>
                    <a:pt x="116" y="95"/>
                  </a:lnTo>
                  <a:lnTo>
                    <a:pt x="123" y="141"/>
                  </a:lnTo>
                  <a:lnTo>
                    <a:pt x="144" y="197"/>
                  </a:lnTo>
                  <a:lnTo>
                    <a:pt x="160" y="233"/>
                  </a:lnTo>
                  <a:lnTo>
                    <a:pt x="173" y="279"/>
                  </a:lnTo>
                  <a:lnTo>
                    <a:pt x="180" y="312"/>
                  </a:lnTo>
                  <a:lnTo>
                    <a:pt x="180" y="339"/>
                  </a:lnTo>
                  <a:lnTo>
                    <a:pt x="157" y="362"/>
                  </a:lnTo>
                  <a:lnTo>
                    <a:pt x="139" y="368"/>
                  </a:lnTo>
                  <a:lnTo>
                    <a:pt x="129" y="380"/>
                  </a:lnTo>
                  <a:lnTo>
                    <a:pt x="116" y="394"/>
                  </a:lnTo>
                  <a:lnTo>
                    <a:pt x="100" y="394"/>
                  </a:lnTo>
                  <a:lnTo>
                    <a:pt x="80" y="378"/>
                  </a:lnTo>
                  <a:lnTo>
                    <a:pt x="77" y="355"/>
                  </a:lnTo>
                  <a:lnTo>
                    <a:pt x="66" y="332"/>
                  </a:lnTo>
                  <a:lnTo>
                    <a:pt x="56" y="302"/>
                  </a:lnTo>
                  <a:lnTo>
                    <a:pt x="46" y="260"/>
                  </a:lnTo>
                  <a:lnTo>
                    <a:pt x="40" y="217"/>
                  </a:lnTo>
                  <a:lnTo>
                    <a:pt x="27" y="197"/>
                  </a:lnTo>
                  <a:lnTo>
                    <a:pt x="13" y="184"/>
                  </a:lnTo>
                  <a:lnTo>
                    <a:pt x="0" y="164"/>
                  </a:lnTo>
                  <a:lnTo>
                    <a:pt x="0" y="124"/>
                  </a:lnTo>
                  <a:lnTo>
                    <a:pt x="13" y="95"/>
                  </a:lnTo>
                  <a:lnTo>
                    <a:pt x="27" y="59"/>
                  </a:lnTo>
                  <a:lnTo>
                    <a:pt x="33" y="0"/>
                  </a:lnTo>
                  <a:lnTo>
                    <a:pt x="113" y="30"/>
                  </a:lnTo>
                </a:path>
              </a:pathLst>
            </a:custGeom>
            <a:solidFill>
              <a:srgbClr val="804000"/>
            </a:solidFill>
            <a:ln w="12700" cap="rnd">
              <a:solidFill>
                <a:srgbClr val="000000"/>
              </a:solidFill>
              <a:round/>
              <a:headEnd/>
              <a:tailEnd/>
            </a:ln>
          </p:spPr>
          <p:txBody>
            <a:bodyPr/>
            <a:lstStyle/>
            <a:p>
              <a:endParaRPr lang="it-IT"/>
            </a:p>
          </p:txBody>
        </p:sp>
        <p:sp>
          <p:nvSpPr>
            <p:cNvPr id="26631" name="Freeform 10"/>
            <p:cNvSpPr>
              <a:spLocks/>
            </p:cNvSpPr>
            <p:nvPr/>
          </p:nvSpPr>
          <p:spPr bwMode="auto">
            <a:xfrm>
              <a:off x="2788" y="1841"/>
              <a:ext cx="381" cy="1125"/>
            </a:xfrm>
            <a:custGeom>
              <a:avLst/>
              <a:gdLst>
                <a:gd name="T0" fmla="*/ 7 w 381"/>
                <a:gd name="T1" fmla="*/ 36 h 1125"/>
                <a:gd name="T2" fmla="*/ 73 w 381"/>
                <a:gd name="T3" fmla="*/ 16 h 1125"/>
                <a:gd name="T4" fmla="*/ 133 w 381"/>
                <a:gd name="T5" fmla="*/ 6 h 1125"/>
                <a:gd name="T6" fmla="*/ 179 w 381"/>
                <a:gd name="T7" fmla="*/ 0 h 1125"/>
                <a:gd name="T8" fmla="*/ 243 w 381"/>
                <a:gd name="T9" fmla="*/ 6 h 1125"/>
                <a:gd name="T10" fmla="*/ 310 w 381"/>
                <a:gd name="T11" fmla="*/ 26 h 1125"/>
                <a:gd name="T12" fmla="*/ 366 w 381"/>
                <a:gd name="T13" fmla="*/ 49 h 1125"/>
                <a:gd name="T14" fmla="*/ 372 w 381"/>
                <a:gd name="T15" fmla="*/ 266 h 1125"/>
                <a:gd name="T16" fmla="*/ 374 w 381"/>
                <a:gd name="T17" fmla="*/ 393 h 1125"/>
                <a:gd name="T18" fmla="*/ 369 w 381"/>
                <a:gd name="T19" fmla="*/ 521 h 1125"/>
                <a:gd name="T20" fmla="*/ 362 w 381"/>
                <a:gd name="T21" fmla="*/ 580 h 1125"/>
                <a:gd name="T22" fmla="*/ 374 w 381"/>
                <a:gd name="T23" fmla="*/ 607 h 1125"/>
                <a:gd name="T24" fmla="*/ 380 w 381"/>
                <a:gd name="T25" fmla="*/ 633 h 1125"/>
                <a:gd name="T26" fmla="*/ 374 w 381"/>
                <a:gd name="T27" fmla="*/ 663 h 1125"/>
                <a:gd name="T28" fmla="*/ 369 w 381"/>
                <a:gd name="T29" fmla="*/ 747 h 1125"/>
                <a:gd name="T30" fmla="*/ 369 w 381"/>
                <a:gd name="T31" fmla="*/ 856 h 1125"/>
                <a:gd name="T32" fmla="*/ 374 w 381"/>
                <a:gd name="T33" fmla="*/ 1039 h 1125"/>
                <a:gd name="T34" fmla="*/ 374 w 381"/>
                <a:gd name="T35" fmla="*/ 1084 h 1125"/>
                <a:gd name="T36" fmla="*/ 336 w 381"/>
                <a:gd name="T37" fmla="*/ 1108 h 1125"/>
                <a:gd name="T38" fmla="*/ 296 w 381"/>
                <a:gd name="T39" fmla="*/ 1114 h 1125"/>
                <a:gd name="T40" fmla="*/ 230 w 381"/>
                <a:gd name="T41" fmla="*/ 1101 h 1125"/>
                <a:gd name="T42" fmla="*/ 215 w 381"/>
                <a:gd name="T43" fmla="*/ 810 h 1125"/>
                <a:gd name="T44" fmla="*/ 225 w 381"/>
                <a:gd name="T45" fmla="*/ 646 h 1125"/>
                <a:gd name="T46" fmla="*/ 202 w 381"/>
                <a:gd name="T47" fmla="*/ 603 h 1125"/>
                <a:gd name="T48" fmla="*/ 208 w 381"/>
                <a:gd name="T49" fmla="*/ 577 h 1125"/>
                <a:gd name="T50" fmla="*/ 182 w 381"/>
                <a:gd name="T51" fmla="*/ 386 h 1125"/>
                <a:gd name="T52" fmla="*/ 169 w 381"/>
                <a:gd name="T53" fmla="*/ 538 h 1125"/>
                <a:gd name="T54" fmla="*/ 165 w 381"/>
                <a:gd name="T55" fmla="*/ 607 h 1125"/>
                <a:gd name="T56" fmla="*/ 172 w 381"/>
                <a:gd name="T57" fmla="*/ 673 h 1125"/>
                <a:gd name="T58" fmla="*/ 172 w 381"/>
                <a:gd name="T59" fmla="*/ 761 h 1125"/>
                <a:gd name="T60" fmla="*/ 159 w 381"/>
                <a:gd name="T61" fmla="*/ 850 h 1125"/>
                <a:gd name="T62" fmla="*/ 156 w 381"/>
                <a:gd name="T63" fmla="*/ 964 h 1125"/>
                <a:gd name="T64" fmla="*/ 156 w 381"/>
                <a:gd name="T65" fmla="*/ 1076 h 1125"/>
                <a:gd name="T66" fmla="*/ 159 w 381"/>
                <a:gd name="T67" fmla="*/ 1088 h 1125"/>
                <a:gd name="T68" fmla="*/ 152 w 381"/>
                <a:gd name="T69" fmla="*/ 1101 h 1125"/>
                <a:gd name="T70" fmla="*/ 123 w 381"/>
                <a:gd name="T71" fmla="*/ 1114 h 1125"/>
                <a:gd name="T72" fmla="*/ 69 w 381"/>
                <a:gd name="T73" fmla="*/ 1124 h 1125"/>
                <a:gd name="T74" fmla="*/ 43 w 381"/>
                <a:gd name="T75" fmla="*/ 1121 h 1125"/>
                <a:gd name="T76" fmla="*/ 14 w 381"/>
                <a:gd name="T77" fmla="*/ 1104 h 1125"/>
                <a:gd name="T78" fmla="*/ 14 w 381"/>
                <a:gd name="T79" fmla="*/ 807 h 1125"/>
                <a:gd name="T80" fmla="*/ 10 w 381"/>
                <a:gd name="T81" fmla="*/ 646 h 1125"/>
                <a:gd name="T82" fmla="*/ 7 w 381"/>
                <a:gd name="T83" fmla="*/ 594 h 1125"/>
                <a:gd name="T84" fmla="*/ 17 w 381"/>
                <a:gd name="T85" fmla="*/ 521 h 1125"/>
                <a:gd name="T86" fmla="*/ 0 w 381"/>
                <a:gd name="T87" fmla="*/ 406 h 1125"/>
                <a:gd name="T88" fmla="*/ 7 w 381"/>
                <a:gd name="T89" fmla="*/ 36 h 112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1"/>
                <a:gd name="T136" fmla="*/ 0 h 1125"/>
                <a:gd name="T137" fmla="*/ 381 w 381"/>
                <a:gd name="T138" fmla="*/ 1125 h 112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1" h="1125">
                  <a:moveTo>
                    <a:pt x="7" y="36"/>
                  </a:moveTo>
                  <a:lnTo>
                    <a:pt x="73" y="16"/>
                  </a:lnTo>
                  <a:lnTo>
                    <a:pt x="133" y="6"/>
                  </a:lnTo>
                  <a:lnTo>
                    <a:pt x="179" y="0"/>
                  </a:lnTo>
                  <a:lnTo>
                    <a:pt x="243" y="6"/>
                  </a:lnTo>
                  <a:lnTo>
                    <a:pt x="310" y="26"/>
                  </a:lnTo>
                  <a:lnTo>
                    <a:pt x="366" y="49"/>
                  </a:lnTo>
                  <a:lnTo>
                    <a:pt x="372" y="266"/>
                  </a:lnTo>
                  <a:lnTo>
                    <a:pt x="374" y="393"/>
                  </a:lnTo>
                  <a:lnTo>
                    <a:pt x="369" y="521"/>
                  </a:lnTo>
                  <a:lnTo>
                    <a:pt x="362" y="580"/>
                  </a:lnTo>
                  <a:lnTo>
                    <a:pt x="374" y="607"/>
                  </a:lnTo>
                  <a:lnTo>
                    <a:pt x="380" y="633"/>
                  </a:lnTo>
                  <a:lnTo>
                    <a:pt x="374" y="663"/>
                  </a:lnTo>
                  <a:lnTo>
                    <a:pt x="369" y="747"/>
                  </a:lnTo>
                  <a:lnTo>
                    <a:pt x="369" y="856"/>
                  </a:lnTo>
                  <a:lnTo>
                    <a:pt x="374" y="1039"/>
                  </a:lnTo>
                  <a:lnTo>
                    <a:pt x="374" y="1084"/>
                  </a:lnTo>
                  <a:lnTo>
                    <a:pt x="336" y="1108"/>
                  </a:lnTo>
                  <a:lnTo>
                    <a:pt x="296" y="1114"/>
                  </a:lnTo>
                  <a:lnTo>
                    <a:pt x="230" y="1101"/>
                  </a:lnTo>
                  <a:lnTo>
                    <a:pt x="215" y="810"/>
                  </a:lnTo>
                  <a:lnTo>
                    <a:pt x="225" y="646"/>
                  </a:lnTo>
                  <a:lnTo>
                    <a:pt x="202" y="603"/>
                  </a:lnTo>
                  <a:lnTo>
                    <a:pt x="208" y="577"/>
                  </a:lnTo>
                  <a:lnTo>
                    <a:pt x="182" y="386"/>
                  </a:lnTo>
                  <a:lnTo>
                    <a:pt x="169" y="538"/>
                  </a:lnTo>
                  <a:lnTo>
                    <a:pt x="165" y="607"/>
                  </a:lnTo>
                  <a:lnTo>
                    <a:pt x="172" y="673"/>
                  </a:lnTo>
                  <a:lnTo>
                    <a:pt x="172" y="761"/>
                  </a:lnTo>
                  <a:lnTo>
                    <a:pt x="159" y="850"/>
                  </a:lnTo>
                  <a:lnTo>
                    <a:pt x="156" y="964"/>
                  </a:lnTo>
                  <a:lnTo>
                    <a:pt x="156" y="1076"/>
                  </a:lnTo>
                  <a:lnTo>
                    <a:pt x="159" y="1088"/>
                  </a:lnTo>
                  <a:lnTo>
                    <a:pt x="152" y="1101"/>
                  </a:lnTo>
                  <a:lnTo>
                    <a:pt x="123" y="1114"/>
                  </a:lnTo>
                  <a:lnTo>
                    <a:pt x="69" y="1124"/>
                  </a:lnTo>
                  <a:lnTo>
                    <a:pt x="43" y="1121"/>
                  </a:lnTo>
                  <a:lnTo>
                    <a:pt x="14" y="1104"/>
                  </a:lnTo>
                  <a:lnTo>
                    <a:pt x="14" y="807"/>
                  </a:lnTo>
                  <a:lnTo>
                    <a:pt x="10" y="646"/>
                  </a:lnTo>
                  <a:lnTo>
                    <a:pt x="7" y="594"/>
                  </a:lnTo>
                  <a:lnTo>
                    <a:pt x="17" y="521"/>
                  </a:lnTo>
                  <a:lnTo>
                    <a:pt x="0" y="406"/>
                  </a:lnTo>
                  <a:lnTo>
                    <a:pt x="7" y="36"/>
                  </a:lnTo>
                </a:path>
              </a:pathLst>
            </a:custGeom>
            <a:solidFill>
              <a:srgbClr val="0020A0"/>
            </a:solidFill>
            <a:ln w="12700" cap="rnd">
              <a:solidFill>
                <a:srgbClr val="000000"/>
              </a:solidFill>
              <a:round/>
              <a:headEnd/>
              <a:tailEnd/>
            </a:ln>
          </p:spPr>
          <p:txBody>
            <a:bodyPr/>
            <a:lstStyle/>
            <a:p>
              <a:endParaRPr lang="it-IT"/>
            </a:p>
          </p:txBody>
        </p:sp>
        <p:sp>
          <p:nvSpPr>
            <p:cNvPr id="26632" name="Freeform 11"/>
            <p:cNvSpPr>
              <a:spLocks/>
            </p:cNvSpPr>
            <p:nvPr/>
          </p:nvSpPr>
          <p:spPr bwMode="auto">
            <a:xfrm>
              <a:off x="2443" y="2012"/>
              <a:ext cx="398" cy="422"/>
            </a:xfrm>
            <a:custGeom>
              <a:avLst/>
              <a:gdLst>
                <a:gd name="T0" fmla="*/ 397 w 398"/>
                <a:gd name="T1" fmla="*/ 92 h 422"/>
                <a:gd name="T2" fmla="*/ 364 w 398"/>
                <a:gd name="T3" fmla="*/ 229 h 422"/>
                <a:gd name="T4" fmla="*/ 338 w 398"/>
                <a:gd name="T5" fmla="*/ 302 h 422"/>
                <a:gd name="T6" fmla="*/ 308 w 398"/>
                <a:gd name="T7" fmla="*/ 362 h 422"/>
                <a:gd name="T8" fmla="*/ 282 w 398"/>
                <a:gd name="T9" fmla="*/ 395 h 422"/>
                <a:gd name="T10" fmla="*/ 252 w 398"/>
                <a:gd name="T11" fmla="*/ 418 h 422"/>
                <a:gd name="T12" fmla="*/ 229 w 398"/>
                <a:gd name="T13" fmla="*/ 421 h 422"/>
                <a:gd name="T14" fmla="*/ 205 w 398"/>
                <a:gd name="T15" fmla="*/ 418 h 422"/>
                <a:gd name="T16" fmla="*/ 192 w 398"/>
                <a:gd name="T17" fmla="*/ 388 h 422"/>
                <a:gd name="T18" fmla="*/ 195 w 398"/>
                <a:gd name="T19" fmla="*/ 362 h 422"/>
                <a:gd name="T20" fmla="*/ 216 w 398"/>
                <a:gd name="T21" fmla="*/ 342 h 422"/>
                <a:gd name="T22" fmla="*/ 252 w 398"/>
                <a:gd name="T23" fmla="*/ 342 h 422"/>
                <a:gd name="T24" fmla="*/ 0 w 398"/>
                <a:gd name="T25" fmla="*/ 190 h 422"/>
                <a:gd name="T26" fmla="*/ 75 w 398"/>
                <a:gd name="T27" fmla="*/ 95 h 422"/>
                <a:gd name="T28" fmla="*/ 98 w 398"/>
                <a:gd name="T29" fmla="*/ 53 h 422"/>
                <a:gd name="T30" fmla="*/ 132 w 398"/>
                <a:gd name="T31" fmla="*/ 0 h 422"/>
                <a:gd name="T32" fmla="*/ 397 w 398"/>
                <a:gd name="T33" fmla="*/ 92 h 4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8"/>
                <a:gd name="T52" fmla="*/ 0 h 422"/>
                <a:gd name="T53" fmla="*/ 398 w 398"/>
                <a:gd name="T54" fmla="*/ 422 h 4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8" h="422">
                  <a:moveTo>
                    <a:pt x="397" y="92"/>
                  </a:moveTo>
                  <a:lnTo>
                    <a:pt x="364" y="229"/>
                  </a:lnTo>
                  <a:lnTo>
                    <a:pt x="338" y="302"/>
                  </a:lnTo>
                  <a:lnTo>
                    <a:pt x="308" y="362"/>
                  </a:lnTo>
                  <a:lnTo>
                    <a:pt x="282" y="395"/>
                  </a:lnTo>
                  <a:lnTo>
                    <a:pt x="252" y="418"/>
                  </a:lnTo>
                  <a:lnTo>
                    <a:pt x="229" y="421"/>
                  </a:lnTo>
                  <a:lnTo>
                    <a:pt x="205" y="418"/>
                  </a:lnTo>
                  <a:lnTo>
                    <a:pt x="192" y="388"/>
                  </a:lnTo>
                  <a:lnTo>
                    <a:pt x="195" y="362"/>
                  </a:lnTo>
                  <a:lnTo>
                    <a:pt x="216" y="342"/>
                  </a:lnTo>
                  <a:lnTo>
                    <a:pt x="252" y="342"/>
                  </a:lnTo>
                  <a:lnTo>
                    <a:pt x="0" y="190"/>
                  </a:lnTo>
                  <a:lnTo>
                    <a:pt x="75" y="95"/>
                  </a:lnTo>
                  <a:lnTo>
                    <a:pt x="98" y="53"/>
                  </a:lnTo>
                  <a:lnTo>
                    <a:pt x="132" y="0"/>
                  </a:lnTo>
                  <a:lnTo>
                    <a:pt x="397" y="92"/>
                  </a:lnTo>
                </a:path>
              </a:pathLst>
            </a:custGeom>
            <a:solidFill>
              <a:srgbClr val="A0C0FF"/>
            </a:solidFill>
            <a:ln w="9525" cap="rnd">
              <a:noFill/>
              <a:round/>
              <a:headEnd/>
              <a:tailEnd/>
            </a:ln>
          </p:spPr>
          <p:txBody>
            <a:bodyPr/>
            <a:lstStyle/>
            <a:p>
              <a:endParaRPr lang="it-IT"/>
            </a:p>
          </p:txBody>
        </p:sp>
        <p:sp>
          <p:nvSpPr>
            <p:cNvPr id="26633" name="Freeform 12"/>
            <p:cNvSpPr>
              <a:spLocks/>
            </p:cNvSpPr>
            <p:nvPr/>
          </p:nvSpPr>
          <p:spPr bwMode="auto">
            <a:xfrm>
              <a:off x="2697" y="1726"/>
              <a:ext cx="192" cy="512"/>
            </a:xfrm>
            <a:custGeom>
              <a:avLst/>
              <a:gdLst>
                <a:gd name="T0" fmla="*/ 42 w 192"/>
                <a:gd name="T1" fmla="*/ 7 h 512"/>
                <a:gd name="T2" fmla="*/ 49 w 192"/>
                <a:gd name="T3" fmla="*/ 161 h 512"/>
                <a:gd name="T4" fmla="*/ 68 w 192"/>
                <a:gd name="T5" fmla="*/ 302 h 512"/>
                <a:gd name="T6" fmla="*/ 75 w 192"/>
                <a:gd name="T7" fmla="*/ 339 h 512"/>
                <a:gd name="T8" fmla="*/ 55 w 192"/>
                <a:gd name="T9" fmla="*/ 362 h 512"/>
                <a:gd name="T10" fmla="*/ 42 w 192"/>
                <a:gd name="T11" fmla="*/ 401 h 512"/>
                <a:gd name="T12" fmla="*/ 36 w 192"/>
                <a:gd name="T13" fmla="*/ 418 h 512"/>
                <a:gd name="T14" fmla="*/ 20 w 192"/>
                <a:gd name="T15" fmla="*/ 421 h 512"/>
                <a:gd name="T16" fmla="*/ 0 w 192"/>
                <a:gd name="T17" fmla="*/ 435 h 512"/>
                <a:gd name="T18" fmla="*/ 20 w 192"/>
                <a:gd name="T19" fmla="*/ 478 h 512"/>
                <a:gd name="T20" fmla="*/ 39 w 192"/>
                <a:gd name="T21" fmla="*/ 485 h 512"/>
                <a:gd name="T22" fmla="*/ 59 w 192"/>
                <a:gd name="T23" fmla="*/ 488 h 512"/>
                <a:gd name="T24" fmla="*/ 72 w 192"/>
                <a:gd name="T25" fmla="*/ 501 h 512"/>
                <a:gd name="T26" fmla="*/ 114 w 192"/>
                <a:gd name="T27" fmla="*/ 511 h 512"/>
                <a:gd name="T28" fmla="*/ 191 w 192"/>
                <a:gd name="T29" fmla="*/ 488 h 512"/>
                <a:gd name="T30" fmla="*/ 188 w 192"/>
                <a:gd name="T31" fmla="*/ 418 h 512"/>
                <a:gd name="T32" fmla="*/ 160 w 192"/>
                <a:gd name="T33" fmla="*/ 348 h 512"/>
                <a:gd name="T34" fmla="*/ 147 w 192"/>
                <a:gd name="T35" fmla="*/ 299 h 512"/>
                <a:gd name="T36" fmla="*/ 147 w 192"/>
                <a:gd name="T37" fmla="*/ 240 h 512"/>
                <a:gd name="T38" fmla="*/ 154 w 192"/>
                <a:gd name="T39" fmla="*/ 180 h 512"/>
                <a:gd name="T40" fmla="*/ 157 w 192"/>
                <a:gd name="T41" fmla="*/ 118 h 512"/>
                <a:gd name="T42" fmla="*/ 160 w 192"/>
                <a:gd name="T43" fmla="*/ 33 h 512"/>
                <a:gd name="T44" fmla="*/ 137 w 192"/>
                <a:gd name="T45" fmla="*/ 10 h 512"/>
                <a:gd name="T46" fmla="*/ 105 w 192"/>
                <a:gd name="T47" fmla="*/ 0 h 512"/>
                <a:gd name="T48" fmla="*/ 42 w 192"/>
                <a:gd name="T49" fmla="*/ 7 h 51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2"/>
                <a:gd name="T76" fmla="*/ 0 h 512"/>
                <a:gd name="T77" fmla="*/ 192 w 192"/>
                <a:gd name="T78" fmla="*/ 512 h 51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2" h="512">
                  <a:moveTo>
                    <a:pt x="42" y="7"/>
                  </a:moveTo>
                  <a:lnTo>
                    <a:pt x="49" y="161"/>
                  </a:lnTo>
                  <a:lnTo>
                    <a:pt x="68" y="302"/>
                  </a:lnTo>
                  <a:lnTo>
                    <a:pt x="75" y="339"/>
                  </a:lnTo>
                  <a:lnTo>
                    <a:pt x="55" y="362"/>
                  </a:lnTo>
                  <a:lnTo>
                    <a:pt x="42" y="401"/>
                  </a:lnTo>
                  <a:lnTo>
                    <a:pt x="36" y="418"/>
                  </a:lnTo>
                  <a:lnTo>
                    <a:pt x="20" y="421"/>
                  </a:lnTo>
                  <a:lnTo>
                    <a:pt x="0" y="435"/>
                  </a:lnTo>
                  <a:lnTo>
                    <a:pt x="20" y="478"/>
                  </a:lnTo>
                  <a:lnTo>
                    <a:pt x="39" y="485"/>
                  </a:lnTo>
                  <a:lnTo>
                    <a:pt x="59" y="488"/>
                  </a:lnTo>
                  <a:lnTo>
                    <a:pt x="72" y="501"/>
                  </a:lnTo>
                  <a:lnTo>
                    <a:pt x="114" y="511"/>
                  </a:lnTo>
                  <a:lnTo>
                    <a:pt x="191" y="488"/>
                  </a:lnTo>
                  <a:lnTo>
                    <a:pt x="188" y="418"/>
                  </a:lnTo>
                  <a:lnTo>
                    <a:pt x="160" y="348"/>
                  </a:lnTo>
                  <a:lnTo>
                    <a:pt x="147" y="299"/>
                  </a:lnTo>
                  <a:lnTo>
                    <a:pt x="147" y="240"/>
                  </a:lnTo>
                  <a:lnTo>
                    <a:pt x="154" y="180"/>
                  </a:lnTo>
                  <a:lnTo>
                    <a:pt x="157" y="118"/>
                  </a:lnTo>
                  <a:lnTo>
                    <a:pt x="160" y="33"/>
                  </a:lnTo>
                  <a:lnTo>
                    <a:pt x="137" y="10"/>
                  </a:lnTo>
                  <a:lnTo>
                    <a:pt x="105" y="0"/>
                  </a:lnTo>
                  <a:lnTo>
                    <a:pt x="42" y="7"/>
                  </a:lnTo>
                </a:path>
              </a:pathLst>
            </a:custGeom>
            <a:solidFill>
              <a:srgbClr val="FFC0C0"/>
            </a:solidFill>
            <a:ln w="12700" cap="rnd">
              <a:solidFill>
                <a:srgbClr val="000000"/>
              </a:solidFill>
              <a:round/>
              <a:headEnd/>
              <a:tailEnd/>
            </a:ln>
          </p:spPr>
          <p:txBody>
            <a:bodyPr/>
            <a:lstStyle/>
            <a:p>
              <a:endParaRPr lang="it-IT"/>
            </a:p>
          </p:txBody>
        </p:sp>
        <p:sp>
          <p:nvSpPr>
            <p:cNvPr id="26634" name="Freeform 13"/>
            <p:cNvSpPr>
              <a:spLocks/>
            </p:cNvSpPr>
            <p:nvPr/>
          </p:nvSpPr>
          <p:spPr bwMode="auto">
            <a:xfrm>
              <a:off x="2724" y="1317"/>
              <a:ext cx="551" cy="706"/>
            </a:xfrm>
            <a:custGeom>
              <a:avLst/>
              <a:gdLst>
                <a:gd name="T0" fmla="*/ 164 w 550"/>
                <a:gd name="T1" fmla="*/ 13 h 706"/>
                <a:gd name="T2" fmla="*/ 117 w 550"/>
                <a:gd name="T3" fmla="*/ 59 h 706"/>
                <a:gd name="T4" fmla="*/ 81 w 550"/>
                <a:gd name="T5" fmla="*/ 91 h 706"/>
                <a:gd name="T6" fmla="*/ 61 w 550"/>
                <a:gd name="T7" fmla="*/ 114 h 706"/>
                <a:gd name="T8" fmla="*/ 58 w 550"/>
                <a:gd name="T9" fmla="*/ 137 h 706"/>
                <a:gd name="T10" fmla="*/ 51 w 550"/>
                <a:gd name="T11" fmla="*/ 177 h 706"/>
                <a:gd name="T12" fmla="*/ 35 w 550"/>
                <a:gd name="T13" fmla="*/ 223 h 706"/>
                <a:gd name="T14" fmla="*/ 22 w 550"/>
                <a:gd name="T15" fmla="*/ 284 h 706"/>
                <a:gd name="T16" fmla="*/ 15 w 550"/>
                <a:gd name="T17" fmla="*/ 330 h 706"/>
                <a:gd name="T18" fmla="*/ 15 w 550"/>
                <a:gd name="T19" fmla="*/ 363 h 706"/>
                <a:gd name="T20" fmla="*/ 0 w 550"/>
                <a:gd name="T21" fmla="*/ 370 h 706"/>
                <a:gd name="T22" fmla="*/ 5 w 550"/>
                <a:gd name="T23" fmla="*/ 389 h 706"/>
                <a:gd name="T24" fmla="*/ 5 w 550"/>
                <a:gd name="T25" fmla="*/ 416 h 706"/>
                <a:gd name="T26" fmla="*/ 3 w 550"/>
                <a:gd name="T27" fmla="*/ 449 h 706"/>
                <a:gd name="T28" fmla="*/ 15 w 550"/>
                <a:gd name="T29" fmla="*/ 449 h 706"/>
                <a:gd name="T30" fmla="*/ 58 w 550"/>
                <a:gd name="T31" fmla="*/ 436 h 706"/>
                <a:gd name="T32" fmla="*/ 107 w 550"/>
                <a:gd name="T33" fmla="*/ 432 h 706"/>
                <a:gd name="T34" fmla="*/ 130 w 550"/>
                <a:gd name="T35" fmla="*/ 442 h 706"/>
                <a:gd name="T36" fmla="*/ 127 w 550"/>
                <a:gd name="T37" fmla="*/ 547 h 706"/>
                <a:gd name="T38" fmla="*/ 154 w 550"/>
                <a:gd name="T39" fmla="*/ 543 h 706"/>
                <a:gd name="T40" fmla="*/ 170 w 550"/>
                <a:gd name="T41" fmla="*/ 540 h 706"/>
                <a:gd name="T42" fmla="*/ 193 w 550"/>
                <a:gd name="T43" fmla="*/ 553 h 706"/>
                <a:gd name="T44" fmla="*/ 210 w 550"/>
                <a:gd name="T45" fmla="*/ 576 h 706"/>
                <a:gd name="T46" fmla="*/ 236 w 550"/>
                <a:gd name="T47" fmla="*/ 603 h 706"/>
                <a:gd name="T48" fmla="*/ 266 w 550"/>
                <a:gd name="T49" fmla="*/ 603 h 706"/>
                <a:gd name="T50" fmla="*/ 329 w 550"/>
                <a:gd name="T51" fmla="*/ 599 h 706"/>
                <a:gd name="T52" fmla="*/ 345 w 550"/>
                <a:gd name="T53" fmla="*/ 606 h 706"/>
                <a:gd name="T54" fmla="*/ 352 w 550"/>
                <a:gd name="T55" fmla="*/ 629 h 706"/>
                <a:gd name="T56" fmla="*/ 358 w 550"/>
                <a:gd name="T57" fmla="*/ 692 h 706"/>
                <a:gd name="T58" fmla="*/ 374 w 550"/>
                <a:gd name="T59" fmla="*/ 705 h 706"/>
                <a:gd name="T60" fmla="*/ 405 w 550"/>
                <a:gd name="T61" fmla="*/ 705 h 706"/>
                <a:gd name="T62" fmla="*/ 505 w 550"/>
                <a:gd name="T63" fmla="*/ 507 h 706"/>
                <a:gd name="T64" fmla="*/ 547 w 550"/>
                <a:gd name="T65" fmla="*/ 426 h 706"/>
                <a:gd name="T66" fmla="*/ 564 w 550"/>
                <a:gd name="T67" fmla="*/ 350 h 706"/>
                <a:gd name="T68" fmla="*/ 567 w 550"/>
                <a:gd name="T69" fmla="*/ 294 h 706"/>
                <a:gd name="T70" fmla="*/ 561 w 550"/>
                <a:gd name="T71" fmla="*/ 229 h 706"/>
                <a:gd name="T72" fmla="*/ 551 w 550"/>
                <a:gd name="T73" fmla="*/ 180 h 706"/>
                <a:gd name="T74" fmla="*/ 551 w 550"/>
                <a:gd name="T75" fmla="*/ 157 h 706"/>
                <a:gd name="T76" fmla="*/ 557 w 550"/>
                <a:gd name="T77" fmla="*/ 130 h 706"/>
                <a:gd name="T78" fmla="*/ 531 w 550"/>
                <a:gd name="T79" fmla="*/ 84 h 706"/>
                <a:gd name="T80" fmla="*/ 498 w 550"/>
                <a:gd name="T81" fmla="*/ 59 h 706"/>
                <a:gd name="T82" fmla="*/ 459 w 550"/>
                <a:gd name="T83" fmla="*/ 19 h 706"/>
                <a:gd name="T84" fmla="*/ 421 w 550"/>
                <a:gd name="T85" fmla="*/ 0 h 706"/>
                <a:gd name="T86" fmla="*/ 164 w 550"/>
                <a:gd name="T87" fmla="*/ 13 h 7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50"/>
                <a:gd name="T133" fmla="*/ 0 h 706"/>
                <a:gd name="T134" fmla="*/ 550 w 550"/>
                <a:gd name="T135" fmla="*/ 706 h 70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50" h="706">
                  <a:moveTo>
                    <a:pt x="164" y="13"/>
                  </a:moveTo>
                  <a:lnTo>
                    <a:pt x="117" y="59"/>
                  </a:lnTo>
                  <a:lnTo>
                    <a:pt x="81" y="91"/>
                  </a:lnTo>
                  <a:lnTo>
                    <a:pt x="61" y="114"/>
                  </a:lnTo>
                  <a:lnTo>
                    <a:pt x="58" y="137"/>
                  </a:lnTo>
                  <a:lnTo>
                    <a:pt x="51" y="177"/>
                  </a:lnTo>
                  <a:lnTo>
                    <a:pt x="35" y="223"/>
                  </a:lnTo>
                  <a:lnTo>
                    <a:pt x="22" y="284"/>
                  </a:lnTo>
                  <a:lnTo>
                    <a:pt x="15" y="330"/>
                  </a:lnTo>
                  <a:lnTo>
                    <a:pt x="15" y="363"/>
                  </a:lnTo>
                  <a:lnTo>
                    <a:pt x="0" y="370"/>
                  </a:lnTo>
                  <a:lnTo>
                    <a:pt x="5" y="389"/>
                  </a:lnTo>
                  <a:lnTo>
                    <a:pt x="5" y="416"/>
                  </a:lnTo>
                  <a:lnTo>
                    <a:pt x="3" y="449"/>
                  </a:lnTo>
                  <a:lnTo>
                    <a:pt x="15" y="449"/>
                  </a:lnTo>
                  <a:lnTo>
                    <a:pt x="58" y="436"/>
                  </a:lnTo>
                  <a:lnTo>
                    <a:pt x="107" y="432"/>
                  </a:lnTo>
                  <a:lnTo>
                    <a:pt x="130" y="442"/>
                  </a:lnTo>
                  <a:lnTo>
                    <a:pt x="127" y="547"/>
                  </a:lnTo>
                  <a:lnTo>
                    <a:pt x="154" y="543"/>
                  </a:lnTo>
                  <a:lnTo>
                    <a:pt x="170" y="540"/>
                  </a:lnTo>
                  <a:lnTo>
                    <a:pt x="193" y="553"/>
                  </a:lnTo>
                  <a:lnTo>
                    <a:pt x="210" y="576"/>
                  </a:lnTo>
                  <a:lnTo>
                    <a:pt x="236" y="603"/>
                  </a:lnTo>
                  <a:lnTo>
                    <a:pt x="266" y="603"/>
                  </a:lnTo>
                  <a:lnTo>
                    <a:pt x="311" y="599"/>
                  </a:lnTo>
                  <a:lnTo>
                    <a:pt x="327" y="606"/>
                  </a:lnTo>
                  <a:lnTo>
                    <a:pt x="334" y="629"/>
                  </a:lnTo>
                  <a:lnTo>
                    <a:pt x="340" y="692"/>
                  </a:lnTo>
                  <a:lnTo>
                    <a:pt x="356" y="705"/>
                  </a:lnTo>
                  <a:lnTo>
                    <a:pt x="387" y="705"/>
                  </a:lnTo>
                  <a:lnTo>
                    <a:pt x="487" y="507"/>
                  </a:lnTo>
                  <a:lnTo>
                    <a:pt x="529" y="426"/>
                  </a:lnTo>
                  <a:lnTo>
                    <a:pt x="546" y="350"/>
                  </a:lnTo>
                  <a:lnTo>
                    <a:pt x="549" y="294"/>
                  </a:lnTo>
                  <a:lnTo>
                    <a:pt x="543" y="229"/>
                  </a:lnTo>
                  <a:lnTo>
                    <a:pt x="533" y="180"/>
                  </a:lnTo>
                  <a:lnTo>
                    <a:pt x="533" y="157"/>
                  </a:lnTo>
                  <a:lnTo>
                    <a:pt x="539" y="130"/>
                  </a:lnTo>
                  <a:lnTo>
                    <a:pt x="513" y="84"/>
                  </a:lnTo>
                  <a:lnTo>
                    <a:pt x="480" y="59"/>
                  </a:lnTo>
                  <a:lnTo>
                    <a:pt x="441" y="19"/>
                  </a:lnTo>
                  <a:lnTo>
                    <a:pt x="403" y="0"/>
                  </a:lnTo>
                  <a:lnTo>
                    <a:pt x="164" y="13"/>
                  </a:lnTo>
                </a:path>
              </a:pathLst>
            </a:custGeom>
            <a:solidFill>
              <a:srgbClr val="C0C0C0"/>
            </a:solidFill>
            <a:ln w="12700" cap="rnd">
              <a:solidFill>
                <a:srgbClr val="000000"/>
              </a:solidFill>
              <a:round/>
              <a:headEnd/>
              <a:tailEnd/>
            </a:ln>
          </p:spPr>
          <p:txBody>
            <a:bodyPr/>
            <a:lstStyle/>
            <a:p>
              <a:endParaRPr lang="it-IT"/>
            </a:p>
          </p:txBody>
        </p:sp>
        <p:grpSp>
          <p:nvGrpSpPr>
            <p:cNvPr id="26635" name="Group 14"/>
            <p:cNvGrpSpPr>
              <a:grpSpLocks/>
            </p:cNvGrpSpPr>
            <p:nvPr/>
          </p:nvGrpSpPr>
          <p:grpSpPr bwMode="auto">
            <a:xfrm>
              <a:off x="2815" y="1022"/>
              <a:ext cx="364" cy="464"/>
              <a:chOff x="2815" y="1022"/>
              <a:chExt cx="363" cy="464"/>
            </a:xfrm>
          </p:grpSpPr>
          <p:sp>
            <p:nvSpPr>
              <p:cNvPr id="26657" name="Freeform 15"/>
              <p:cNvSpPr>
                <a:spLocks/>
              </p:cNvSpPr>
              <p:nvPr/>
            </p:nvSpPr>
            <p:spPr bwMode="auto">
              <a:xfrm>
                <a:off x="2815" y="1092"/>
                <a:ext cx="363" cy="394"/>
              </a:xfrm>
              <a:custGeom>
                <a:avLst/>
                <a:gdLst>
                  <a:gd name="T0" fmla="*/ 32 w 363"/>
                  <a:gd name="T1" fmla="*/ 108 h 394"/>
                  <a:gd name="T2" fmla="*/ 6 w 363"/>
                  <a:gd name="T3" fmla="*/ 115 h 394"/>
                  <a:gd name="T4" fmla="*/ 0 w 363"/>
                  <a:gd name="T5" fmla="*/ 125 h 394"/>
                  <a:gd name="T6" fmla="*/ 2 w 363"/>
                  <a:gd name="T7" fmla="*/ 131 h 394"/>
                  <a:gd name="T8" fmla="*/ 8 w 363"/>
                  <a:gd name="T9" fmla="*/ 135 h 394"/>
                  <a:gd name="T10" fmla="*/ 13 w 363"/>
                  <a:gd name="T11" fmla="*/ 150 h 394"/>
                  <a:gd name="T12" fmla="*/ 19 w 363"/>
                  <a:gd name="T13" fmla="*/ 199 h 394"/>
                  <a:gd name="T14" fmla="*/ 15 w 363"/>
                  <a:gd name="T15" fmla="*/ 213 h 394"/>
                  <a:gd name="T16" fmla="*/ 25 w 363"/>
                  <a:gd name="T17" fmla="*/ 230 h 394"/>
                  <a:gd name="T18" fmla="*/ 35 w 363"/>
                  <a:gd name="T19" fmla="*/ 237 h 394"/>
                  <a:gd name="T20" fmla="*/ 70 w 363"/>
                  <a:gd name="T21" fmla="*/ 289 h 394"/>
                  <a:gd name="T22" fmla="*/ 76 w 363"/>
                  <a:gd name="T23" fmla="*/ 318 h 394"/>
                  <a:gd name="T24" fmla="*/ 91 w 363"/>
                  <a:gd name="T25" fmla="*/ 335 h 394"/>
                  <a:gd name="T26" fmla="*/ 106 w 363"/>
                  <a:gd name="T27" fmla="*/ 345 h 394"/>
                  <a:gd name="T28" fmla="*/ 121 w 363"/>
                  <a:gd name="T29" fmla="*/ 360 h 394"/>
                  <a:gd name="T30" fmla="*/ 141 w 363"/>
                  <a:gd name="T31" fmla="*/ 376 h 394"/>
                  <a:gd name="T32" fmla="*/ 152 w 363"/>
                  <a:gd name="T33" fmla="*/ 386 h 394"/>
                  <a:gd name="T34" fmla="*/ 165 w 363"/>
                  <a:gd name="T35" fmla="*/ 391 h 394"/>
                  <a:gd name="T36" fmla="*/ 180 w 363"/>
                  <a:gd name="T37" fmla="*/ 393 h 394"/>
                  <a:gd name="T38" fmla="*/ 193 w 363"/>
                  <a:gd name="T39" fmla="*/ 387 h 394"/>
                  <a:gd name="T40" fmla="*/ 203 w 363"/>
                  <a:gd name="T41" fmla="*/ 377 h 394"/>
                  <a:gd name="T42" fmla="*/ 216 w 363"/>
                  <a:gd name="T43" fmla="*/ 368 h 394"/>
                  <a:gd name="T44" fmla="*/ 228 w 363"/>
                  <a:gd name="T45" fmla="*/ 363 h 394"/>
                  <a:gd name="T46" fmla="*/ 265 w 363"/>
                  <a:gd name="T47" fmla="*/ 331 h 394"/>
                  <a:gd name="T48" fmla="*/ 276 w 363"/>
                  <a:gd name="T49" fmla="*/ 315 h 394"/>
                  <a:gd name="T50" fmla="*/ 279 w 363"/>
                  <a:gd name="T51" fmla="*/ 292 h 394"/>
                  <a:gd name="T52" fmla="*/ 286 w 363"/>
                  <a:gd name="T53" fmla="*/ 260 h 394"/>
                  <a:gd name="T54" fmla="*/ 306 w 363"/>
                  <a:gd name="T55" fmla="*/ 239 h 394"/>
                  <a:gd name="T56" fmla="*/ 326 w 363"/>
                  <a:gd name="T57" fmla="*/ 204 h 394"/>
                  <a:gd name="T58" fmla="*/ 342 w 363"/>
                  <a:gd name="T59" fmla="*/ 177 h 394"/>
                  <a:gd name="T60" fmla="*/ 355 w 363"/>
                  <a:gd name="T61" fmla="*/ 154 h 394"/>
                  <a:gd name="T62" fmla="*/ 362 w 363"/>
                  <a:gd name="T63" fmla="*/ 130 h 394"/>
                  <a:gd name="T64" fmla="*/ 355 w 363"/>
                  <a:gd name="T65" fmla="*/ 118 h 394"/>
                  <a:gd name="T66" fmla="*/ 346 w 363"/>
                  <a:gd name="T67" fmla="*/ 118 h 394"/>
                  <a:gd name="T68" fmla="*/ 324 w 363"/>
                  <a:gd name="T69" fmla="*/ 137 h 394"/>
                  <a:gd name="T70" fmla="*/ 312 w 363"/>
                  <a:gd name="T71" fmla="*/ 98 h 394"/>
                  <a:gd name="T72" fmla="*/ 306 w 363"/>
                  <a:gd name="T73" fmla="*/ 78 h 394"/>
                  <a:gd name="T74" fmla="*/ 292 w 363"/>
                  <a:gd name="T75" fmla="*/ 48 h 394"/>
                  <a:gd name="T76" fmla="*/ 282 w 363"/>
                  <a:gd name="T77" fmla="*/ 38 h 394"/>
                  <a:gd name="T78" fmla="*/ 261 w 363"/>
                  <a:gd name="T79" fmla="*/ 25 h 394"/>
                  <a:gd name="T80" fmla="*/ 233 w 363"/>
                  <a:gd name="T81" fmla="*/ 12 h 394"/>
                  <a:gd name="T82" fmla="*/ 210 w 363"/>
                  <a:gd name="T83" fmla="*/ 5 h 394"/>
                  <a:gd name="T84" fmla="*/ 184 w 363"/>
                  <a:gd name="T85" fmla="*/ 2 h 394"/>
                  <a:gd name="T86" fmla="*/ 157 w 363"/>
                  <a:gd name="T87" fmla="*/ 0 h 394"/>
                  <a:gd name="T88" fmla="*/ 125 w 363"/>
                  <a:gd name="T89" fmla="*/ 8 h 394"/>
                  <a:gd name="T90" fmla="*/ 101 w 363"/>
                  <a:gd name="T91" fmla="*/ 19 h 394"/>
                  <a:gd name="T92" fmla="*/ 75 w 363"/>
                  <a:gd name="T93" fmla="*/ 41 h 394"/>
                  <a:gd name="T94" fmla="*/ 63 w 363"/>
                  <a:gd name="T95" fmla="*/ 58 h 394"/>
                  <a:gd name="T96" fmla="*/ 48 w 363"/>
                  <a:gd name="T97" fmla="*/ 81 h 394"/>
                  <a:gd name="T98" fmla="*/ 32 w 363"/>
                  <a:gd name="T99" fmla="*/ 108 h 3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3"/>
                  <a:gd name="T151" fmla="*/ 0 h 394"/>
                  <a:gd name="T152" fmla="*/ 363 w 363"/>
                  <a:gd name="T153" fmla="*/ 394 h 3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3" h="394">
                    <a:moveTo>
                      <a:pt x="32" y="108"/>
                    </a:moveTo>
                    <a:lnTo>
                      <a:pt x="6" y="115"/>
                    </a:lnTo>
                    <a:lnTo>
                      <a:pt x="0" y="125"/>
                    </a:lnTo>
                    <a:lnTo>
                      <a:pt x="2" y="131"/>
                    </a:lnTo>
                    <a:lnTo>
                      <a:pt x="8" y="135"/>
                    </a:lnTo>
                    <a:lnTo>
                      <a:pt x="13" y="150"/>
                    </a:lnTo>
                    <a:lnTo>
                      <a:pt x="19" y="199"/>
                    </a:lnTo>
                    <a:lnTo>
                      <a:pt x="15" y="213"/>
                    </a:lnTo>
                    <a:lnTo>
                      <a:pt x="25" y="230"/>
                    </a:lnTo>
                    <a:lnTo>
                      <a:pt x="35" y="237"/>
                    </a:lnTo>
                    <a:lnTo>
                      <a:pt x="70" y="289"/>
                    </a:lnTo>
                    <a:lnTo>
                      <a:pt x="76" y="318"/>
                    </a:lnTo>
                    <a:lnTo>
                      <a:pt x="91" y="335"/>
                    </a:lnTo>
                    <a:lnTo>
                      <a:pt x="106" y="345"/>
                    </a:lnTo>
                    <a:lnTo>
                      <a:pt x="121" y="360"/>
                    </a:lnTo>
                    <a:lnTo>
                      <a:pt x="141" y="376"/>
                    </a:lnTo>
                    <a:lnTo>
                      <a:pt x="152" y="386"/>
                    </a:lnTo>
                    <a:lnTo>
                      <a:pt x="165" y="391"/>
                    </a:lnTo>
                    <a:lnTo>
                      <a:pt x="180" y="393"/>
                    </a:lnTo>
                    <a:lnTo>
                      <a:pt x="193" y="387"/>
                    </a:lnTo>
                    <a:lnTo>
                      <a:pt x="203" y="377"/>
                    </a:lnTo>
                    <a:lnTo>
                      <a:pt x="216" y="368"/>
                    </a:lnTo>
                    <a:lnTo>
                      <a:pt x="228" y="363"/>
                    </a:lnTo>
                    <a:lnTo>
                      <a:pt x="265" y="331"/>
                    </a:lnTo>
                    <a:lnTo>
                      <a:pt x="276" y="315"/>
                    </a:lnTo>
                    <a:lnTo>
                      <a:pt x="279" y="292"/>
                    </a:lnTo>
                    <a:lnTo>
                      <a:pt x="286" y="260"/>
                    </a:lnTo>
                    <a:lnTo>
                      <a:pt x="306" y="239"/>
                    </a:lnTo>
                    <a:lnTo>
                      <a:pt x="326" y="204"/>
                    </a:lnTo>
                    <a:lnTo>
                      <a:pt x="342" y="177"/>
                    </a:lnTo>
                    <a:lnTo>
                      <a:pt x="355" y="154"/>
                    </a:lnTo>
                    <a:lnTo>
                      <a:pt x="362" y="130"/>
                    </a:lnTo>
                    <a:lnTo>
                      <a:pt x="355" y="118"/>
                    </a:lnTo>
                    <a:lnTo>
                      <a:pt x="346" y="118"/>
                    </a:lnTo>
                    <a:lnTo>
                      <a:pt x="324" y="137"/>
                    </a:lnTo>
                    <a:lnTo>
                      <a:pt x="312" y="98"/>
                    </a:lnTo>
                    <a:lnTo>
                      <a:pt x="306" y="78"/>
                    </a:lnTo>
                    <a:lnTo>
                      <a:pt x="292" y="48"/>
                    </a:lnTo>
                    <a:lnTo>
                      <a:pt x="282" y="38"/>
                    </a:lnTo>
                    <a:lnTo>
                      <a:pt x="261" y="25"/>
                    </a:lnTo>
                    <a:lnTo>
                      <a:pt x="233" y="12"/>
                    </a:lnTo>
                    <a:lnTo>
                      <a:pt x="210" y="5"/>
                    </a:lnTo>
                    <a:lnTo>
                      <a:pt x="184" y="2"/>
                    </a:lnTo>
                    <a:lnTo>
                      <a:pt x="157" y="0"/>
                    </a:lnTo>
                    <a:lnTo>
                      <a:pt x="125" y="8"/>
                    </a:lnTo>
                    <a:lnTo>
                      <a:pt x="101" y="19"/>
                    </a:lnTo>
                    <a:lnTo>
                      <a:pt x="75" y="41"/>
                    </a:lnTo>
                    <a:lnTo>
                      <a:pt x="63" y="58"/>
                    </a:lnTo>
                    <a:lnTo>
                      <a:pt x="48" y="81"/>
                    </a:lnTo>
                    <a:lnTo>
                      <a:pt x="32" y="108"/>
                    </a:lnTo>
                  </a:path>
                </a:pathLst>
              </a:custGeom>
              <a:solidFill>
                <a:srgbClr val="FFC0C0"/>
              </a:solidFill>
              <a:ln w="12700" cap="rnd">
                <a:solidFill>
                  <a:srgbClr val="000000"/>
                </a:solidFill>
                <a:round/>
                <a:headEnd/>
                <a:tailEnd/>
              </a:ln>
            </p:spPr>
            <p:txBody>
              <a:bodyPr/>
              <a:lstStyle/>
              <a:p>
                <a:endParaRPr lang="it-IT"/>
              </a:p>
            </p:txBody>
          </p:sp>
          <p:grpSp>
            <p:nvGrpSpPr>
              <p:cNvPr id="26658" name="Group 16"/>
              <p:cNvGrpSpPr>
                <a:grpSpLocks/>
              </p:cNvGrpSpPr>
              <p:nvPr/>
            </p:nvGrpSpPr>
            <p:grpSpPr bwMode="auto">
              <a:xfrm>
                <a:off x="2820" y="1022"/>
                <a:ext cx="342" cy="250"/>
                <a:chOff x="2820" y="1022"/>
                <a:chExt cx="342" cy="250"/>
              </a:xfrm>
            </p:grpSpPr>
            <p:sp>
              <p:nvSpPr>
                <p:cNvPr id="26659" name="Freeform 17"/>
                <p:cNvSpPr>
                  <a:spLocks/>
                </p:cNvSpPr>
                <p:nvPr/>
              </p:nvSpPr>
              <p:spPr bwMode="auto">
                <a:xfrm>
                  <a:off x="2903" y="1208"/>
                  <a:ext cx="68" cy="27"/>
                </a:xfrm>
                <a:custGeom>
                  <a:avLst/>
                  <a:gdLst>
                    <a:gd name="T0" fmla="*/ 67 w 68"/>
                    <a:gd name="T1" fmla="*/ 13 h 27"/>
                    <a:gd name="T2" fmla="*/ 55 w 68"/>
                    <a:gd name="T3" fmla="*/ 26 h 27"/>
                    <a:gd name="T4" fmla="*/ 44 w 68"/>
                    <a:gd name="T5" fmla="*/ 16 h 27"/>
                    <a:gd name="T6" fmla="*/ 37 w 68"/>
                    <a:gd name="T7" fmla="*/ 13 h 27"/>
                    <a:gd name="T8" fmla="*/ 27 w 68"/>
                    <a:gd name="T9" fmla="*/ 13 h 27"/>
                    <a:gd name="T10" fmla="*/ 22 w 68"/>
                    <a:gd name="T11" fmla="*/ 16 h 27"/>
                    <a:gd name="T12" fmla="*/ 13 w 68"/>
                    <a:gd name="T13" fmla="*/ 24 h 27"/>
                    <a:gd name="T14" fmla="*/ 8 w 68"/>
                    <a:gd name="T15" fmla="*/ 25 h 27"/>
                    <a:gd name="T16" fmla="*/ 0 w 68"/>
                    <a:gd name="T17" fmla="*/ 25 h 27"/>
                    <a:gd name="T18" fmla="*/ 3 w 68"/>
                    <a:gd name="T19" fmla="*/ 21 h 27"/>
                    <a:gd name="T20" fmla="*/ 7 w 68"/>
                    <a:gd name="T21" fmla="*/ 14 h 27"/>
                    <a:gd name="T22" fmla="*/ 11 w 68"/>
                    <a:gd name="T23" fmla="*/ 10 h 27"/>
                    <a:gd name="T24" fmla="*/ 19 w 68"/>
                    <a:gd name="T25" fmla="*/ 3 h 27"/>
                    <a:gd name="T26" fmla="*/ 24 w 68"/>
                    <a:gd name="T27" fmla="*/ 1 h 27"/>
                    <a:gd name="T28" fmla="*/ 31 w 68"/>
                    <a:gd name="T29" fmla="*/ 0 h 27"/>
                    <a:gd name="T30" fmla="*/ 36 w 68"/>
                    <a:gd name="T31" fmla="*/ 1 h 27"/>
                    <a:gd name="T32" fmla="*/ 43 w 68"/>
                    <a:gd name="T33" fmla="*/ 2 h 27"/>
                    <a:gd name="T34" fmla="*/ 47 w 68"/>
                    <a:gd name="T35" fmla="*/ 5 h 27"/>
                    <a:gd name="T36" fmla="*/ 55 w 68"/>
                    <a:gd name="T37" fmla="*/ 10 h 27"/>
                    <a:gd name="T38" fmla="*/ 67 w 68"/>
                    <a:gd name="T39" fmla="*/ 13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8"/>
                    <a:gd name="T61" fmla="*/ 0 h 27"/>
                    <a:gd name="T62" fmla="*/ 68 w 68"/>
                    <a:gd name="T63" fmla="*/ 27 h 2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8" h="27">
                      <a:moveTo>
                        <a:pt x="67" y="13"/>
                      </a:moveTo>
                      <a:lnTo>
                        <a:pt x="55" y="26"/>
                      </a:lnTo>
                      <a:lnTo>
                        <a:pt x="44" y="16"/>
                      </a:lnTo>
                      <a:lnTo>
                        <a:pt x="37" y="13"/>
                      </a:lnTo>
                      <a:lnTo>
                        <a:pt x="27" y="13"/>
                      </a:lnTo>
                      <a:lnTo>
                        <a:pt x="22" y="16"/>
                      </a:lnTo>
                      <a:lnTo>
                        <a:pt x="13" y="24"/>
                      </a:lnTo>
                      <a:lnTo>
                        <a:pt x="8" y="25"/>
                      </a:lnTo>
                      <a:lnTo>
                        <a:pt x="0" y="25"/>
                      </a:lnTo>
                      <a:lnTo>
                        <a:pt x="3" y="21"/>
                      </a:lnTo>
                      <a:lnTo>
                        <a:pt x="7" y="14"/>
                      </a:lnTo>
                      <a:lnTo>
                        <a:pt x="11" y="10"/>
                      </a:lnTo>
                      <a:lnTo>
                        <a:pt x="19" y="3"/>
                      </a:lnTo>
                      <a:lnTo>
                        <a:pt x="24" y="1"/>
                      </a:lnTo>
                      <a:lnTo>
                        <a:pt x="31" y="0"/>
                      </a:lnTo>
                      <a:lnTo>
                        <a:pt x="36" y="1"/>
                      </a:lnTo>
                      <a:lnTo>
                        <a:pt x="43" y="2"/>
                      </a:lnTo>
                      <a:lnTo>
                        <a:pt x="47" y="5"/>
                      </a:lnTo>
                      <a:lnTo>
                        <a:pt x="55" y="10"/>
                      </a:lnTo>
                      <a:lnTo>
                        <a:pt x="67" y="13"/>
                      </a:lnTo>
                    </a:path>
                  </a:pathLst>
                </a:custGeom>
                <a:solidFill>
                  <a:srgbClr val="000000"/>
                </a:solidFill>
                <a:ln w="9525" cap="rnd">
                  <a:noFill/>
                  <a:round/>
                  <a:headEnd/>
                  <a:tailEnd/>
                </a:ln>
              </p:spPr>
              <p:txBody>
                <a:bodyPr/>
                <a:lstStyle/>
                <a:p>
                  <a:endParaRPr lang="it-IT"/>
                </a:p>
              </p:txBody>
            </p:sp>
            <p:sp>
              <p:nvSpPr>
                <p:cNvPr id="26660" name="Freeform 18"/>
                <p:cNvSpPr>
                  <a:spLocks/>
                </p:cNvSpPr>
                <p:nvPr/>
              </p:nvSpPr>
              <p:spPr bwMode="auto">
                <a:xfrm>
                  <a:off x="3017" y="1205"/>
                  <a:ext cx="62" cy="32"/>
                </a:xfrm>
                <a:custGeom>
                  <a:avLst/>
                  <a:gdLst>
                    <a:gd name="T0" fmla="*/ 0 w 62"/>
                    <a:gd name="T1" fmla="*/ 17 h 32"/>
                    <a:gd name="T2" fmla="*/ 12 w 62"/>
                    <a:gd name="T3" fmla="*/ 30 h 32"/>
                    <a:gd name="T4" fmla="*/ 19 w 62"/>
                    <a:gd name="T5" fmla="*/ 18 h 32"/>
                    <a:gd name="T6" fmla="*/ 26 w 62"/>
                    <a:gd name="T7" fmla="*/ 14 h 32"/>
                    <a:gd name="T8" fmla="*/ 35 w 62"/>
                    <a:gd name="T9" fmla="*/ 14 h 32"/>
                    <a:gd name="T10" fmla="*/ 44 w 62"/>
                    <a:gd name="T11" fmla="*/ 17 h 32"/>
                    <a:gd name="T12" fmla="*/ 55 w 62"/>
                    <a:gd name="T13" fmla="*/ 27 h 32"/>
                    <a:gd name="T14" fmla="*/ 61 w 62"/>
                    <a:gd name="T15" fmla="*/ 31 h 32"/>
                    <a:gd name="T16" fmla="*/ 60 w 62"/>
                    <a:gd name="T17" fmla="*/ 25 h 32"/>
                    <a:gd name="T18" fmla="*/ 55 w 62"/>
                    <a:gd name="T19" fmla="*/ 16 h 32"/>
                    <a:gd name="T20" fmla="*/ 51 w 62"/>
                    <a:gd name="T21" fmla="*/ 7 h 32"/>
                    <a:gd name="T22" fmla="*/ 44 w 62"/>
                    <a:gd name="T23" fmla="*/ 2 h 32"/>
                    <a:gd name="T24" fmla="*/ 32 w 62"/>
                    <a:gd name="T25" fmla="*/ 0 h 32"/>
                    <a:gd name="T26" fmla="*/ 19 w 62"/>
                    <a:gd name="T27" fmla="*/ 1 h 32"/>
                    <a:gd name="T28" fmla="*/ 10 w 62"/>
                    <a:gd name="T29" fmla="*/ 6 h 32"/>
                    <a:gd name="T30" fmla="*/ 0 w 62"/>
                    <a:gd name="T31" fmla="*/ 17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32"/>
                    <a:gd name="T50" fmla="*/ 62 w 62"/>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32">
                      <a:moveTo>
                        <a:pt x="0" y="17"/>
                      </a:moveTo>
                      <a:lnTo>
                        <a:pt x="12" y="30"/>
                      </a:lnTo>
                      <a:lnTo>
                        <a:pt x="19" y="18"/>
                      </a:lnTo>
                      <a:lnTo>
                        <a:pt x="26" y="14"/>
                      </a:lnTo>
                      <a:lnTo>
                        <a:pt x="35" y="14"/>
                      </a:lnTo>
                      <a:lnTo>
                        <a:pt x="44" y="17"/>
                      </a:lnTo>
                      <a:lnTo>
                        <a:pt x="55" y="27"/>
                      </a:lnTo>
                      <a:lnTo>
                        <a:pt x="61" y="31"/>
                      </a:lnTo>
                      <a:lnTo>
                        <a:pt x="60" y="25"/>
                      </a:lnTo>
                      <a:lnTo>
                        <a:pt x="55" y="16"/>
                      </a:lnTo>
                      <a:lnTo>
                        <a:pt x="51" y="7"/>
                      </a:lnTo>
                      <a:lnTo>
                        <a:pt x="44" y="2"/>
                      </a:lnTo>
                      <a:lnTo>
                        <a:pt x="32" y="0"/>
                      </a:lnTo>
                      <a:lnTo>
                        <a:pt x="19" y="1"/>
                      </a:lnTo>
                      <a:lnTo>
                        <a:pt x="10" y="6"/>
                      </a:lnTo>
                      <a:lnTo>
                        <a:pt x="0" y="17"/>
                      </a:lnTo>
                    </a:path>
                  </a:pathLst>
                </a:custGeom>
                <a:solidFill>
                  <a:srgbClr val="000000"/>
                </a:solidFill>
                <a:ln w="9525" cap="rnd">
                  <a:noFill/>
                  <a:round/>
                  <a:headEnd/>
                  <a:tailEnd/>
                </a:ln>
              </p:spPr>
              <p:txBody>
                <a:bodyPr/>
                <a:lstStyle/>
                <a:p>
                  <a:endParaRPr lang="it-IT"/>
                </a:p>
              </p:txBody>
            </p:sp>
            <p:sp>
              <p:nvSpPr>
                <p:cNvPr id="26661" name="Freeform 19"/>
                <p:cNvSpPr>
                  <a:spLocks/>
                </p:cNvSpPr>
                <p:nvPr/>
              </p:nvSpPr>
              <p:spPr bwMode="auto">
                <a:xfrm>
                  <a:off x="2820" y="1022"/>
                  <a:ext cx="342" cy="250"/>
                </a:xfrm>
                <a:custGeom>
                  <a:avLst/>
                  <a:gdLst>
                    <a:gd name="T0" fmla="*/ 0 w 342"/>
                    <a:gd name="T1" fmla="*/ 163 h 250"/>
                    <a:gd name="T2" fmla="*/ 0 w 342"/>
                    <a:gd name="T3" fmla="*/ 181 h 250"/>
                    <a:gd name="T4" fmla="*/ 3 w 342"/>
                    <a:gd name="T5" fmla="*/ 192 h 250"/>
                    <a:gd name="T6" fmla="*/ 31 w 342"/>
                    <a:gd name="T7" fmla="*/ 207 h 250"/>
                    <a:gd name="T8" fmla="*/ 61 w 342"/>
                    <a:gd name="T9" fmla="*/ 217 h 250"/>
                    <a:gd name="T10" fmla="*/ 65 w 342"/>
                    <a:gd name="T11" fmla="*/ 152 h 250"/>
                    <a:gd name="T12" fmla="*/ 101 w 342"/>
                    <a:gd name="T13" fmla="*/ 145 h 250"/>
                    <a:gd name="T14" fmla="*/ 118 w 342"/>
                    <a:gd name="T15" fmla="*/ 139 h 250"/>
                    <a:gd name="T16" fmla="*/ 153 w 342"/>
                    <a:gd name="T17" fmla="*/ 189 h 250"/>
                    <a:gd name="T18" fmla="*/ 167 w 342"/>
                    <a:gd name="T19" fmla="*/ 155 h 250"/>
                    <a:gd name="T20" fmla="*/ 197 w 342"/>
                    <a:gd name="T21" fmla="*/ 189 h 250"/>
                    <a:gd name="T22" fmla="*/ 205 w 342"/>
                    <a:gd name="T23" fmla="*/ 166 h 250"/>
                    <a:gd name="T24" fmla="*/ 202 w 342"/>
                    <a:gd name="T25" fmla="*/ 132 h 250"/>
                    <a:gd name="T26" fmla="*/ 252 w 342"/>
                    <a:gd name="T27" fmla="*/ 153 h 250"/>
                    <a:gd name="T28" fmla="*/ 273 w 342"/>
                    <a:gd name="T29" fmla="*/ 190 h 250"/>
                    <a:gd name="T30" fmla="*/ 300 w 342"/>
                    <a:gd name="T31" fmla="*/ 238 h 250"/>
                    <a:gd name="T32" fmla="*/ 329 w 342"/>
                    <a:gd name="T33" fmla="*/ 158 h 250"/>
                    <a:gd name="T34" fmla="*/ 328 w 342"/>
                    <a:gd name="T35" fmla="*/ 123 h 250"/>
                    <a:gd name="T36" fmla="*/ 316 w 342"/>
                    <a:gd name="T37" fmla="*/ 106 h 250"/>
                    <a:gd name="T38" fmla="*/ 261 w 342"/>
                    <a:gd name="T39" fmla="*/ 94 h 250"/>
                    <a:gd name="T40" fmla="*/ 290 w 342"/>
                    <a:gd name="T41" fmla="*/ 77 h 250"/>
                    <a:gd name="T42" fmla="*/ 258 w 342"/>
                    <a:gd name="T43" fmla="*/ 67 h 250"/>
                    <a:gd name="T44" fmla="*/ 228 w 342"/>
                    <a:gd name="T45" fmla="*/ 0 h 250"/>
                    <a:gd name="T46" fmla="*/ 197 w 342"/>
                    <a:gd name="T47" fmla="*/ 9 h 250"/>
                    <a:gd name="T48" fmla="*/ 171 w 342"/>
                    <a:gd name="T49" fmla="*/ 14 h 250"/>
                    <a:gd name="T50" fmla="*/ 161 w 342"/>
                    <a:gd name="T51" fmla="*/ 26 h 250"/>
                    <a:gd name="T52" fmla="*/ 115 w 342"/>
                    <a:gd name="T53" fmla="*/ 17 h 250"/>
                    <a:gd name="T54" fmla="*/ 118 w 342"/>
                    <a:gd name="T55" fmla="*/ 32 h 250"/>
                    <a:gd name="T56" fmla="*/ 74 w 342"/>
                    <a:gd name="T57" fmla="*/ 37 h 250"/>
                    <a:gd name="T58" fmla="*/ 89 w 342"/>
                    <a:gd name="T59" fmla="*/ 47 h 250"/>
                    <a:gd name="T60" fmla="*/ 54 w 342"/>
                    <a:gd name="T61" fmla="*/ 66 h 250"/>
                    <a:gd name="T62" fmla="*/ 71 w 342"/>
                    <a:gd name="T63" fmla="*/ 77 h 250"/>
                    <a:gd name="T64" fmla="*/ 27 w 342"/>
                    <a:gd name="T65" fmla="*/ 94 h 250"/>
                    <a:gd name="T66" fmla="*/ 36 w 342"/>
                    <a:gd name="T67" fmla="*/ 110 h 250"/>
                    <a:gd name="T68" fmla="*/ 37 w 342"/>
                    <a:gd name="T69" fmla="*/ 142 h 2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2"/>
                    <a:gd name="T106" fmla="*/ 0 h 250"/>
                    <a:gd name="T107" fmla="*/ 342 w 342"/>
                    <a:gd name="T108" fmla="*/ 250 h 2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2" h="250">
                      <a:moveTo>
                        <a:pt x="20" y="150"/>
                      </a:moveTo>
                      <a:lnTo>
                        <a:pt x="0" y="163"/>
                      </a:lnTo>
                      <a:lnTo>
                        <a:pt x="14" y="162"/>
                      </a:lnTo>
                      <a:lnTo>
                        <a:pt x="0" y="181"/>
                      </a:lnTo>
                      <a:lnTo>
                        <a:pt x="14" y="176"/>
                      </a:lnTo>
                      <a:lnTo>
                        <a:pt x="3" y="192"/>
                      </a:lnTo>
                      <a:lnTo>
                        <a:pt x="24" y="190"/>
                      </a:lnTo>
                      <a:lnTo>
                        <a:pt x="31" y="207"/>
                      </a:lnTo>
                      <a:lnTo>
                        <a:pt x="34" y="249"/>
                      </a:lnTo>
                      <a:lnTo>
                        <a:pt x="61" y="217"/>
                      </a:lnTo>
                      <a:lnTo>
                        <a:pt x="60" y="163"/>
                      </a:lnTo>
                      <a:lnTo>
                        <a:pt x="65" y="152"/>
                      </a:lnTo>
                      <a:lnTo>
                        <a:pt x="104" y="168"/>
                      </a:lnTo>
                      <a:lnTo>
                        <a:pt x="101" y="145"/>
                      </a:lnTo>
                      <a:lnTo>
                        <a:pt x="117" y="152"/>
                      </a:lnTo>
                      <a:lnTo>
                        <a:pt x="118" y="139"/>
                      </a:lnTo>
                      <a:lnTo>
                        <a:pt x="140" y="150"/>
                      </a:lnTo>
                      <a:lnTo>
                        <a:pt x="153" y="189"/>
                      </a:lnTo>
                      <a:lnTo>
                        <a:pt x="156" y="149"/>
                      </a:lnTo>
                      <a:lnTo>
                        <a:pt x="167" y="155"/>
                      </a:lnTo>
                      <a:lnTo>
                        <a:pt x="184" y="168"/>
                      </a:lnTo>
                      <a:lnTo>
                        <a:pt x="197" y="189"/>
                      </a:lnTo>
                      <a:lnTo>
                        <a:pt x="205" y="207"/>
                      </a:lnTo>
                      <a:lnTo>
                        <a:pt x="205" y="166"/>
                      </a:lnTo>
                      <a:lnTo>
                        <a:pt x="202" y="142"/>
                      </a:lnTo>
                      <a:lnTo>
                        <a:pt x="202" y="132"/>
                      </a:lnTo>
                      <a:lnTo>
                        <a:pt x="228" y="135"/>
                      </a:lnTo>
                      <a:lnTo>
                        <a:pt x="252" y="153"/>
                      </a:lnTo>
                      <a:lnTo>
                        <a:pt x="265" y="173"/>
                      </a:lnTo>
                      <a:lnTo>
                        <a:pt x="273" y="190"/>
                      </a:lnTo>
                      <a:lnTo>
                        <a:pt x="276" y="209"/>
                      </a:lnTo>
                      <a:lnTo>
                        <a:pt x="300" y="238"/>
                      </a:lnTo>
                      <a:lnTo>
                        <a:pt x="341" y="193"/>
                      </a:lnTo>
                      <a:lnTo>
                        <a:pt x="329" y="158"/>
                      </a:lnTo>
                      <a:lnTo>
                        <a:pt x="316" y="130"/>
                      </a:lnTo>
                      <a:lnTo>
                        <a:pt x="328" y="123"/>
                      </a:lnTo>
                      <a:lnTo>
                        <a:pt x="302" y="112"/>
                      </a:lnTo>
                      <a:lnTo>
                        <a:pt x="316" y="106"/>
                      </a:lnTo>
                      <a:lnTo>
                        <a:pt x="290" y="100"/>
                      </a:lnTo>
                      <a:lnTo>
                        <a:pt x="261" y="94"/>
                      </a:lnTo>
                      <a:lnTo>
                        <a:pt x="302" y="93"/>
                      </a:lnTo>
                      <a:lnTo>
                        <a:pt x="290" y="77"/>
                      </a:lnTo>
                      <a:lnTo>
                        <a:pt x="276" y="69"/>
                      </a:lnTo>
                      <a:lnTo>
                        <a:pt x="258" y="67"/>
                      </a:lnTo>
                      <a:lnTo>
                        <a:pt x="234" y="67"/>
                      </a:lnTo>
                      <a:lnTo>
                        <a:pt x="228" y="0"/>
                      </a:lnTo>
                      <a:lnTo>
                        <a:pt x="222" y="20"/>
                      </a:lnTo>
                      <a:lnTo>
                        <a:pt x="197" y="9"/>
                      </a:lnTo>
                      <a:lnTo>
                        <a:pt x="199" y="22"/>
                      </a:lnTo>
                      <a:lnTo>
                        <a:pt x="171" y="14"/>
                      </a:lnTo>
                      <a:lnTo>
                        <a:pt x="179" y="29"/>
                      </a:lnTo>
                      <a:lnTo>
                        <a:pt x="161" y="26"/>
                      </a:lnTo>
                      <a:lnTo>
                        <a:pt x="140" y="20"/>
                      </a:lnTo>
                      <a:lnTo>
                        <a:pt x="115" y="17"/>
                      </a:lnTo>
                      <a:lnTo>
                        <a:pt x="94" y="14"/>
                      </a:lnTo>
                      <a:lnTo>
                        <a:pt x="118" y="32"/>
                      </a:lnTo>
                      <a:lnTo>
                        <a:pt x="95" y="33"/>
                      </a:lnTo>
                      <a:lnTo>
                        <a:pt x="74" y="37"/>
                      </a:lnTo>
                      <a:lnTo>
                        <a:pt x="63" y="40"/>
                      </a:lnTo>
                      <a:lnTo>
                        <a:pt x="89" y="47"/>
                      </a:lnTo>
                      <a:lnTo>
                        <a:pt x="73" y="55"/>
                      </a:lnTo>
                      <a:lnTo>
                        <a:pt x="54" y="66"/>
                      </a:lnTo>
                      <a:lnTo>
                        <a:pt x="80" y="63"/>
                      </a:lnTo>
                      <a:lnTo>
                        <a:pt x="71" y="77"/>
                      </a:lnTo>
                      <a:lnTo>
                        <a:pt x="58" y="84"/>
                      </a:lnTo>
                      <a:lnTo>
                        <a:pt x="27" y="94"/>
                      </a:lnTo>
                      <a:lnTo>
                        <a:pt x="54" y="94"/>
                      </a:lnTo>
                      <a:lnTo>
                        <a:pt x="36" y="110"/>
                      </a:lnTo>
                      <a:lnTo>
                        <a:pt x="60" y="110"/>
                      </a:lnTo>
                      <a:lnTo>
                        <a:pt x="37" y="142"/>
                      </a:lnTo>
                      <a:lnTo>
                        <a:pt x="20" y="150"/>
                      </a:lnTo>
                    </a:path>
                  </a:pathLst>
                </a:custGeom>
                <a:solidFill>
                  <a:srgbClr val="000000"/>
                </a:solidFill>
                <a:ln w="9525" cap="rnd">
                  <a:noFill/>
                  <a:round/>
                  <a:headEnd/>
                  <a:tailEnd/>
                </a:ln>
              </p:spPr>
              <p:txBody>
                <a:bodyPr/>
                <a:lstStyle/>
                <a:p>
                  <a:endParaRPr lang="it-IT"/>
                </a:p>
              </p:txBody>
            </p:sp>
          </p:grpSp>
        </p:grpSp>
        <p:sp>
          <p:nvSpPr>
            <p:cNvPr id="26636" name="Freeform 20"/>
            <p:cNvSpPr>
              <a:spLocks/>
            </p:cNvSpPr>
            <p:nvPr/>
          </p:nvSpPr>
          <p:spPr bwMode="auto">
            <a:xfrm>
              <a:off x="3091" y="1677"/>
              <a:ext cx="190" cy="483"/>
            </a:xfrm>
            <a:custGeom>
              <a:avLst/>
              <a:gdLst>
                <a:gd name="T0" fmla="*/ 90 w 190"/>
                <a:gd name="T1" fmla="*/ 20 h 483"/>
                <a:gd name="T2" fmla="*/ 69 w 190"/>
                <a:gd name="T3" fmla="*/ 137 h 483"/>
                <a:gd name="T4" fmla="*/ 43 w 190"/>
                <a:gd name="T5" fmla="*/ 249 h 483"/>
                <a:gd name="T6" fmla="*/ 27 w 190"/>
                <a:gd name="T7" fmla="*/ 299 h 483"/>
                <a:gd name="T8" fmla="*/ 7 w 190"/>
                <a:gd name="T9" fmla="*/ 338 h 483"/>
                <a:gd name="T10" fmla="*/ 0 w 190"/>
                <a:gd name="T11" fmla="*/ 384 h 483"/>
                <a:gd name="T12" fmla="*/ 17 w 190"/>
                <a:gd name="T13" fmla="*/ 421 h 483"/>
                <a:gd name="T14" fmla="*/ 63 w 190"/>
                <a:gd name="T15" fmla="*/ 460 h 483"/>
                <a:gd name="T16" fmla="*/ 84 w 190"/>
                <a:gd name="T17" fmla="*/ 479 h 483"/>
                <a:gd name="T18" fmla="*/ 133 w 190"/>
                <a:gd name="T19" fmla="*/ 482 h 483"/>
                <a:gd name="T20" fmla="*/ 185 w 190"/>
                <a:gd name="T21" fmla="*/ 467 h 483"/>
                <a:gd name="T22" fmla="*/ 189 w 190"/>
                <a:gd name="T23" fmla="*/ 447 h 483"/>
                <a:gd name="T24" fmla="*/ 172 w 190"/>
                <a:gd name="T25" fmla="*/ 437 h 483"/>
                <a:gd name="T26" fmla="*/ 149 w 190"/>
                <a:gd name="T27" fmla="*/ 434 h 483"/>
                <a:gd name="T28" fmla="*/ 113 w 190"/>
                <a:gd name="T29" fmla="*/ 430 h 483"/>
                <a:gd name="T30" fmla="*/ 100 w 190"/>
                <a:gd name="T31" fmla="*/ 414 h 483"/>
                <a:gd name="T32" fmla="*/ 103 w 190"/>
                <a:gd name="T33" fmla="*/ 384 h 483"/>
                <a:gd name="T34" fmla="*/ 77 w 190"/>
                <a:gd name="T35" fmla="*/ 345 h 483"/>
                <a:gd name="T36" fmla="*/ 84 w 190"/>
                <a:gd name="T37" fmla="*/ 315 h 483"/>
                <a:gd name="T38" fmla="*/ 116 w 190"/>
                <a:gd name="T39" fmla="*/ 259 h 483"/>
                <a:gd name="T40" fmla="*/ 156 w 190"/>
                <a:gd name="T41" fmla="*/ 190 h 483"/>
                <a:gd name="T42" fmla="*/ 172 w 190"/>
                <a:gd name="T43" fmla="*/ 117 h 483"/>
                <a:gd name="T44" fmla="*/ 179 w 190"/>
                <a:gd name="T45" fmla="*/ 62 h 483"/>
                <a:gd name="T46" fmla="*/ 166 w 190"/>
                <a:gd name="T47" fmla="*/ 26 h 483"/>
                <a:gd name="T48" fmla="*/ 166 w 190"/>
                <a:gd name="T49" fmla="*/ 0 h 483"/>
                <a:gd name="T50" fmla="*/ 90 w 190"/>
                <a:gd name="T51" fmla="*/ 20 h 4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0"/>
                <a:gd name="T79" fmla="*/ 0 h 483"/>
                <a:gd name="T80" fmla="*/ 190 w 190"/>
                <a:gd name="T81" fmla="*/ 483 h 4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0" h="483">
                  <a:moveTo>
                    <a:pt x="90" y="20"/>
                  </a:moveTo>
                  <a:lnTo>
                    <a:pt x="69" y="137"/>
                  </a:lnTo>
                  <a:lnTo>
                    <a:pt x="43" y="249"/>
                  </a:lnTo>
                  <a:lnTo>
                    <a:pt x="27" y="299"/>
                  </a:lnTo>
                  <a:lnTo>
                    <a:pt x="7" y="338"/>
                  </a:lnTo>
                  <a:lnTo>
                    <a:pt x="0" y="384"/>
                  </a:lnTo>
                  <a:lnTo>
                    <a:pt x="17" y="421"/>
                  </a:lnTo>
                  <a:lnTo>
                    <a:pt x="63" y="460"/>
                  </a:lnTo>
                  <a:lnTo>
                    <a:pt x="84" y="479"/>
                  </a:lnTo>
                  <a:lnTo>
                    <a:pt x="133" y="482"/>
                  </a:lnTo>
                  <a:lnTo>
                    <a:pt x="185" y="467"/>
                  </a:lnTo>
                  <a:lnTo>
                    <a:pt x="189" y="447"/>
                  </a:lnTo>
                  <a:lnTo>
                    <a:pt x="172" y="437"/>
                  </a:lnTo>
                  <a:lnTo>
                    <a:pt x="149" y="434"/>
                  </a:lnTo>
                  <a:lnTo>
                    <a:pt x="113" y="430"/>
                  </a:lnTo>
                  <a:lnTo>
                    <a:pt x="100" y="414"/>
                  </a:lnTo>
                  <a:lnTo>
                    <a:pt x="103" y="384"/>
                  </a:lnTo>
                  <a:lnTo>
                    <a:pt x="77" y="345"/>
                  </a:lnTo>
                  <a:lnTo>
                    <a:pt x="84" y="315"/>
                  </a:lnTo>
                  <a:lnTo>
                    <a:pt x="116" y="259"/>
                  </a:lnTo>
                  <a:lnTo>
                    <a:pt x="156" y="190"/>
                  </a:lnTo>
                  <a:lnTo>
                    <a:pt x="172" y="117"/>
                  </a:lnTo>
                  <a:lnTo>
                    <a:pt x="179" y="62"/>
                  </a:lnTo>
                  <a:lnTo>
                    <a:pt x="166" y="26"/>
                  </a:lnTo>
                  <a:lnTo>
                    <a:pt x="166" y="0"/>
                  </a:lnTo>
                  <a:lnTo>
                    <a:pt x="90" y="20"/>
                  </a:lnTo>
                </a:path>
              </a:pathLst>
            </a:custGeom>
            <a:solidFill>
              <a:srgbClr val="FFC0C0"/>
            </a:solidFill>
            <a:ln w="12700" cap="rnd">
              <a:solidFill>
                <a:srgbClr val="000000"/>
              </a:solidFill>
              <a:round/>
              <a:headEnd/>
              <a:tailEnd/>
            </a:ln>
          </p:spPr>
          <p:txBody>
            <a:bodyPr/>
            <a:lstStyle/>
            <a:p>
              <a:endParaRPr lang="it-IT"/>
            </a:p>
          </p:txBody>
        </p:sp>
        <p:grpSp>
          <p:nvGrpSpPr>
            <p:cNvPr id="26637" name="Group 21"/>
            <p:cNvGrpSpPr>
              <a:grpSpLocks/>
            </p:cNvGrpSpPr>
            <p:nvPr/>
          </p:nvGrpSpPr>
          <p:grpSpPr bwMode="auto">
            <a:xfrm>
              <a:off x="2772" y="1523"/>
              <a:ext cx="525" cy="345"/>
              <a:chOff x="2772" y="1523"/>
              <a:chExt cx="525" cy="345"/>
            </a:xfrm>
          </p:grpSpPr>
          <p:sp>
            <p:nvSpPr>
              <p:cNvPr id="26653" name="Freeform 22"/>
              <p:cNvSpPr>
                <a:spLocks/>
              </p:cNvSpPr>
              <p:nvPr/>
            </p:nvSpPr>
            <p:spPr bwMode="auto">
              <a:xfrm>
                <a:off x="3144" y="1654"/>
                <a:ext cx="153" cy="86"/>
              </a:xfrm>
              <a:custGeom>
                <a:avLst/>
                <a:gdLst>
                  <a:gd name="T0" fmla="*/ 10 w 153"/>
                  <a:gd name="T1" fmla="*/ 85 h 86"/>
                  <a:gd name="T2" fmla="*/ 41 w 153"/>
                  <a:gd name="T3" fmla="*/ 72 h 86"/>
                  <a:gd name="T4" fmla="*/ 70 w 153"/>
                  <a:gd name="T5" fmla="*/ 66 h 86"/>
                  <a:gd name="T6" fmla="*/ 103 w 153"/>
                  <a:gd name="T7" fmla="*/ 66 h 86"/>
                  <a:gd name="T8" fmla="*/ 132 w 153"/>
                  <a:gd name="T9" fmla="*/ 72 h 86"/>
                  <a:gd name="T10" fmla="*/ 136 w 153"/>
                  <a:gd name="T11" fmla="*/ 23 h 86"/>
                  <a:gd name="T12" fmla="*/ 152 w 153"/>
                  <a:gd name="T13" fmla="*/ 0 h 86"/>
                  <a:gd name="T14" fmla="*/ 109 w 153"/>
                  <a:gd name="T15" fmla="*/ 0 h 86"/>
                  <a:gd name="T16" fmla="*/ 44 w 153"/>
                  <a:gd name="T17" fmla="*/ 10 h 86"/>
                  <a:gd name="T18" fmla="*/ 6 w 153"/>
                  <a:gd name="T19" fmla="*/ 26 h 86"/>
                  <a:gd name="T20" fmla="*/ 0 w 153"/>
                  <a:gd name="T21" fmla="*/ 39 h 86"/>
                  <a:gd name="T22" fmla="*/ 10 w 153"/>
                  <a:gd name="T23" fmla="*/ 49 h 86"/>
                  <a:gd name="T24" fmla="*/ 10 w 153"/>
                  <a:gd name="T25" fmla="*/ 85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3"/>
                  <a:gd name="T40" fmla="*/ 0 h 86"/>
                  <a:gd name="T41" fmla="*/ 153 w 153"/>
                  <a:gd name="T42" fmla="*/ 86 h 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3" h="86">
                    <a:moveTo>
                      <a:pt x="10" y="85"/>
                    </a:moveTo>
                    <a:lnTo>
                      <a:pt x="41" y="72"/>
                    </a:lnTo>
                    <a:lnTo>
                      <a:pt x="70" y="66"/>
                    </a:lnTo>
                    <a:lnTo>
                      <a:pt x="103" y="66"/>
                    </a:lnTo>
                    <a:lnTo>
                      <a:pt x="132" y="72"/>
                    </a:lnTo>
                    <a:lnTo>
                      <a:pt x="136" y="23"/>
                    </a:lnTo>
                    <a:lnTo>
                      <a:pt x="152" y="0"/>
                    </a:lnTo>
                    <a:lnTo>
                      <a:pt x="109" y="0"/>
                    </a:lnTo>
                    <a:lnTo>
                      <a:pt x="44" y="10"/>
                    </a:lnTo>
                    <a:lnTo>
                      <a:pt x="6" y="26"/>
                    </a:lnTo>
                    <a:lnTo>
                      <a:pt x="0" y="39"/>
                    </a:lnTo>
                    <a:lnTo>
                      <a:pt x="10" y="49"/>
                    </a:lnTo>
                    <a:lnTo>
                      <a:pt x="10" y="85"/>
                    </a:lnTo>
                  </a:path>
                </a:pathLst>
              </a:custGeom>
              <a:solidFill>
                <a:srgbClr val="C0C0C0"/>
              </a:solidFill>
              <a:ln w="12700" cap="rnd">
                <a:solidFill>
                  <a:srgbClr val="000000"/>
                </a:solidFill>
                <a:round/>
                <a:headEnd/>
                <a:tailEnd/>
              </a:ln>
            </p:spPr>
            <p:txBody>
              <a:bodyPr/>
              <a:lstStyle/>
              <a:p>
                <a:endParaRPr lang="it-IT"/>
              </a:p>
            </p:txBody>
          </p:sp>
          <p:sp>
            <p:nvSpPr>
              <p:cNvPr id="26654" name="Freeform 23"/>
              <p:cNvSpPr>
                <a:spLocks/>
              </p:cNvSpPr>
              <p:nvPr/>
            </p:nvSpPr>
            <p:spPr bwMode="auto">
              <a:xfrm>
                <a:off x="2772" y="1674"/>
                <a:ext cx="114" cy="57"/>
              </a:xfrm>
              <a:custGeom>
                <a:avLst/>
                <a:gdLst>
                  <a:gd name="T0" fmla="*/ 0 w 114"/>
                  <a:gd name="T1" fmla="*/ 3 h 57"/>
                  <a:gd name="T2" fmla="*/ 52 w 114"/>
                  <a:gd name="T3" fmla="*/ 0 h 57"/>
                  <a:gd name="T4" fmla="*/ 95 w 114"/>
                  <a:gd name="T5" fmla="*/ 3 h 57"/>
                  <a:gd name="T6" fmla="*/ 113 w 114"/>
                  <a:gd name="T7" fmla="*/ 13 h 57"/>
                  <a:gd name="T8" fmla="*/ 102 w 114"/>
                  <a:gd name="T9" fmla="*/ 56 h 57"/>
                  <a:gd name="T10" fmla="*/ 0 60000 65536"/>
                  <a:gd name="T11" fmla="*/ 0 60000 65536"/>
                  <a:gd name="T12" fmla="*/ 0 60000 65536"/>
                  <a:gd name="T13" fmla="*/ 0 60000 65536"/>
                  <a:gd name="T14" fmla="*/ 0 60000 65536"/>
                  <a:gd name="T15" fmla="*/ 0 w 114"/>
                  <a:gd name="T16" fmla="*/ 0 h 57"/>
                  <a:gd name="T17" fmla="*/ 114 w 114"/>
                  <a:gd name="T18" fmla="*/ 57 h 57"/>
                </a:gdLst>
                <a:ahLst/>
                <a:cxnLst>
                  <a:cxn ang="T10">
                    <a:pos x="T0" y="T1"/>
                  </a:cxn>
                  <a:cxn ang="T11">
                    <a:pos x="T2" y="T3"/>
                  </a:cxn>
                  <a:cxn ang="T12">
                    <a:pos x="T4" y="T5"/>
                  </a:cxn>
                  <a:cxn ang="T13">
                    <a:pos x="T6" y="T7"/>
                  </a:cxn>
                  <a:cxn ang="T14">
                    <a:pos x="T8" y="T9"/>
                  </a:cxn>
                </a:cxnLst>
                <a:rect l="T15" t="T16" r="T17" b="T18"/>
                <a:pathLst>
                  <a:path w="114" h="57">
                    <a:moveTo>
                      <a:pt x="0" y="3"/>
                    </a:moveTo>
                    <a:lnTo>
                      <a:pt x="52" y="0"/>
                    </a:lnTo>
                    <a:lnTo>
                      <a:pt x="95" y="3"/>
                    </a:lnTo>
                    <a:lnTo>
                      <a:pt x="113" y="13"/>
                    </a:lnTo>
                    <a:lnTo>
                      <a:pt x="102" y="56"/>
                    </a:lnTo>
                  </a:path>
                </a:pathLst>
              </a:custGeom>
              <a:noFill/>
              <a:ln w="12700" cap="rnd">
                <a:solidFill>
                  <a:srgbClr val="000000"/>
                </a:solidFill>
                <a:round/>
                <a:headEnd type="none" w="sm" len="sm"/>
                <a:tailEnd type="none" w="sm" len="sm"/>
              </a:ln>
            </p:spPr>
            <p:txBody>
              <a:bodyPr/>
              <a:lstStyle/>
              <a:p>
                <a:endParaRPr lang="it-IT"/>
              </a:p>
            </p:txBody>
          </p:sp>
          <p:sp>
            <p:nvSpPr>
              <p:cNvPr id="26655" name="Freeform 24"/>
              <p:cNvSpPr>
                <a:spLocks/>
              </p:cNvSpPr>
              <p:nvPr/>
            </p:nvSpPr>
            <p:spPr bwMode="auto">
              <a:xfrm>
                <a:off x="2980" y="1523"/>
                <a:ext cx="24" cy="345"/>
              </a:xfrm>
              <a:custGeom>
                <a:avLst/>
                <a:gdLst>
                  <a:gd name="T0" fmla="*/ 10 w 24"/>
                  <a:gd name="T1" fmla="*/ 0 h 345"/>
                  <a:gd name="T2" fmla="*/ 0 w 24"/>
                  <a:gd name="T3" fmla="*/ 62 h 345"/>
                  <a:gd name="T4" fmla="*/ 6 w 24"/>
                  <a:gd name="T5" fmla="*/ 127 h 345"/>
                  <a:gd name="T6" fmla="*/ 13 w 24"/>
                  <a:gd name="T7" fmla="*/ 157 h 345"/>
                  <a:gd name="T8" fmla="*/ 23 w 24"/>
                  <a:gd name="T9" fmla="*/ 207 h 345"/>
                  <a:gd name="T10" fmla="*/ 23 w 24"/>
                  <a:gd name="T11" fmla="*/ 255 h 345"/>
                  <a:gd name="T12" fmla="*/ 10 w 24"/>
                  <a:gd name="T13" fmla="*/ 304 h 345"/>
                  <a:gd name="T14" fmla="*/ 10 w 24"/>
                  <a:gd name="T15" fmla="*/ 344 h 345"/>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345"/>
                  <a:gd name="T26" fmla="*/ 24 w 24"/>
                  <a:gd name="T27" fmla="*/ 345 h 3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345">
                    <a:moveTo>
                      <a:pt x="10" y="0"/>
                    </a:moveTo>
                    <a:lnTo>
                      <a:pt x="0" y="62"/>
                    </a:lnTo>
                    <a:lnTo>
                      <a:pt x="6" y="127"/>
                    </a:lnTo>
                    <a:lnTo>
                      <a:pt x="13" y="157"/>
                    </a:lnTo>
                    <a:lnTo>
                      <a:pt x="23" y="207"/>
                    </a:lnTo>
                    <a:lnTo>
                      <a:pt x="23" y="255"/>
                    </a:lnTo>
                    <a:lnTo>
                      <a:pt x="10" y="304"/>
                    </a:lnTo>
                    <a:lnTo>
                      <a:pt x="10" y="344"/>
                    </a:lnTo>
                  </a:path>
                </a:pathLst>
              </a:custGeom>
              <a:noFill/>
              <a:ln w="12700" cap="rnd">
                <a:solidFill>
                  <a:srgbClr val="000000"/>
                </a:solidFill>
                <a:round/>
                <a:headEnd type="none" w="sm" len="sm"/>
                <a:tailEnd type="none" w="sm" len="sm"/>
              </a:ln>
            </p:spPr>
            <p:txBody>
              <a:bodyPr/>
              <a:lstStyle/>
              <a:p>
                <a:endParaRPr lang="it-IT"/>
              </a:p>
            </p:txBody>
          </p:sp>
          <p:sp>
            <p:nvSpPr>
              <p:cNvPr id="26656" name="Freeform 25"/>
              <p:cNvSpPr>
                <a:spLocks/>
              </p:cNvSpPr>
              <p:nvPr/>
            </p:nvSpPr>
            <p:spPr bwMode="auto">
              <a:xfrm>
                <a:off x="3028" y="1543"/>
                <a:ext cx="100" cy="132"/>
              </a:xfrm>
              <a:custGeom>
                <a:avLst/>
                <a:gdLst>
                  <a:gd name="T0" fmla="*/ 0 w 100"/>
                  <a:gd name="T1" fmla="*/ 17 h 132"/>
                  <a:gd name="T2" fmla="*/ 93 w 100"/>
                  <a:gd name="T3" fmla="*/ 0 h 132"/>
                  <a:gd name="T4" fmla="*/ 99 w 100"/>
                  <a:gd name="T5" fmla="*/ 65 h 132"/>
                  <a:gd name="T6" fmla="*/ 90 w 100"/>
                  <a:gd name="T7" fmla="*/ 114 h 132"/>
                  <a:gd name="T8" fmla="*/ 76 w 100"/>
                  <a:gd name="T9" fmla="*/ 131 h 132"/>
                  <a:gd name="T10" fmla="*/ 39 w 100"/>
                  <a:gd name="T11" fmla="*/ 124 h 132"/>
                  <a:gd name="T12" fmla="*/ 16 w 100"/>
                  <a:gd name="T13" fmla="*/ 104 h 132"/>
                  <a:gd name="T14" fmla="*/ 3 w 100"/>
                  <a:gd name="T15" fmla="*/ 75 h 132"/>
                  <a:gd name="T16" fmla="*/ 0 w 100"/>
                  <a:gd name="T17" fmla="*/ 17 h 1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132"/>
                  <a:gd name="T29" fmla="*/ 100 w 100"/>
                  <a:gd name="T30" fmla="*/ 132 h 1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132">
                    <a:moveTo>
                      <a:pt x="0" y="17"/>
                    </a:moveTo>
                    <a:lnTo>
                      <a:pt x="93" y="0"/>
                    </a:lnTo>
                    <a:lnTo>
                      <a:pt x="99" y="65"/>
                    </a:lnTo>
                    <a:lnTo>
                      <a:pt x="90" y="114"/>
                    </a:lnTo>
                    <a:lnTo>
                      <a:pt x="76" y="131"/>
                    </a:lnTo>
                    <a:lnTo>
                      <a:pt x="39" y="124"/>
                    </a:lnTo>
                    <a:lnTo>
                      <a:pt x="16" y="104"/>
                    </a:lnTo>
                    <a:lnTo>
                      <a:pt x="3" y="75"/>
                    </a:lnTo>
                    <a:lnTo>
                      <a:pt x="0" y="17"/>
                    </a:lnTo>
                  </a:path>
                </a:pathLst>
              </a:custGeom>
              <a:solidFill>
                <a:srgbClr val="C0C0C0"/>
              </a:solidFill>
              <a:ln w="12700" cap="rnd">
                <a:solidFill>
                  <a:srgbClr val="000000"/>
                </a:solidFill>
                <a:round/>
                <a:headEnd/>
                <a:tailEnd/>
              </a:ln>
            </p:spPr>
            <p:txBody>
              <a:bodyPr/>
              <a:lstStyle/>
              <a:p>
                <a:endParaRPr lang="it-IT"/>
              </a:p>
            </p:txBody>
          </p:sp>
        </p:grpSp>
        <p:grpSp>
          <p:nvGrpSpPr>
            <p:cNvPr id="26638" name="Group 26"/>
            <p:cNvGrpSpPr>
              <a:grpSpLocks/>
            </p:cNvGrpSpPr>
            <p:nvPr/>
          </p:nvGrpSpPr>
          <p:grpSpPr bwMode="auto">
            <a:xfrm>
              <a:off x="2905" y="1246"/>
              <a:ext cx="174" cy="180"/>
              <a:chOff x="2905" y="1246"/>
              <a:chExt cx="173" cy="180"/>
            </a:xfrm>
          </p:grpSpPr>
          <p:sp>
            <p:nvSpPr>
              <p:cNvPr id="26639" name="Freeform 27"/>
              <p:cNvSpPr>
                <a:spLocks/>
              </p:cNvSpPr>
              <p:nvPr/>
            </p:nvSpPr>
            <p:spPr bwMode="auto">
              <a:xfrm>
                <a:off x="2955" y="1345"/>
                <a:ext cx="81" cy="49"/>
              </a:xfrm>
              <a:custGeom>
                <a:avLst/>
                <a:gdLst>
                  <a:gd name="T0" fmla="*/ 0 w 81"/>
                  <a:gd name="T1" fmla="*/ 0 h 49"/>
                  <a:gd name="T2" fmla="*/ 2 w 81"/>
                  <a:gd name="T3" fmla="*/ 8 h 49"/>
                  <a:gd name="T4" fmla="*/ 11 w 81"/>
                  <a:gd name="T5" fmla="*/ 14 h 49"/>
                  <a:gd name="T6" fmla="*/ 17 w 81"/>
                  <a:gd name="T7" fmla="*/ 18 h 49"/>
                  <a:gd name="T8" fmla="*/ 24 w 81"/>
                  <a:gd name="T9" fmla="*/ 23 h 49"/>
                  <a:gd name="T10" fmla="*/ 28 w 81"/>
                  <a:gd name="T11" fmla="*/ 27 h 49"/>
                  <a:gd name="T12" fmla="*/ 36 w 81"/>
                  <a:gd name="T13" fmla="*/ 28 h 49"/>
                  <a:gd name="T14" fmla="*/ 44 w 81"/>
                  <a:gd name="T15" fmla="*/ 27 h 49"/>
                  <a:gd name="T16" fmla="*/ 51 w 81"/>
                  <a:gd name="T17" fmla="*/ 23 h 49"/>
                  <a:gd name="T18" fmla="*/ 54 w 81"/>
                  <a:gd name="T19" fmla="*/ 20 h 49"/>
                  <a:gd name="T20" fmla="*/ 62 w 81"/>
                  <a:gd name="T21" fmla="*/ 16 h 49"/>
                  <a:gd name="T22" fmla="*/ 67 w 81"/>
                  <a:gd name="T23" fmla="*/ 14 h 49"/>
                  <a:gd name="T24" fmla="*/ 74 w 81"/>
                  <a:gd name="T25" fmla="*/ 10 h 49"/>
                  <a:gd name="T26" fmla="*/ 80 w 81"/>
                  <a:gd name="T27" fmla="*/ 4 h 49"/>
                  <a:gd name="T28" fmla="*/ 75 w 81"/>
                  <a:gd name="T29" fmla="*/ 20 h 49"/>
                  <a:gd name="T30" fmla="*/ 71 w 81"/>
                  <a:gd name="T31" fmla="*/ 27 h 49"/>
                  <a:gd name="T32" fmla="*/ 65 w 81"/>
                  <a:gd name="T33" fmla="*/ 32 h 49"/>
                  <a:gd name="T34" fmla="*/ 57 w 81"/>
                  <a:gd name="T35" fmla="*/ 37 h 49"/>
                  <a:gd name="T36" fmla="*/ 52 w 81"/>
                  <a:gd name="T37" fmla="*/ 38 h 49"/>
                  <a:gd name="T38" fmla="*/ 44 w 81"/>
                  <a:gd name="T39" fmla="*/ 45 h 49"/>
                  <a:gd name="T40" fmla="*/ 38 w 81"/>
                  <a:gd name="T41" fmla="*/ 48 h 49"/>
                  <a:gd name="T42" fmla="*/ 33 w 81"/>
                  <a:gd name="T43" fmla="*/ 47 h 49"/>
                  <a:gd name="T44" fmla="*/ 29 w 81"/>
                  <a:gd name="T45" fmla="*/ 44 h 49"/>
                  <a:gd name="T46" fmla="*/ 27 w 81"/>
                  <a:gd name="T47" fmla="*/ 40 h 49"/>
                  <a:gd name="T48" fmla="*/ 22 w 81"/>
                  <a:gd name="T49" fmla="*/ 34 h 49"/>
                  <a:gd name="T50" fmla="*/ 16 w 81"/>
                  <a:gd name="T51" fmla="*/ 29 h 49"/>
                  <a:gd name="T52" fmla="*/ 9 w 81"/>
                  <a:gd name="T53" fmla="*/ 24 h 49"/>
                  <a:gd name="T54" fmla="*/ 3 w 81"/>
                  <a:gd name="T55" fmla="*/ 18 h 49"/>
                  <a:gd name="T56" fmla="*/ 0 w 81"/>
                  <a:gd name="T57" fmla="*/ 0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1"/>
                  <a:gd name="T88" fmla="*/ 0 h 49"/>
                  <a:gd name="T89" fmla="*/ 81 w 81"/>
                  <a:gd name="T90" fmla="*/ 49 h 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1" h="49">
                    <a:moveTo>
                      <a:pt x="0" y="0"/>
                    </a:moveTo>
                    <a:lnTo>
                      <a:pt x="2" y="8"/>
                    </a:lnTo>
                    <a:lnTo>
                      <a:pt x="11" y="14"/>
                    </a:lnTo>
                    <a:lnTo>
                      <a:pt x="17" y="18"/>
                    </a:lnTo>
                    <a:lnTo>
                      <a:pt x="24" y="23"/>
                    </a:lnTo>
                    <a:lnTo>
                      <a:pt x="28" y="27"/>
                    </a:lnTo>
                    <a:lnTo>
                      <a:pt x="36" y="28"/>
                    </a:lnTo>
                    <a:lnTo>
                      <a:pt x="44" y="27"/>
                    </a:lnTo>
                    <a:lnTo>
                      <a:pt x="51" y="23"/>
                    </a:lnTo>
                    <a:lnTo>
                      <a:pt x="54" y="20"/>
                    </a:lnTo>
                    <a:lnTo>
                      <a:pt x="62" y="16"/>
                    </a:lnTo>
                    <a:lnTo>
                      <a:pt x="67" y="14"/>
                    </a:lnTo>
                    <a:lnTo>
                      <a:pt x="74" y="10"/>
                    </a:lnTo>
                    <a:lnTo>
                      <a:pt x="80" y="4"/>
                    </a:lnTo>
                    <a:lnTo>
                      <a:pt x="75" y="20"/>
                    </a:lnTo>
                    <a:lnTo>
                      <a:pt x="71" y="27"/>
                    </a:lnTo>
                    <a:lnTo>
                      <a:pt x="65" y="32"/>
                    </a:lnTo>
                    <a:lnTo>
                      <a:pt x="57" y="37"/>
                    </a:lnTo>
                    <a:lnTo>
                      <a:pt x="52" y="38"/>
                    </a:lnTo>
                    <a:lnTo>
                      <a:pt x="44" y="45"/>
                    </a:lnTo>
                    <a:lnTo>
                      <a:pt x="38" y="48"/>
                    </a:lnTo>
                    <a:lnTo>
                      <a:pt x="33" y="47"/>
                    </a:lnTo>
                    <a:lnTo>
                      <a:pt x="29" y="44"/>
                    </a:lnTo>
                    <a:lnTo>
                      <a:pt x="27" y="40"/>
                    </a:lnTo>
                    <a:lnTo>
                      <a:pt x="22" y="34"/>
                    </a:lnTo>
                    <a:lnTo>
                      <a:pt x="16" y="29"/>
                    </a:lnTo>
                    <a:lnTo>
                      <a:pt x="9" y="24"/>
                    </a:lnTo>
                    <a:lnTo>
                      <a:pt x="3" y="18"/>
                    </a:lnTo>
                    <a:lnTo>
                      <a:pt x="0" y="0"/>
                    </a:lnTo>
                  </a:path>
                </a:pathLst>
              </a:custGeom>
              <a:solidFill>
                <a:srgbClr val="FF8080"/>
              </a:solidFill>
              <a:ln w="9525" cap="rnd">
                <a:noFill/>
                <a:round/>
                <a:headEnd/>
                <a:tailEnd/>
              </a:ln>
            </p:spPr>
            <p:txBody>
              <a:bodyPr/>
              <a:lstStyle/>
              <a:p>
                <a:endParaRPr lang="it-IT"/>
              </a:p>
            </p:txBody>
          </p:sp>
          <p:sp>
            <p:nvSpPr>
              <p:cNvPr id="26640" name="Freeform 28"/>
              <p:cNvSpPr>
                <a:spLocks/>
              </p:cNvSpPr>
              <p:nvPr/>
            </p:nvSpPr>
            <p:spPr bwMode="auto">
              <a:xfrm>
                <a:off x="2949" y="1388"/>
                <a:ext cx="87" cy="25"/>
              </a:xfrm>
              <a:custGeom>
                <a:avLst/>
                <a:gdLst>
                  <a:gd name="T0" fmla="*/ 0 w 87"/>
                  <a:gd name="T1" fmla="*/ 13 h 25"/>
                  <a:gd name="T2" fmla="*/ 18 w 87"/>
                  <a:gd name="T3" fmla="*/ 5 h 25"/>
                  <a:gd name="T4" fmla="*/ 28 w 87"/>
                  <a:gd name="T5" fmla="*/ 2 h 25"/>
                  <a:gd name="T6" fmla="*/ 41 w 87"/>
                  <a:gd name="T7" fmla="*/ 3 h 25"/>
                  <a:gd name="T8" fmla="*/ 49 w 87"/>
                  <a:gd name="T9" fmla="*/ 2 h 25"/>
                  <a:gd name="T10" fmla="*/ 57 w 87"/>
                  <a:gd name="T11" fmla="*/ 0 h 25"/>
                  <a:gd name="T12" fmla="*/ 67 w 87"/>
                  <a:gd name="T13" fmla="*/ 3 h 25"/>
                  <a:gd name="T14" fmla="*/ 72 w 87"/>
                  <a:gd name="T15" fmla="*/ 8 h 25"/>
                  <a:gd name="T16" fmla="*/ 79 w 87"/>
                  <a:gd name="T17" fmla="*/ 13 h 25"/>
                  <a:gd name="T18" fmla="*/ 84 w 87"/>
                  <a:gd name="T19" fmla="*/ 21 h 25"/>
                  <a:gd name="T20" fmla="*/ 86 w 87"/>
                  <a:gd name="T21" fmla="*/ 24 h 25"/>
                  <a:gd name="T22" fmla="*/ 67 w 87"/>
                  <a:gd name="T23" fmla="*/ 19 h 25"/>
                  <a:gd name="T24" fmla="*/ 55 w 87"/>
                  <a:gd name="T25" fmla="*/ 20 h 25"/>
                  <a:gd name="T26" fmla="*/ 41 w 87"/>
                  <a:gd name="T27" fmla="*/ 22 h 25"/>
                  <a:gd name="T28" fmla="*/ 31 w 87"/>
                  <a:gd name="T29" fmla="*/ 23 h 25"/>
                  <a:gd name="T30" fmla="*/ 20 w 87"/>
                  <a:gd name="T31" fmla="*/ 21 h 25"/>
                  <a:gd name="T32" fmla="*/ 11 w 87"/>
                  <a:gd name="T33" fmla="*/ 19 h 25"/>
                  <a:gd name="T34" fmla="*/ 0 w 87"/>
                  <a:gd name="T35" fmla="*/ 13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7"/>
                  <a:gd name="T55" fmla="*/ 0 h 25"/>
                  <a:gd name="T56" fmla="*/ 87 w 87"/>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7" h="25">
                    <a:moveTo>
                      <a:pt x="0" y="13"/>
                    </a:moveTo>
                    <a:lnTo>
                      <a:pt x="18" y="5"/>
                    </a:lnTo>
                    <a:lnTo>
                      <a:pt x="28" y="2"/>
                    </a:lnTo>
                    <a:lnTo>
                      <a:pt x="41" y="3"/>
                    </a:lnTo>
                    <a:lnTo>
                      <a:pt x="49" y="2"/>
                    </a:lnTo>
                    <a:lnTo>
                      <a:pt x="57" y="0"/>
                    </a:lnTo>
                    <a:lnTo>
                      <a:pt x="67" y="3"/>
                    </a:lnTo>
                    <a:lnTo>
                      <a:pt x="72" y="8"/>
                    </a:lnTo>
                    <a:lnTo>
                      <a:pt x="79" y="13"/>
                    </a:lnTo>
                    <a:lnTo>
                      <a:pt x="84" y="21"/>
                    </a:lnTo>
                    <a:lnTo>
                      <a:pt x="86" y="24"/>
                    </a:lnTo>
                    <a:lnTo>
                      <a:pt x="67" y="19"/>
                    </a:lnTo>
                    <a:lnTo>
                      <a:pt x="55" y="20"/>
                    </a:lnTo>
                    <a:lnTo>
                      <a:pt x="41" y="22"/>
                    </a:lnTo>
                    <a:lnTo>
                      <a:pt x="31" y="23"/>
                    </a:lnTo>
                    <a:lnTo>
                      <a:pt x="20" y="21"/>
                    </a:lnTo>
                    <a:lnTo>
                      <a:pt x="11" y="19"/>
                    </a:lnTo>
                    <a:lnTo>
                      <a:pt x="0" y="13"/>
                    </a:lnTo>
                  </a:path>
                </a:pathLst>
              </a:custGeom>
              <a:solidFill>
                <a:srgbClr val="FF8080"/>
              </a:solidFill>
              <a:ln w="9525" cap="rnd">
                <a:noFill/>
                <a:round/>
                <a:headEnd/>
                <a:tailEnd/>
              </a:ln>
            </p:spPr>
            <p:txBody>
              <a:bodyPr/>
              <a:lstStyle/>
              <a:p>
                <a:endParaRPr lang="it-IT"/>
              </a:p>
            </p:txBody>
          </p:sp>
          <p:sp>
            <p:nvSpPr>
              <p:cNvPr id="26641" name="Freeform 29"/>
              <p:cNvSpPr>
                <a:spLocks/>
              </p:cNvSpPr>
              <p:nvPr/>
            </p:nvSpPr>
            <p:spPr bwMode="auto">
              <a:xfrm>
                <a:off x="2948" y="1399"/>
                <a:ext cx="95" cy="27"/>
              </a:xfrm>
              <a:custGeom>
                <a:avLst/>
                <a:gdLst>
                  <a:gd name="T0" fmla="*/ 0 w 95"/>
                  <a:gd name="T1" fmla="*/ 5 h 27"/>
                  <a:gd name="T2" fmla="*/ 14 w 95"/>
                  <a:gd name="T3" fmla="*/ 1 h 27"/>
                  <a:gd name="T4" fmla="*/ 31 w 95"/>
                  <a:gd name="T5" fmla="*/ 0 h 27"/>
                  <a:gd name="T6" fmla="*/ 38 w 95"/>
                  <a:gd name="T7" fmla="*/ 2 h 27"/>
                  <a:gd name="T8" fmla="*/ 46 w 95"/>
                  <a:gd name="T9" fmla="*/ 3 h 27"/>
                  <a:gd name="T10" fmla="*/ 55 w 95"/>
                  <a:gd name="T11" fmla="*/ 1 h 27"/>
                  <a:gd name="T12" fmla="*/ 59 w 95"/>
                  <a:gd name="T13" fmla="*/ 0 h 27"/>
                  <a:gd name="T14" fmla="*/ 68 w 95"/>
                  <a:gd name="T15" fmla="*/ 0 h 27"/>
                  <a:gd name="T16" fmla="*/ 78 w 95"/>
                  <a:gd name="T17" fmla="*/ 2 h 27"/>
                  <a:gd name="T18" fmla="*/ 86 w 95"/>
                  <a:gd name="T19" fmla="*/ 10 h 27"/>
                  <a:gd name="T20" fmla="*/ 91 w 95"/>
                  <a:gd name="T21" fmla="*/ 12 h 27"/>
                  <a:gd name="T22" fmla="*/ 94 w 95"/>
                  <a:gd name="T23" fmla="*/ 12 h 27"/>
                  <a:gd name="T24" fmla="*/ 85 w 95"/>
                  <a:gd name="T25" fmla="*/ 15 h 27"/>
                  <a:gd name="T26" fmla="*/ 78 w 95"/>
                  <a:gd name="T27" fmla="*/ 21 h 27"/>
                  <a:gd name="T28" fmla="*/ 68 w 95"/>
                  <a:gd name="T29" fmla="*/ 23 h 27"/>
                  <a:gd name="T30" fmla="*/ 57 w 95"/>
                  <a:gd name="T31" fmla="*/ 26 h 27"/>
                  <a:gd name="T32" fmla="*/ 45 w 95"/>
                  <a:gd name="T33" fmla="*/ 26 h 27"/>
                  <a:gd name="T34" fmla="*/ 36 w 95"/>
                  <a:gd name="T35" fmla="*/ 26 h 27"/>
                  <a:gd name="T36" fmla="*/ 28 w 95"/>
                  <a:gd name="T37" fmla="*/ 26 h 27"/>
                  <a:gd name="T38" fmla="*/ 18 w 95"/>
                  <a:gd name="T39" fmla="*/ 23 h 27"/>
                  <a:gd name="T40" fmla="*/ 10 w 95"/>
                  <a:gd name="T41" fmla="*/ 18 h 27"/>
                  <a:gd name="T42" fmla="*/ 0 w 95"/>
                  <a:gd name="T43" fmla="*/ 5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5"/>
                  <a:gd name="T67" fmla="*/ 0 h 27"/>
                  <a:gd name="T68" fmla="*/ 95 w 95"/>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5" h="27">
                    <a:moveTo>
                      <a:pt x="0" y="5"/>
                    </a:moveTo>
                    <a:lnTo>
                      <a:pt x="14" y="1"/>
                    </a:lnTo>
                    <a:lnTo>
                      <a:pt x="31" y="0"/>
                    </a:lnTo>
                    <a:lnTo>
                      <a:pt x="38" y="2"/>
                    </a:lnTo>
                    <a:lnTo>
                      <a:pt x="46" y="3"/>
                    </a:lnTo>
                    <a:lnTo>
                      <a:pt x="55" y="1"/>
                    </a:lnTo>
                    <a:lnTo>
                      <a:pt x="59" y="0"/>
                    </a:lnTo>
                    <a:lnTo>
                      <a:pt x="68" y="0"/>
                    </a:lnTo>
                    <a:lnTo>
                      <a:pt x="78" y="2"/>
                    </a:lnTo>
                    <a:lnTo>
                      <a:pt x="86" y="10"/>
                    </a:lnTo>
                    <a:lnTo>
                      <a:pt x="91" y="12"/>
                    </a:lnTo>
                    <a:lnTo>
                      <a:pt x="94" y="12"/>
                    </a:lnTo>
                    <a:lnTo>
                      <a:pt x="85" y="15"/>
                    </a:lnTo>
                    <a:lnTo>
                      <a:pt x="78" y="21"/>
                    </a:lnTo>
                    <a:lnTo>
                      <a:pt x="68" y="23"/>
                    </a:lnTo>
                    <a:lnTo>
                      <a:pt x="57" y="26"/>
                    </a:lnTo>
                    <a:lnTo>
                      <a:pt x="45" y="26"/>
                    </a:lnTo>
                    <a:lnTo>
                      <a:pt x="36" y="26"/>
                    </a:lnTo>
                    <a:lnTo>
                      <a:pt x="28" y="26"/>
                    </a:lnTo>
                    <a:lnTo>
                      <a:pt x="18" y="23"/>
                    </a:lnTo>
                    <a:lnTo>
                      <a:pt x="10" y="18"/>
                    </a:lnTo>
                    <a:lnTo>
                      <a:pt x="0" y="5"/>
                    </a:lnTo>
                  </a:path>
                </a:pathLst>
              </a:custGeom>
              <a:solidFill>
                <a:srgbClr val="FFA0A0"/>
              </a:solidFill>
              <a:ln w="9525" cap="rnd">
                <a:noFill/>
                <a:round/>
                <a:headEnd/>
                <a:tailEnd/>
              </a:ln>
            </p:spPr>
            <p:txBody>
              <a:bodyPr/>
              <a:lstStyle/>
              <a:p>
                <a:endParaRPr lang="it-IT"/>
              </a:p>
            </p:txBody>
          </p:sp>
          <p:grpSp>
            <p:nvGrpSpPr>
              <p:cNvPr id="26642" name="Group 30"/>
              <p:cNvGrpSpPr>
                <a:grpSpLocks/>
              </p:cNvGrpSpPr>
              <p:nvPr/>
            </p:nvGrpSpPr>
            <p:grpSpPr bwMode="auto">
              <a:xfrm>
                <a:off x="2905" y="1246"/>
                <a:ext cx="173" cy="53"/>
                <a:chOff x="2905" y="1246"/>
                <a:chExt cx="173" cy="53"/>
              </a:xfrm>
            </p:grpSpPr>
            <p:sp>
              <p:nvSpPr>
                <p:cNvPr id="26643" name="Oval 31"/>
                <p:cNvSpPr>
                  <a:spLocks noChangeArrowheads="1"/>
                </p:cNvSpPr>
                <p:nvPr/>
              </p:nvSpPr>
              <p:spPr bwMode="auto">
                <a:xfrm>
                  <a:off x="2905" y="1247"/>
                  <a:ext cx="66" cy="52"/>
                </a:xfrm>
                <a:prstGeom prst="ellipse">
                  <a:avLst/>
                </a:prstGeom>
                <a:solidFill>
                  <a:srgbClr val="FF80A0"/>
                </a:solidFill>
                <a:ln w="9525">
                  <a:noFill/>
                  <a:round/>
                  <a:headEnd/>
                  <a:tailEnd/>
                </a:ln>
              </p:spPr>
              <p:txBody>
                <a:bodyPr wrap="none" anchor="ctr"/>
                <a:lstStyle/>
                <a:p>
                  <a:endParaRPr lang="it-IT" altLang="it-IT"/>
                </a:p>
              </p:txBody>
            </p:sp>
            <p:sp>
              <p:nvSpPr>
                <p:cNvPr id="26644" name="Freeform 32"/>
                <p:cNvSpPr>
                  <a:spLocks/>
                </p:cNvSpPr>
                <p:nvPr/>
              </p:nvSpPr>
              <p:spPr bwMode="auto">
                <a:xfrm>
                  <a:off x="2906" y="1251"/>
                  <a:ext cx="64" cy="41"/>
                </a:xfrm>
                <a:custGeom>
                  <a:avLst/>
                  <a:gdLst>
                    <a:gd name="T0" fmla="*/ 0 w 64"/>
                    <a:gd name="T1" fmla="*/ 16 h 41"/>
                    <a:gd name="T2" fmla="*/ 7 w 64"/>
                    <a:gd name="T3" fmla="*/ 6 h 41"/>
                    <a:gd name="T4" fmla="*/ 17 w 64"/>
                    <a:gd name="T5" fmla="*/ 2 h 41"/>
                    <a:gd name="T6" fmla="*/ 28 w 64"/>
                    <a:gd name="T7" fmla="*/ 0 h 41"/>
                    <a:gd name="T8" fmla="*/ 41 w 64"/>
                    <a:gd name="T9" fmla="*/ 0 h 41"/>
                    <a:gd name="T10" fmla="*/ 52 w 64"/>
                    <a:gd name="T11" fmla="*/ 5 h 41"/>
                    <a:gd name="T12" fmla="*/ 60 w 64"/>
                    <a:gd name="T13" fmla="*/ 16 h 41"/>
                    <a:gd name="T14" fmla="*/ 63 w 64"/>
                    <a:gd name="T15" fmla="*/ 21 h 41"/>
                    <a:gd name="T16" fmla="*/ 56 w 64"/>
                    <a:gd name="T17" fmla="*/ 23 h 41"/>
                    <a:gd name="T18" fmla="*/ 49 w 64"/>
                    <a:gd name="T19" fmla="*/ 29 h 41"/>
                    <a:gd name="T20" fmla="*/ 44 w 64"/>
                    <a:gd name="T21" fmla="*/ 36 h 41"/>
                    <a:gd name="T22" fmla="*/ 35 w 64"/>
                    <a:gd name="T23" fmla="*/ 39 h 41"/>
                    <a:gd name="T24" fmla="*/ 28 w 64"/>
                    <a:gd name="T25" fmla="*/ 40 h 41"/>
                    <a:gd name="T26" fmla="*/ 22 w 64"/>
                    <a:gd name="T27" fmla="*/ 37 h 41"/>
                    <a:gd name="T28" fmla="*/ 18 w 64"/>
                    <a:gd name="T29" fmla="*/ 34 h 41"/>
                    <a:gd name="T30" fmla="*/ 11 w 64"/>
                    <a:gd name="T31" fmla="*/ 27 h 41"/>
                    <a:gd name="T32" fmla="*/ 6 w 64"/>
                    <a:gd name="T33" fmla="*/ 22 h 41"/>
                    <a:gd name="T34" fmla="*/ 0 w 64"/>
                    <a:gd name="T35" fmla="*/ 16 h 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4"/>
                    <a:gd name="T55" fmla="*/ 0 h 41"/>
                    <a:gd name="T56" fmla="*/ 64 w 64"/>
                    <a:gd name="T57" fmla="*/ 41 h 4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4" h="41">
                      <a:moveTo>
                        <a:pt x="0" y="16"/>
                      </a:moveTo>
                      <a:lnTo>
                        <a:pt x="7" y="6"/>
                      </a:lnTo>
                      <a:lnTo>
                        <a:pt x="17" y="2"/>
                      </a:lnTo>
                      <a:lnTo>
                        <a:pt x="28" y="0"/>
                      </a:lnTo>
                      <a:lnTo>
                        <a:pt x="41" y="0"/>
                      </a:lnTo>
                      <a:lnTo>
                        <a:pt x="52" y="5"/>
                      </a:lnTo>
                      <a:lnTo>
                        <a:pt x="60" y="16"/>
                      </a:lnTo>
                      <a:lnTo>
                        <a:pt x="63" y="21"/>
                      </a:lnTo>
                      <a:lnTo>
                        <a:pt x="56" y="23"/>
                      </a:lnTo>
                      <a:lnTo>
                        <a:pt x="49" y="29"/>
                      </a:lnTo>
                      <a:lnTo>
                        <a:pt x="44" y="36"/>
                      </a:lnTo>
                      <a:lnTo>
                        <a:pt x="35" y="39"/>
                      </a:lnTo>
                      <a:lnTo>
                        <a:pt x="28" y="40"/>
                      </a:lnTo>
                      <a:lnTo>
                        <a:pt x="22" y="37"/>
                      </a:lnTo>
                      <a:lnTo>
                        <a:pt x="18" y="34"/>
                      </a:lnTo>
                      <a:lnTo>
                        <a:pt x="11" y="27"/>
                      </a:lnTo>
                      <a:lnTo>
                        <a:pt x="6" y="22"/>
                      </a:lnTo>
                      <a:lnTo>
                        <a:pt x="0" y="16"/>
                      </a:lnTo>
                    </a:path>
                  </a:pathLst>
                </a:custGeom>
                <a:solidFill>
                  <a:srgbClr val="FFFFFF"/>
                </a:solidFill>
                <a:ln w="9525" cap="rnd">
                  <a:noFill/>
                  <a:round/>
                  <a:headEnd/>
                  <a:tailEnd/>
                </a:ln>
              </p:spPr>
              <p:txBody>
                <a:bodyPr/>
                <a:lstStyle/>
                <a:p>
                  <a:endParaRPr lang="it-IT"/>
                </a:p>
              </p:txBody>
            </p:sp>
            <p:sp>
              <p:nvSpPr>
                <p:cNvPr id="26645" name="Oval 33"/>
                <p:cNvSpPr>
                  <a:spLocks noChangeArrowheads="1"/>
                </p:cNvSpPr>
                <p:nvPr/>
              </p:nvSpPr>
              <p:spPr bwMode="auto">
                <a:xfrm>
                  <a:off x="3013" y="1246"/>
                  <a:ext cx="65" cy="52"/>
                </a:xfrm>
                <a:prstGeom prst="ellipse">
                  <a:avLst/>
                </a:prstGeom>
                <a:solidFill>
                  <a:srgbClr val="FF80A0"/>
                </a:solidFill>
                <a:ln w="9525">
                  <a:noFill/>
                  <a:round/>
                  <a:headEnd/>
                  <a:tailEnd/>
                </a:ln>
              </p:spPr>
              <p:txBody>
                <a:bodyPr wrap="none" anchor="ctr"/>
                <a:lstStyle/>
                <a:p>
                  <a:endParaRPr lang="it-IT" altLang="it-IT"/>
                </a:p>
              </p:txBody>
            </p:sp>
            <p:sp>
              <p:nvSpPr>
                <p:cNvPr id="26646" name="Freeform 34"/>
                <p:cNvSpPr>
                  <a:spLocks/>
                </p:cNvSpPr>
                <p:nvPr/>
              </p:nvSpPr>
              <p:spPr bwMode="auto">
                <a:xfrm>
                  <a:off x="3015" y="1251"/>
                  <a:ext cx="62" cy="41"/>
                </a:xfrm>
                <a:custGeom>
                  <a:avLst/>
                  <a:gdLst>
                    <a:gd name="T0" fmla="*/ 61 w 62"/>
                    <a:gd name="T1" fmla="*/ 16 h 41"/>
                    <a:gd name="T2" fmla="*/ 54 w 62"/>
                    <a:gd name="T3" fmla="*/ 6 h 41"/>
                    <a:gd name="T4" fmla="*/ 45 w 62"/>
                    <a:gd name="T5" fmla="*/ 2 h 41"/>
                    <a:gd name="T6" fmla="*/ 34 w 62"/>
                    <a:gd name="T7" fmla="*/ 0 h 41"/>
                    <a:gd name="T8" fmla="*/ 21 w 62"/>
                    <a:gd name="T9" fmla="*/ 0 h 41"/>
                    <a:gd name="T10" fmla="*/ 10 w 62"/>
                    <a:gd name="T11" fmla="*/ 5 h 41"/>
                    <a:gd name="T12" fmla="*/ 2 w 62"/>
                    <a:gd name="T13" fmla="*/ 16 h 41"/>
                    <a:gd name="T14" fmla="*/ 0 w 62"/>
                    <a:gd name="T15" fmla="*/ 21 h 41"/>
                    <a:gd name="T16" fmla="*/ 5 w 62"/>
                    <a:gd name="T17" fmla="*/ 23 h 41"/>
                    <a:gd name="T18" fmla="*/ 12 w 62"/>
                    <a:gd name="T19" fmla="*/ 29 h 41"/>
                    <a:gd name="T20" fmla="*/ 17 w 62"/>
                    <a:gd name="T21" fmla="*/ 36 h 41"/>
                    <a:gd name="T22" fmla="*/ 26 w 62"/>
                    <a:gd name="T23" fmla="*/ 39 h 41"/>
                    <a:gd name="T24" fmla="*/ 34 w 62"/>
                    <a:gd name="T25" fmla="*/ 40 h 41"/>
                    <a:gd name="T26" fmla="*/ 39 w 62"/>
                    <a:gd name="T27" fmla="*/ 37 h 41"/>
                    <a:gd name="T28" fmla="*/ 44 w 62"/>
                    <a:gd name="T29" fmla="*/ 34 h 41"/>
                    <a:gd name="T30" fmla="*/ 50 w 62"/>
                    <a:gd name="T31" fmla="*/ 27 h 41"/>
                    <a:gd name="T32" fmla="*/ 55 w 62"/>
                    <a:gd name="T33" fmla="*/ 22 h 41"/>
                    <a:gd name="T34" fmla="*/ 61 w 62"/>
                    <a:gd name="T35" fmla="*/ 16 h 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2"/>
                    <a:gd name="T55" fmla="*/ 0 h 41"/>
                    <a:gd name="T56" fmla="*/ 62 w 62"/>
                    <a:gd name="T57" fmla="*/ 41 h 4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2" h="41">
                      <a:moveTo>
                        <a:pt x="61" y="16"/>
                      </a:moveTo>
                      <a:lnTo>
                        <a:pt x="54" y="6"/>
                      </a:lnTo>
                      <a:lnTo>
                        <a:pt x="45" y="2"/>
                      </a:lnTo>
                      <a:lnTo>
                        <a:pt x="34" y="0"/>
                      </a:lnTo>
                      <a:lnTo>
                        <a:pt x="21" y="0"/>
                      </a:lnTo>
                      <a:lnTo>
                        <a:pt x="10" y="5"/>
                      </a:lnTo>
                      <a:lnTo>
                        <a:pt x="2" y="16"/>
                      </a:lnTo>
                      <a:lnTo>
                        <a:pt x="0" y="21"/>
                      </a:lnTo>
                      <a:lnTo>
                        <a:pt x="5" y="23"/>
                      </a:lnTo>
                      <a:lnTo>
                        <a:pt x="12" y="29"/>
                      </a:lnTo>
                      <a:lnTo>
                        <a:pt x="17" y="36"/>
                      </a:lnTo>
                      <a:lnTo>
                        <a:pt x="26" y="39"/>
                      </a:lnTo>
                      <a:lnTo>
                        <a:pt x="34" y="40"/>
                      </a:lnTo>
                      <a:lnTo>
                        <a:pt x="39" y="37"/>
                      </a:lnTo>
                      <a:lnTo>
                        <a:pt x="44" y="34"/>
                      </a:lnTo>
                      <a:lnTo>
                        <a:pt x="50" y="27"/>
                      </a:lnTo>
                      <a:lnTo>
                        <a:pt x="55" y="22"/>
                      </a:lnTo>
                      <a:lnTo>
                        <a:pt x="61" y="16"/>
                      </a:lnTo>
                    </a:path>
                  </a:pathLst>
                </a:custGeom>
                <a:solidFill>
                  <a:srgbClr val="FFFFFF"/>
                </a:solidFill>
                <a:ln w="9525" cap="rnd">
                  <a:noFill/>
                  <a:round/>
                  <a:headEnd/>
                  <a:tailEnd/>
                </a:ln>
              </p:spPr>
              <p:txBody>
                <a:bodyPr/>
                <a:lstStyle/>
                <a:p>
                  <a:endParaRPr lang="it-IT"/>
                </a:p>
              </p:txBody>
            </p:sp>
            <p:grpSp>
              <p:nvGrpSpPr>
                <p:cNvPr id="26647" name="Group 35"/>
                <p:cNvGrpSpPr>
                  <a:grpSpLocks/>
                </p:cNvGrpSpPr>
                <p:nvPr/>
              </p:nvGrpSpPr>
              <p:grpSpPr bwMode="auto">
                <a:xfrm>
                  <a:off x="2916" y="1248"/>
                  <a:ext cx="40" cy="41"/>
                  <a:chOff x="2916" y="1248"/>
                  <a:chExt cx="40" cy="41"/>
                </a:xfrm>
              </p:grpSpPr>
              <p:sp>
                <p:nvSpPr>
                  <p:cNvPr id="26651" name="Oval 36"/>
                  <p:cNvSpPr>
                    <a:spLocks noChangeArrowheads="1"/>
                  </p:cNvSpPr>
                  <p:nvPr/>
                </p:nvSpPr>
                <p:spPr bwMode="auto">
                  <a:xfrm>
                    <a:off x="2916" y="1248"/>
                    <a:ext cx="40" cy="41"/>
                  </a:xfrm>
                  <a:prstGeom prst="ellipse">
                    <a:avLst/>
                  </a:prstGeom>
                  <a:solidFill>
                    <a:srgbClr val="4080FF"/>
                  </a:solidFill>
                  <a:ln w="9525">
                    <a:noFill/>
                    <a:round/>
                    <a:headEnd/>
                    <a:tailEnd/>
                  </a:ln>
                </p:spPr>
                <p:txBody>
                  <a:bodyPr wrap="none" anchor="ctr"/>
                  <a:lstStyle/>
                  <a:p>
                    <a:endParaRPr lang="it-IT" altLang="it-IT"/>
                  </a:p>
                </p:txBody>
              </p:sp>
              <p:sp>
                <p:nvSpPr>
                  <p:cNvPr id="26652" name="Oval 37"/>
                  <p:cNvSpPr>
                    <a:spLocks noChangeArrowheads="1"/>
                  </p:cNvSpPr>
                  <p:nvPr/>
                </p:nvSpPr>
                <p:spPr bwMode="auto">
                  <a:xfrm>
                    <a:off x="2925" y="1257"/>
                    <a:ext cx="24" cy="23"/>
                  </a:xfrm>
                  <a:prstGeom prst="ellipse">
                    <a:avLst/>
                  </a:prstGeom>
                  <a:solidFill>
                    <a:srgbClr val="0000FF"/>
                  </a:solidFill>
                  <a:ln w="9525">
                    <a:noFill/>
                    <a:round/>
                    <a:headEnd/>
                    <a:tailEnd/>
                  </a:ln>
                </p:spPr>
                <p:txBody>
                  <a:bodyPr wrap="none" anchor="ctr"/>
                  <a:lstStyle/>
                  <a:p>
                    <a:endParaRPr lang="it-IT" altLang="it-IT"/>
                  </a:p>
                </p:txBody>
              </p:sp>
            </p:grpSp>
            <p:grpSp>
              <p:nvGrpSpPr>
                <p:cNvPr id="26648" name="Group 38"/>
                <p:cNvGrpSpPr>
                  <a:grpSpLocks/>
                </p:cNvGrpSpPr>
                <p:nvPr/>
              </p:nvGrpSpPr>
              <p:grpSpPr bwMode="auto">
                <a:xfrm>
                  <a:off x="3025" y="1247"/>
                  <a:ext cx="41" cy="41"/>
                  <a:chOff x="3025" y="1247"/>
                  <a:chExt cx="41" cy="41"/>
                </a:xfrm>
              </p:grpSpPr>
              <p:sp>
                <p:nvSpPr>
                  <p:cNvPr id="26649" name="Oval 39"/>
                  <p:cNvSpPr>
                    <a:spLocks noChangeArrowheads="1"/>
                  </p:cNvSpPr>
                  <p:nvPr/>
                </p:nvSpPr>
                <p:spPr bwMode="auto">
                  <a:xfrm>
                    <a:off x="3025" y="1247"/>
                    <a:ext cx="41" cy="41"/>
                  </a:xfrm>
                  <a:prstGeom prst="ellipse">
                    <a:avLst/>
                  </a:prstGeom>
                  <a:solidFill>
                    <a:srgbClr val="4080FF"/>
                  </a:solidFill>
                  <a:ln w="9525">
                    <a:noFill/>
                    <a:round/>
                    <a:headEnd/>
                    <a:tailEnd/>
                  </a:ln>
                </p:spPr>
                <p:txBody>
                  <a:bodyPr wrap="none" anchor="ctr"/>
                  <a:lstStyle/>
                  <a:p>
                    <a:endParaRPr lang="it-IT" altLang="it-IT"/>
                  </a:p>
                </p:txBody>
              </p:sp>
              <p:sp>
                <p:nvSpPr>
                  <p:cNvPr id="26650" name="Oval 40"/>
                  <p:cNvSpPr>
                    <a:spLocks noChangeArrowheads="1"/>
                  </p:cNvSpPr>
                  <p:nvPr/>
                </p:nvSpPr>
                <p:spPr bwMode="auto">
                  <a:xfrm>
                    <a:off x="3034" y="1256"/>
                    <a:ext cx="25" cy="23"/>
                  </a:xfrm>
                  <a:prstGeom prst="ellipse">
                    <a:avLst/>
                  </a:prstGeom>
                  <a:solidFill>
                    <a:srgbClr val="0000FF"/>
                  </a:solidFill>
                  <a:ln w="9525">
                    <a:noFill/>
                    <a:round/>
                    <a:headEnd/>
                    <a:tailEnd/>
                  </a:ln>
                </p:spPr>
                <p:txBody>
                  <a:bodyPr wrap="none" anchor="ctr"/>
                  <a:lstStyle/>
                  <a:p>
                    <a:endParaRPr lang="it-IT" altLang="it-IT"/>
                  </a:p>
                </p:txBody>
              </p:sp>
            </p:grpSp>
          </p:grpSp>
        </p:grpSp>
      </p:grpSp>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5"/>
          <p:cNvSpPr>
            <a:spLocks noGrp="1"/>
          </p:cNvSpPr>
          <p:nvPr>
            <p:ph type="sldNum" sz="quarter" idx="12"/>
          </p:nvPr>
        </p:nvSpPr>
        <p:spPr/>
        <p:txBody>
          <a:bodyPr/>
          <a:lstStyle/>
          <a:p>
            <a:pPr defTabSz="1084263">
              <a:defRPr/>
            </a:pPr>
            <a:fld id="{861F4571-3147-419D-A086-3E561BCFF535}" type="slidenum">
              <a:rPr lang="it-IT">
                <a:latin typeface="+mn-lt"/>
              </a:rPr>
              <a:pPr defTabSz="1084263">
                <a:defRPr/>
              </a:pPr>
              <a:t>170</a:t>
            </a:fld>
            <a:endParaRPr lang="it-IT">
              <a:latin typeface="+mn-lt"/>
            </a:endParaRPr>
          </a:p>
        </p:txBody>
      </p:sp>
      <p:sp>
        <p:nvSpPr>
          <p:cNvPr id="122883" name="Rectangle 3"/>
          <p:cNvSpPr>
            <a:spLocks noGrp="1" noChangeArrowheads="1"/>
          </p:cNvSpPr>
          <p:nvPr>
            <p:ph type="body" idx="1"/>
          </p:nvPr>
        </p:nvSpPr>
        <p:spPr>
          <a:xfrm>
            <a:off x="668958" y="3632607"/>
            <a:ext cx="11575430" cy="5131981"/>
          </a:xfrm>
          <a:noFill/>
        </p:spPr>
        <p:txBody>
          <a:bodyPr lIns="130933" tIns="65466" rIns="130933" bIns="65466"/>
          <a:lstStyle/>
          <a:p>
            <a:pPr>
              <a:lnSpc>
                <a:spcPct val="110000"/>
              </a:lnSpc>
              <a:spcBef>
                <a:spcPct val="0"/>
              </a:spcBef>
              <a:buSzPct val="150000"/>
              <a:buFontTx/>
              <a:buNone/>
            </a:pPr>
            <a:r>
              <a:rPr lang="it-IT" altLang="it-IT" sz="3300" b="1" dirty="0"/>
              <a:t> </a:t>
            </a:r>
            <a:endParaRPr lang="it-IT" altLang="it-IT" sz="3300" b="1" dirty="0">
              <a:latin typeface="Comic Sans MS" pitchFamily="66" charset="0"/>
            </a:endParaRPr>
          </a:p>
          <a:p>
            <a:pPr>
              <a:lnSpc>
                <a:spcPct val="110000"/>
              </a:lnSpc>
              <a:spcBef>
                <a:spcPct val="0"/>
              </a:spcBef>
              <a:buSzPct val="150000"/>
              <a:buFontTx/>
              <a:buNone/>
            </a:pPr>
            <a:r>
              <a:rPr lang="it-IT" altLang="it-IT" sz="3300" b="1" dirty="0">
                <a:latin typeface="Comic Sans MS" pitchFamily="66" charset="0"/>
              </a:rPr>
              <a:t>-Allertare 118</a:t>
            </a:r>
          </a:p>
          <a:p>
            <a:pPr>
              <a:lnSpc>
                <a:spcPct val="110000"/>
              </a:lnSpc>
              <a:spcBef>
                <a:spcPct val="0"/>
              </a:spcBef>
              <a:buSzPct val="150000"/>
              <a:buFontTx/>
              <a:buNone/>
            </a:pPr>
            <a:r>
              <a:rPr lang="it-IT" altLang="it-IT" sz="3300" b="1" dirty="0">
                <a:latin typeface="Comic Sans MS" pitchFamily="66" charset="0"/>
              </a:rPr>
              <a:t>-Mettere il paziente </a:t>
            </a:r>
            <a:r>
              <a:rPr lang="it-IT" altLang="it-IT" sz="3300" b="1" dirty="0" err="1">
                <a:latin typeface="Comic Sans MS" pitchFamily="66" charset="0"/>
              </a:rPr>
              <a:t>semiseduto</a:t>
            </a:r>
            <a:r>
              <a:rPr lang="it-IT" altLang="it-IT" sz="3300" b="1" dirty="0">
                <a:latin typeface="Comic Sans MS" pitchFamily="66" charset="0"/>
              </a:rPr>
              <a:t> </a:t>
            </a:r>
          </a:p>
          <a:p>
            <a:pPr>
              <a:lnSpc>
                <a:spcPct val="110000"/>
              </a:lnSpc>
              <a:spcBef>
                <a:spcPct val="0"/>
              </a:spcBef>
              <a:buSzPct val="150000"/>
              <a:buFontTx/>
              <a:buNone/>
            </a:pPr>
            <a:r>
              <a:rPr lang="it-IT" altLang="it-IT" sz="3300" b="1" dirty="0">
                <a:latin typeface="Comic Sans MS" pitchFamily="66" charset="0"/>
              </a:rPr>
              <a:t>-Controllare le funzioni vitali</a:t>
            </a:r>
          </a:p>
        </p:txBody>
      </p:sp>
      <p:sp>
        <p:nvSpPr>
          <p:cNvPr id="358404" name="Rectangle 4"/>
          <p:cNvSpPr>
            <a:spLocks noChangeArrowheads="1"/>
          </p:cNvSpPr>
          <p:nvPr/>
        </p:nvSpPr>
        <p:spPr bwMode="auto">
          <a:xfrm>
            <a:off x="1192213" y="866775"/>
            <a:ext cx="11052175" cy="1843088"/>
          </a:xfrm>
          <a:prstGeom prst="rect">
            <a:avLst/>
          </a:prstGeom>
          <a:noFill/>
          <a:ln w="9525">
            <a:noFill/>
            <a:miter lim="800000"/>
            <a:headEnd/>
            <a:tailEnd/>
          </a:ln>
          <a:effectLst/>
        </p:spPr>
        <p:txBody>
          <a:bodyPr lIns="128676" tIns="65466" rIns="128676" bIns="65466"/>
          <a:lstStyle/>
          <a:p>
            <a:pPr defTabSz="1300163" eaLnBrk="0" hangingPunct="0">
              <a:spcBef>
                <a:spcPct val="0"/>
              </a:spcBef>
              <a:defRPr/>
            </a:pPr>
            <a:r>
              <a:rPr lang="it-IT" sz="4600">
                <a:solidFill>
                  <a:schemeClr val="accent2"/>
                </a:solidFill>
                <a:effectLst>
                  <a:outerShdw blurRad="38100" dist="38100" dir="2700000" algn="tl">
                    <a:srgbClr val="C0C0C0"/>
                  </a:outerShdw>
                </a:effectLst>
                <a:latin typeface="Comic Sans MS" pitchFamily="66" charset="0"/>
              </a:rPr>
              <a:t> </a:t>
            </a:r>
          </a:p>
        </p:txBody>
      </p:sp>
      <p:sp>
        <p:nvSpPr>
          <p:cNvPr id="358405" name="Rectangle 5"/>
          <p:cNvSpPr>
            <a:spLocks noGrp="1" noChangeArrowheads="1"/>
          </p:cNvSpPr>
          <p:nvPr>
            <p:ph type="title"/>
          </p:nvPr>
        </p:nvSpPr>
        <p:spPr>
          <a:xfrm>
            <a:off x="1084263" y="866775"/>
            <a:ext cx="10834687" cy="1300163"/>
          </a:xfrm>
        </p:spPr>
        <p:txBody>
          <a:bodyPr lIns="130933" tIns="65466" rIns="130933" bIns="65466"/>
          <a:lstStyle/>
          <a:p>
            <a:pPr>
              <a:defRPr/>
            </a:pPr>
            <a:r>
              <a:rPr lang="it-IT" sz="7700" b="1" dirty="0">
                <a:solidFill>
                  <a:srgbClr val="FF0033"/>
                </a:solidFill>
                <a:effectLst>
                  <a:outerShdw blurRad="38100" dist="38100" dir="2700000" algn="tl">
                    <a:srgbClr val="C0C0C0"/>
                  </a:outerShdw>
                </a:effectLst>
                <a:latin typeface="Comic Sans MS" pitchFamily="66" charset="0"/>
              </a:rPr>
              <a:t>Edema polmonare acuto</a:t>
            </a:r>
          </a:p>
        </p:txBody>
      </p:sp>
      <p:sp>
        <p:nvSpPr>
          <p:cNvPr id="358406" name="Rectangle 6"/>
          <p:cNvSpPr>
            <a:spLocks noChangeArrowheads="1"/>
          </p:cNvSpPr>
          <p:nvPr/>
        </p:nvSpPr>
        <p:spPr bwMode="auto">
          <a:xfrm>
            <a:off x="3621287" y="2624138"/>
            <a:ext cx="6262332" cy="1008469"/>
          </a:xfrm>
          <a:prstGeom prst="rect">
            <a:avLst/>
          </a:prstGeom>
          <a:noFill/>
          <a:ln w="9525">
            <a:noFill/>
            <a:miter lim="800000"/>
            <a:headEnd/>
            <a:tailEnd/>
          </a:ln>
          <a:effectLst/>
        </p:spPr>
        <p:txBody>
          <a:bodyPr wrap="square" lIns="130037" tIns="65018" rIns="130037" bIns="65018">
            <a:spAutoFit/>
          </a:bodyPr>
          <a:lstStyle/>
          <a:p>
            <a:pPr defTabSz="1300163">
              <a:spcBef>
                <a:spcPct val="50000"/>
              </a:spcBef>
              <a:defRPr/>
            </a:pPr>
            <a:r>
              <a:rPr lang="it-IT" sz="5700" b="0" i="1" dirty="0">
                <a:solidFill>
                  <a:schemeClr val="accent2"/>
                </a:solidFill>
                <a:effectLst>
                  <a:outerShdw blurRad="38100" dist="38100" dir="2700000" algn="tl">
                    <a:srgbClr val="C0C0C0"/>
                  </a:outerShdw>
                </a:effectLst>
                <a:latin typeface="Comic Sans MS" pitchFamily="66" charset="0"/>
              </a:rPr>
              <a:t>Trattamento</a:t>
            </a:r>
          </a:p>
        </p:txBody>
      </p:sp>
      <p:pic>
        <p:nvPicPr>
          <p:cNvPr id="3" name="Immagine 2">
            <a:extLst>
              <a:ext uri="{FF2B5EF4-FFF2-40B4-BE49-F238E27FC236}">
                <a16:creationId xmlns:a16="http://schemas.microsoft.com/office/drawing/2014/main" id="{AC1182EF-8DC1-4BC8-91BA-415C41A75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0055" y="4555351"/>
            <a:ext cx="4394200" cy="4394200"/>
          </a:xfrm>
          <a:prstGeom prst="rect">
            <a:avLst/>
          </a:prstGeom>
        </p:spPr>
      </p:pic>
    </p:spTree>
    <p:extLst>
      <p:ext uri="{BB962C8B-B14F-4D97-AF65-F5344CB8AC3E}">
        <p14:creationId xmlns:p14="http://schemas.microsoft.com/office/powerpoint/2010/main" val="1272850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8404">
                                            <p:txEl>
                                              <p:pRg st="0" end="0"/>
                                            </p:txEl>
                                          </p:spTgt>
                                        </p:tgtEl>
                                        <p:attrNameLst>
                                          <p:attrName>style.visibility</p:attrName>
                                        </p:attrNameLst>
                                      </p:cBhvr>
                                      <p:to>
                                        <p:strVal val="visible"/>
                                      </p:to>
                                    </p:set>
                                    <p:anim calcmode="lin" valueType="num">
                                      <p:cBhvr additive="base">
                                        <p:cTn id="7" dur="500" fill="hold"/>
                                        <p:tgtEl>
                                          <p:spTgt spid="35840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5840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4" grpId="0" build="p" autoUpdateAnimBg="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a:extLst>
              <a:ext uri="{FF2B5EF4-FFF2-40B4-BE49-F238E27FC236}">
                <a16:creationId xmlns:a16="http://schemas.microsoft.com/office/drawing/2014/main" id="{D30AF671-BFBF-44CF-B757-32FB5F33791B}"/>
              </a:ext>
            </a:extLst>
          </p:cNvPr>
          <p:cNvSpPr>
            <a:spLocks noChangeArrowheads="1"/>
          </p:cNvSpPr>
          <p:nvPr/>
        </p:nvSpPr>
        <p:spPr bwMode="auto">
          <a:xfrm>
            <a:off x="-541801" y="1517637"/>
            <a:ext cx="8560448" cy="2058842"/>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3413"/>
          </a:p>
        </p:txBody>
      </p:sp>
      <p:pic>
        <p:nvPicPr>
          <p:cNvPr id="72707" name="Picture 13" descr="Herzinfarkt">
            <a:extLst>
              <a:ext uri="{FF2B5EF4-FFF2-40B4-BE49-F238E27FC236}">
                <a16:creationId xmlns:a16="http://schemas.microsoft.com/office/drawing/2014/main" id="{DE564D6A-B16D-4E58-9AC8-8BFFF9139B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322" y="1517637"/>
            <a:ext cx="8127008" cy="609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Rectangle 14">
            <a:extLst>
              <a:ext uri="{FF2B5EF4-FFF2-40B4-BE49-F238E27FC236}">
                <a16:creationId xmlns:a16="http://schemas.microsoft.com/office/drawing/2014/main" id="{3267DECC-AB66-4A01-9F19-A5AB2567F7B2}"/>
              </a:ext>
            </a:extLst>
          </p:cNvPr>
          <p:cNvSpPr>
            <a:spLocks noChangeArrowheads="1"/>
          </p:cNvSpPr>
          <p:nvPr/>
        </p:nvSpPr>
        <p:spPr bwMode="auto">
          <a:xfrm>
            <a:off x="6609966" y="1734357"/>
            <a:ext cx="6718326" cy="5526365"/>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3413"/>
          </a:p>
        </p:txBody>
      </p:sp>
      <p:sp>
        <p:nvSpPr>
          <p:cNvPr id="5128" name="Text Box 8">
            <a:extLst>
              <a:ext uri="{FF2B5EF4-FFF2-40B4-BE49-F238E27FC236}">
                <a16:creationId xmlns:a16="http://schemas.microsoft.com/office/drawing/2014/main" id="{3B23315E-EF5B-4596-A45B-5363E43DFCE6}"/>
              </a:ext>
            </a:extLst>
          </p:cNvPr>
          <p:cNvSpPr txBox="1">
            <a:spLocks noChangeArrowheads="1"/>
          </p:cNvSpPr>
          <p:nvPr/>
        </p:nvSpPr>
        <p:spPr bwMode="auto">
          <a:xfrm>
            <a:off x="6594825" y="3553904"/>
            <a:ext cx="6231641" cy="2884700"/>
          </a:xfrm>
          <a:prstGeom prst="rect">
            <a:avLst/>
          </a:prstGeom>
          <a:noFill/>
          <a:ln w="9525">
            <a:noFill/>
            <a:miter lim="800000"/>
            <a:headEnd/>
            <a:tailEnd/>
          </a:ln>
          <a:effectLst/>
        </p:spPr>
        <p:txBody>
          <a:bodyPr wrap="none">
            <a:spAutoFit/>
          </a:bodyPr>
          <a:lstStyle/>
          <a:p>
            <a:pPr algn="ctr" eaLnBrk="1" hangingPunct="1">
              <a:defRPr/>
            </a:pPr>
            <a:r>
              <a:rPr lang="it-IT" sz="8248">
                <a:solidFill>
                  <a:srgbClr val="CC0000"/>
                </a:solidFill>
                <a:effectLst>
                  <a:outerShdw blurRad="38100" dist="38100" dir="2700000" algn="tl">
                    <a:srgbClr val="C0C0C0"/>
                  </a:outerShdw>
                </a:effectLst>
                <a:latin typeface="Arial Rounded MT Bold" pitchFamily="34" charset="0"/>
              </a:rPr>
              <a:t>L’ARRESTO</a:t>
            </a:r>
          </a:p>
          <a:p>
            <a:pPr algn="ctr" eaLnBrk="1" hangingPunct="1">
              <a:defRPr/>
            </a:pPr>
            <a:r>
              <a:rPr lang="it-IT" sz="8248">
                <a:solidFill>
                  <a:srgbClr val="CC0000"/>
                </a:solidFill>
                <a:effectLst>
                  <a:outerShdw blurRad="38100" dist="38100" dir="2700000" algn="tl">
                    <a:srgbClr val="C0C0C0"/>
                  </a:outerShdw>
                </a:effectLst>
                <a:latin typeface="Arial Rounded MT Bold" pitchFamily="34" charset="0"/>
              </a:rPr>
              <a:t>CARDIACO</a:t>
            </a:r>
          </a:p>
        </p:txBody>
      </p:sp>
      <p:sp>
        <p:nvSpPr>
          <p:cNvPr id="72710" name="Line 14">
            <a:extLst>
              <a:ext uri="{FF2B5EF4-FFF2-40B4-BE49-F238E27FC236}">
                <a16:creationId xmlns:a16="http://schemas.microsoft.com/office/drawing/2014/main" id="{AB879EA8-13F5-416D-AD40-44812F69E210}"/>
              </a:ext>
            </a:extLst>
          </p:cNvPr>
          <p:cNvSpPr>
            <a:spLocks noChangeShapeType="1"/>
          </p:cNvSpPr>
          <p:nvPr/>
        </p:nvSpPr>
        <p:spPr bwMode="auto">
          <a:xfrm>
            <a:off x="6501606" y="4876800"/>
            <a:ext cx="6501606" cy="0"/>
          </a:xfrm>
          <a:prstGeom prst="line">
            <a:avLst/>
          </a:prstGeom>
          <a:noFill/>
          <a:ln w="7302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3982"/>
          </a:p>
        </p:txBody>
      </p:sp>
    </p:spTree>
    <p:extLst>
      <p:ext uri="{BB962C8B-B14F-4D97-AF65-F5344CB8AC3E}">
        <p14:creationId xmlns:p14="http://schemas.microsoft.com/office/powerpoint/2010/main" val="234225454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AutoShape 7">
            <a:extLst>
              <a:ext uri="{FF2B5EF4-FFF2-40B4-BE49-F238E27FC236}">
                <a16:creationId xmlns:a16="http://schemas.microsoft.com/office/drawing/2014/main" id="{E14280F9-CD6E-491F-89E1-2C6CBEB3E470}"/>
              </a:ext>
            </a:extLst>
          </p:cNvPr>
          <p:cNvSpPr>
            <a:spLocks noChangeArrowheads="1"/>
          </p:cNvSpPr>
          <p:nvPr/>
        </p:nvSpPr>
        <p:spPr bwMode="auto">
          <a:xfrm>
            <a:off x="5418005" y="2059437"/>
            <a:ext cx="2275562" cy="5309645"/>
          </a:xfrm>
          <a:prstGeom prst="downArrow">
            <a:avLst>
              <a:gd name="adj1" fmla="val 58926"/>
              <a:gd name="adj2" fmla="val 56843"/>
            </a:avLst>
          </a:prstGeom>
          <a:solidFill>
            <a:srgbClr val="00008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sz="3982"/>
          </a:p>
        </p:txBody>
      </p:sp>
      <p:sp>
        <p:nvSpPr>
          <p:cNvPr id="70660" name="Rectangle 8">
            <a:extLst>
              <a:ext uri="{FF2B5EF4-FFF2-40B4-BE49-F238E27FC236}">
                <a16:creationId xmlns:a16="http://schemas.microsoft.com/office/drawing/2014/main" id="{CD8440EB-1C23-46AC-B5C8-4D8DC8EB9DE1}"/>
              </a:ext>
            </a:extLst>
          </p:cNvPr>
          <p:cNvSpPr>
            <a:spLocks noChangeArrowheads="1"/>
          </p:cNvSpPr>
          <p:nvPr/>
        </p:nvSpPr>
        <p:spPr bwMode="auto">
          <a:xfrm>
            <a:off x="975241" y="6502202"/>
            <a:ext cx="10836010" cy="1445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25000"/>
              </a:lnSpc>
            </a:pPr>
            <a:r>
              <a:rPr lang="it-IT" altLang="it-IT" sz="3413">
                <a:solidFill>
                  <a:srgbClr val="66FF33"/>
                </a:solidFill>
                <a:cs typeface="Times New Roman" panose="02020603050405020304" pitchFamily="18" charset="0"/>
              </a:rPr>
              <a:t>Mantenimento delle FUNZIONI VITALI: </a:t>
            </a:r>
          </a:p>
          <a:p>
            <a:pPr algn="ctr" eaLnBrk="1" hangingPunct="1">
              <a:lnSpc>
                <a:spcPct val="125000"/>
              </a:lnSpc>
            </a:pPr>
            <a:r>
              <a:rPr lang="it-IT" altLang="it-IT" sz="3413">
                <a:solidFill>
                  <a:srgbClr val="66FF33"/>
                </a:solidFill>
                <a:cs typeface="Times New Roman" panose="02020603050405020304" pitchFamily="18" charset="0"/>
              </a:rPr>
              <a:t>COSCIENZA, RESPIRO, BATTITO CARDIACO</a:t>
            </a:r>
            <a:r>
              <a:rPr lang="it-IT" altLang="it-IT" sz="3413">
                <a:solidFill>
                  <a:srgbClr val="66FF33"/>
                </a:solidFill>
              </a:rPr>
              <a:t> </a:t>
            </a:r>
          </a:p>
        </p:txBody>
      </p:sp>
      <p:grpSp>
        <p:nvGrpSpPr>
          <p:cNvPr id="70661" name="Group 4">
            <a:extLst>
              <a:ext uri="{FF2B5EF4-FFF2-40B4-BE49-F238E27FC236}">
                <a16:creationId xmlns:a16="http://schemas.microsoft.com/office/drawing/2014/main" id="{0456247E-2E28-4687-ABC7-44ADC4DE6126}"/>
              </a:ext>
            </a:extLst>
          </p:cNvPr>
          <p:cNvGrpSpPr>
            <a:grpSpLocks/>
          </p:cNvGrpSpPr>
          <p:nvPr/>
        </p:nvGrpSpPr>
        <p:grpSpPr bwMode="auto">
          <a:xfrm>
            <a:off x="1517041" y="3143038"/>
            <a:ext cx="9833679" cy="2485511"/>
            <a:chOff x="466" y="1748"/>
            <a:chExt cx="5124" cy="1295"/>
          </a:xfrm>
        </p:grpSpPr>
        <p:pic>
          <p:nvPicPr>
            <p:cNvPr id="70663" name="Picture 5">
              <a:extLst>
                <a:ext uri="{FF2B5EF4-FFF2-40B4-BE49-F238E27FC236}">
                  <a16:creationId xmlns:a16="http://schemas.microsoft.com/office/drawing/2014/main" id="{F3A7C43E-6C04-4EAA-B9E8-9D42FE4F42CA}"/>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 y="1748"/>
              <a:ext cx="5116" cy="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4" name="Rectangle 6">
              <a:extLst>
                <a:ext uri="{FF2B5EF4-FFF2-40B4-BE49-F238E27FC236}">
                  <a16:creationId xmlns:a16="http://schemas.microsoft.com/office/drawing/2014/main" id="{C88E7A98-B8FA-45E1-89D0-8B068477982D}"/>
                </a:ext>
              </a:extLst>
            </p:cNvPr>
            <p:cNvSpPr>
              <a:spLocks noChangeArrowheads="1"/>
            </p:cNvSpPr>
            <p:nvPr/>
          </p:nvSpPr>
          <p:spPr bwMode="auto">
            <a:xfrm>
              <a:off x="466" y="1748"/>
              <a:ext cx="5124" cy="1295"/>
            </a:xfrm>
            <a:prstGeom prst="rect">
              <a:avLst/>
            </a:prstGeom>
            <a:noFill/>
            <a:ln w="25400">
              <a:solidFill>
                <a:srgbClr val="FFCC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sz="3982"/>
            </a:p>
          </p:txBody>
        </p:sp>
      </p:grpSp>
      <p:pic>
        <p:nvPicPr>
          <p:cNvPr id="70662" name="Picture 9" descr="logo -  logo_06a">
            <a:extLst>
              <a:ext uri="{FF2B5EF4-FFF2-40B4-BE49-F238E27FC236}">
                <a16:creationId xmlns:a16="http://schemas.microsoft.com/office/drawing/2014/main" id="{532B6ABF-70F3-4CE5-AC5A-51D83A0DDD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321" y="325676"/>
            <a:ext cx="10420630" cy="2702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978564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chain%20of%20survival2">
            <a:extLst>
              <a:ext uri="{FF2B5EF4-FFF2-40B4-BE49-F238E27FC236}">
                <a16:creationId xmlns:a16="http://schemas.microsoft.com/office/drawing/2014/main" id="{D3300C59-C33F-47A0-A1F1-C763B44D2B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720" y="3289777"/>
            <a:ext cx="12569772" cy="310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8">
            <a:extLst>
              <a:ext uri="{FF2B5EF4-FFF2-40B4-BE49-F238E27FC236}">
                <a16:creationId xmlns:a16="http://schemas.microsoft.com/office/drawing/2014/main" id="{57E2AE92-AA2A-4A20-A936-0A4773ABEF20}"/>
              </a:ext>
            </a:extLst>
          </p:cNvPr>
          <p:cNvSpPr txBox="1">
            <a:spLocks noChangeArrowheads="1"/>
          </p:cNvSpPr>
          <p:nvPr/>
        </p:nvSpPr>
        <p:spPr bwMode="auto">
          <a:xfrm>
            <a:off x="1816796" y="434036"/>
            <a:ext cx="9335761" cy="792525"/>
          </a:xfrm>
          <a:prstGeom prst="rect">
            <a:avLst/>
          </a:prstGeom>
          <a:noFill/>
          <a:ln w="9525">
            <a:noFill/>
            <a:miter lim="800000"/>
            <a:headEnd/>
            <a:tailEnd/>
          </a:ln>
          <a:effectLst/>
        </p:spPr>
        <p:txBody>
          <a:bodyPr wrap="none">
            <a:spAutoFit/>
          </a:bodyPr>
          <a:lstStyle/>
          <a:p>
            <a:pPr algn="ctr" eaLnBrk="1" hangingPunct="1">
              <a:defRPr/>
            </a:pPr>
            <a:r>
              <a:rPr lang="it-IT" sz="4550">
                <a:solidFill>
                  <a:srgbClr val="333300"/>
                </a:solidFill>
                <a:effectLst>
                  <a:outerShdw blurRad="38100" dist="38100" dir="2700000" algn="tl">
                    <a:srgbClr val="C0C0C0"/>
                  </a:outerShdw>
                </a:effectLst>
                <a:latin typeface="Arial Rounded MT Bold" pitchFamily="34" charset="0"/>
              </a:rPr>
              <a:t>CATENA della SOPRAVVIVENZA</a:t>
            </a:r>
          </a:p>
        </p:txBody>
      </p:sp>
      <p:sp>
        <p:nvSpPr>
          <p:cNvPr id="96260" name="Text Box 4">
            <a:extLst>
              <a:ext uri="{FF2B5EF4-FFF2-40B4-BE49-F238E27FC236}">
                <a16:creationId xmlns:a16="http://schemas.microsoft.com/office/drawing/2014/main" id="{7605CF6E-58B6-4620-B656-A765E00035F5}"/>
              </a:ext>
            </a:extLst>
          </p:cNvPr>
          <p:cNvSpPr txBox="1">
            <a:spLocks noChangeArrowheads="1"/>
          </p:cNvSpPr>
          <p:nvPr/>
        </p:nvSpPr>
        <p:spPr bwMode="auto">
          <a:xfrm>
            <a:off x="1018210" y="7278783"/>
            <a:ext cx="1223412" cy="7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4550">
                <a:solidFill>
                  <a:srgbClr val="CC0000"/>
                </a:solidFill>
                <a:latin typeface="Arial Rounded MT Bold" panose="020F0704030504030204" pitchFamily="34" charset="0"/>
              </a:rPr>
              <a:t>118</a:t>
            </a:r>
          </a:p>
        </p:txBody>
      </p:sp>
      <p:sp>
        <p:nvSpPr>
          <p:cNvPr id="96261" name="Text Box 5">
            <a:extLst>
              <a:ext uri="{FF2B5EF4-FFF2-40B4-BE49-F238E27FC236}">
                <a16:creationId xmlns:a16="http://schemas.microsoft.com/office/drawing/2014/main" id="{EE72B677-1E49-4E18-AA9E-BF81BBC1EE4A}"/>
              </a:ext>
            </a:extLst>
          </p:cNvPr>
          <p:cNvSpPr txBox="1">
            <a:spLocks noChangeArrowheads="1"/>
          </p:cNvSpPr>
          <p:nvPr/>
        </p:nvSpPr>
        <p:spPr bwMode="auto">
          <a:xfrm>
            <a:off x="3193828" y="6177122"/>
            <a:ext cx="1843197" cy="7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4550">
                <a:solidFill>
                  <a:srgbClr val="CC0000"/>
                </a:solidFill>
                <a:latin typeface="Arial Rounded MT Bold" panose="020F0704030504030204" pitchFamily="34" charset="0"/>
              </a:rPr>
              <a:t>B.L.S.</a:t>
            </a:r>
          </a:p>
        </p:txBody>
      </p:sp>
      <p:sp>
        <p:nvSpPr>
          <p:cNvPr id="96262" name="Text Box 6">
            <a:extLst>
              <a:ext uri="{FF2B5EF4-FFF2-40B4-BE49-F238E27FC236}">
                <a16:creationId xmlns:a16="http://schemas.microsoft.com/office/drawing/2014/main" id="{118F1540-B165-4459-B248-92CB69E48414}"/>
              </a:ext>
            </a:extLst>
          </p:cNvPr>
          <p:cNvSpPr txBox="1">
            <a:spLocks noChangeArrowheads="1"/>
          </p:cNvSpPr>
          <p:nvPr/>
        </p:nvSpPr>
        <p:spPr bwMode="auto">
          <a:xfrm>
            <a:off x="4352384" y="7260723"/>
            <a:ext cx="4282646" cy="7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4550">
                <a:solidFill>
                  <a:srgbClr val="CC0000"/>
                </a:solidFill>
                <a:latin typeface="Arial Rounded MT Bold" panose="020F0704030504030204" pitchFamily="34" charset="0"/>
              </a:rPr>
              <a:t>Defibrillazione</a:t>
            </a:r>
          </a:p>
        </p:txBody>
      </p:sp>
      <p:sp>
        <p:nvSpPr>
          <p:cNvPr id="96263" name="Text Box 8">
            <a:extLst>
              <a:ext uri="{FF2B5EF4-FFF2-40B4-BE49-F238E27FC236}">
                <a16:creationId xmlns:a16="http://schemas.microsoft.com/office/drawing/2014/main" id="{05CCC85C-B6F0-4F68-88B3-81DF89299FF7}"/>
              </a:ext>
            </a:extLst>
          </p:cNvPr>
          <p:cNvSpPr txBox="1">
            <a:spLocks noChangeArrowheads="1"/>
          </p:cNvSpPr>
          <p:nvPr/>
        </p:nvSpPr>
        <p:spPr bwMode="auto">
          <a:xfrm>
            <a:off x="7946861" y="6177122"/>
            <a:ext cx="1872820" cy="7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4550">
                <a:solidFill>
                  <a:srgbClr val="CC0000"/>
                </a:solidFill>
                <a:latin typeface="Arial Rounded MT Bold" panose="020F0704030504030204" pitchFamily="34" charset="0"/>
              </a:rPr>
              <a:t>A.L.S.</a:t>
            </a:r>
          </a:p>
        </p:txBody>
      </p:sp>
      <p:sp>
        <p:nvSpPr>
          <p:cNvPr id="96264" name="Text Box 9">
            <a:extLst>
              <a:ext uri="{FF2B5EF4-FFF2-40B4-BE49-F238E27FC236}">
                <a16:creationId xmlns:a16="http://schemas.microsoft.com/office/drawing/2014/main" id="{A1C84AF0-82BB-4937-8E52-7D8D4899A006}"/>
              </a:ext>
            </a:extLst>
          </p:cNvPr>
          <p:cNvSpPr txBox="1">
            <a:spLocks noChangeArrowheads="1"/>
          </p:cNvSpPr>
          <p:nvPr/>
        </p:nvSpPr>
        <p:spPr bwMode="auto">
          <a:xfrm>
            <a:off x="9868500" y="7303616"/>
            <a:ext cx="2695803" cy="7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4550">
                <a:solidFill>
                  <a:srgbClr val="CC0000"/>
                </a:solidFill>
                <a:latin typeface="Arial Rounded MT Bold" panose="020F0704030504030204" pitchFamily="34" charset="0"/>
              </a:rPr>
              <a:t>Ricovero</a:t>
            </a:r>
          </a:p>
        </p:txBody>
      </p:sp>
      <p:sp>
        <p:nvSpPr>
          <p:cNvPr id="2" name="Text Box 8">
            <a:extLst>
              <a:ext uri="{FF2B5EF4-FFF2-40B4-BE49-F238E27FC236}">
                <a16:creationId xmlns:a16="http://schemas.microsoft.com/office/drawing/2014/main" id="{89EE153A-69AE-4073-B9BF-4E0742EA9D98}"/>
              </a:ext>
            </a:extLst>
          </p:cNvPr>
          <p:cNvSpPr txBox="1">
            <a:spLocks noChangeArrowheads="1"/>
          </p:cNvSpPr>
          <p:nvPr/>
        </p:nvSpPr>
        <p:spPr bwMode="auto">
          <a:xfrm>
            <a:off x="1375006" y="1842718"/>
            <a:ext cx="10262232" cy="705129"/>
          </a:xfrm>
          <a:prstGeom prst="rect">
            <a:avLst/>
          </a:prstGeom>
          <a:solidFill>
            <a:srgbClr val="CC0000"/>
          </a:solidFill>
          <a:ln w="31750">
            <a:solidFill>
              <a:srgbClr val="CC0000"/>
            </a:solidFill>
            <a:miter lim="800000"/>
            <a:headEnd/>
            <a:tailEnd/>
          </a:ln>
        </p:spPr>
        <p:txBody>
          <a:bodyPr wrap="none">
            <a:spAutoFit/>
          </a:bodyPr>
          <a:lstStyle/>
          <a:p>
            <a:pPr algn="ctr" eaLnBrk="1" hangingPunct="1">
              <a:defRPr/>
            </a:pPr>
            <a:r>
              <a:rPr lang="it-IT" sz="3982">
                <a:solidFill>
                  <a:schemeClr val="bg1"/>
                </a:solidFill>
                <a:effectLst>
                  <a:outerShdw blurRad="38100" dist="38100" dir="2700000" algn="tl">
                    <a:srgbClr val="000000"/>
                  </a:outerShdw>
                </a:effectLst>
                <a:latin typeface="Arial Rounded MT Bold" pitchFamily="34" charset="0"/>
              </a:rPr>
              <a:t>VALUTARE LA SCENA DELL’ACCIDENTE</a:t>
            </a:r>
          </a:p>
        </p:txBody>
      </p:sp>
      <p:sp>
        <p:nvSpPr>
          <p:cNvPr id="3" name="Text Box 8">
            <a:extLst>
              <a:ext uri="{FF2B5EF4-FFF2-40B4-BE49-F238E27FC236}">
                <a16:creationId xmlns:a16="http://schemas.microsoft.com/office/drawing/2014/main" id="{6F5A2648-FD2C-4D55-B9EB-B39CF8D47A6D}"/>
              </a:ext>
            </a:extLst>
          </p:cNvPr>
          <p:cNvSpPr txBox="1">
            <a:spLocks noChangeArrowheads="1"/>
          </p:cNvSpPr>
          <p:nvPr/>
        </p:nvSpPr>
        <p:spPr bwMode="auto">
          <a:xfrm>
            <a:off x="-125009" y="8732614"/>
            <a:ext cx="13244202" cy="705129"/>
          </a:xfrm>
          <a:prstGeom prst="rect">
            <a:avLst/>
          </a:prstGeom>
          <a:noFill/>
          <a:ln w="31750">
            <a:solidFill>
              <a:srgbClr val="CC0000"/>
            </a:solidFill>
            <a:miter lim="800000"/>
            <a:headEnd/>
            <a:tailEnd/>
          </a:ln>
        </p:spPr>
        <p:txBody>
          <a:bodyPr wrap="none">
            <a:spAutoFit/>
          </a:bodyPr>
          <a:lstStyle/>
          <a:p>
            <a:pPr algn="ctr" eaLnBrk="1" hangingPunct="1">
              <a:defRPr/>
            </a:pPr>
            <a:r>
              <a:rPr lang="it-IT" sz="3982">
                <a:solidFill>
                  <a:srgbClr val="CC0000"/>
                </a:solidFill>
                <a:effectLst>
                  <a:outerShdw blurRad="38100" dist="38100" dir="2700000" algn="tl">
                    <a:srgbClr val="C0C0C0"/>
                  </a:outerShdw>
                </a:effectLst>
                <a:latin typeface="Arial Rounded MT Bold" pitchFamily="34" charset="0"/>
              </a:rPr>
              <a:t>SE UNO DEGLI ANELLI SALTA </a:t>
            </a:r>
            <a:r>
              <a:rPr lang="it-IT" sz="3982">
                <a:solidFill>
                  <a:srgbClr val="CC0000"/>
                </a:solidFill>
                <a:effectLst>
                  <a:outerShdw blurRad="38100" dist="38100" dir="2700000" algn="tl">
                    <a:srgbClr val="C0C0C0"/>
                  </a:outerShdw>
                </a:effectLst>
                <a:latin typeface="Wingdings 3" pitchFamily="18" charset="2"/>
              </a:rPr>
              <a:t>a</a:t>
            </a:r>
            <a:r>
              <a:rPr lang="it-IT" sz="3982">
                <a:solidFill>
                  <a:srgbClr val="CC0000"/>
                </a:solidFill>
                <a:effectLst>
                  <a:outerShdw blurRad="38100" dist="38100" dir="2700000" algn="tl">
                    <a:srgbClr val="C0C0C0"/>
                  </a:outerShdw>
                </a:effectLst>
                <a:latin typeface="Arial Rounded MT Bold" pitchFamily="34" charset="0"/>
              </a:rPr>
              <a:t> </a:t>
            </a:r>
            <a:r>
              <a:rPr lang="it-IT" sz="3982">
                <a:solidFill>
                  <a:srgbClr val="CC0000"/>
                </a:solidFill>
                <a:effectLst>
                  <a:outerShdw blurRad="38100" dist="38100" dir="2700000" algn="tl">
                    <a:srgbClr val="C0C0C0"/>
                  </a:outerShdw>
                </a:effectLst>
                <a:latin typeface="Wingdings 3" pitchFamily="18" charset="2"/>
              </a:rPr>
              <a:t>i</a:t>
            </a:r>
            <a:r>
              <a:rPr lang="it-IT" sz="3982">
                <a:solidFill>
                  <a:srgbClr val="CC0000"/>
                </a:solidFill>
                <a:effectLst>
                  <a:outerShdw blurRad="38100" dist="38100" dir="2700000" algn="tl">
                    <a:srgbClr val="C0C0C0"/>
                  </a:outerShdw>
                </a:effectLst>
                <a:latin typeface="Arial Rounded MT Bold" pitchFamily="34" charset="0"/>
              </a:rPr>
              <a:t> SOPRAVVIVENZA</a:t>
            </a:r>
          </a:p>
        </p:txBody>
      </p:sp>
      <p:sp>
        <p:nvSpPr>
          <p:cNvPr id="96267" name="AutoShape 14">
            <a:extLst>
              <a:ext uri="{FF2B5EF4-FFF2-40B4-BE49-F238E27FC236}">
                <a16:creationId xmlns:a16="http://schemas.microsoft.com/office/drawing/2014/main" id="{0E6753C3-20C6-4BB1-BCB8-1CB5FA949138}"/>
              </a:ext>
            </a:extLst>
          </p:cNvPr>
          <p:cNvSpPr>
            <a:spLocks noChangeArrowheads="1"/>
          </p:cNvSpPr>
          <p:nvPr/>
        </p:nvSpPr>
        <p:spPr bwMode="auto">
          <a:xfrm>
            <a:off x="758521" y="8344324"/>
            <a:ext cx="11486171" cy="383775"/>
          </a:xfrm>
          <a:prstGeom prst="triangle">
            <a:avLst>
              <a:gd name="adj" fmla="val 50000"/>
            </a:avLst>
          </a:prstGeom>
          <a:solidFill>
            <a:srgbClr val="CC00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3413"/>
          </a:p>
        </p:txBody>
      </p:sp>
    </p:spTree>
    <p:extLst>
      <p:ext uri="{BB962C8B-B14F-4D97-AF65-F5344CB8AC3E}">
        <p14:creationId xmlns:p14="http://schemas.microsoft.com/office/powerpoint/2010/main" val="171722564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a:extLst>
              <a:ext uri="{FF2B5EF4-FFF2-40B4-BE49-F238E27FC236}">
                <a16:creationId xmlns:a16="http://schemas.microsoft.com/office/drawing/2014/main" id="{0FC8C667-3A53-47F6-9070-8E2ECD8897BC}"/>
              </a:ext>
            </a:extLst>
          </p:cNvPr>
          <p:cNvSpPr txBox="1">
            <a:spLocks noChangeArrowheads="1"/>
          </p:cNvSpPr>
          <p:nvPr/>
        </p:nvSpPr>
        <p:spPr bwMode="auto">
          <a:xfrm>
            <a:off x="2317304" y="434036"/>
            <a:ext cx="8341514" cy="2026709"/>
          </a:xfrm>
          <a:prstGeom prst="rect">
            <a:avLst/>
          </a:prstGeom>
          <a:noFill/>
          <a:ln w="9525">
            <a:noFill/>
            <a:miter lim="800000"/>
            <a:headEnd/>
            <a:tailEnd/>
          </a:ln>
          <a:effectLst/>
        </p:spPr>
        <p:txBody>
          <a:bodyPr wrap="none">
            <a:spAutoFit/>
          </a:bodyPr>
          <a:lstStyle/>
          <a:p>
            <a:pPr algn="ctr" eaLnBrk="1" hangingPunct="1">
              <a:defRPr/>
            </a:pPr>
            <a:r>
              <a:rPr lang="it-IT" sz="7110" dirty="0" err="1">
                <a:solidFill>
                  <a:srgbClr val="CC0000"/>
                </a:solidFill>
                <a:effectLst>
                  <a:outerShdw blurRad="38100" dist="38100" dir="2700000" algn="tl">
                    <a:srgbClr val="C0C0C0"/>
                  </a:outerShdw>
                </a:effectLst>
                <a:latin typeface="Arial Rounded MT Bold" pitchFamily="34" charset="0"/>
              </a:rPr>
              <a:t>Basic</a:t>
            </a:r>
            <a:r>
              <a:rPr lang="it-IT" sz="7110" dirty="0">
                <a:solidFill>
                  <a:srgbClr val="CC0000"/>
                </a:solidFill>
                <a:effectLst>
                  <a:outerShdw blurRad="38100" dist="38100" dir="2700000" algn="tl">
                    <a:srgbClr val="C0C0C0"/>
                  </a:outerShdw>
                </a:effectLst>
                <a:latin typeface="Arial Rounded MT Bold" pitchFamily="34" charset="0"/>
              </a:rPr>
              <a:t> Life </a:t>
            </a:r>
            <a:r>
              <a:rPr lang="it-IT" sz="7110" dirty="0" err="1">
                <a:solidFill>
                  <a:srgbClr val="CC0000"/>
                </a:solidFill>
                <a:effectLst>
                  <a:outerShdw blurRad="38100" dist="38100" dir="2700000" algn="tl">
                    <a:srgbClr val="C0C0C0"/>
                  </a:outerShdw>
                </a:effectLst>
                <a:latin typeface="Arial Rounded MT Bold" pitchFamily="34" charset="0"/>
              </a:rPr>
              <a:t>Support</a:t>
            </a:r>
            <a:endParaRPr lang="it-IT" sz="7110" dirty="0">
              <a:solidFill>
                <a:srgbClr val="CC0000"/>
              </a:solidFill>
              <a:effectLst>
                <a:outerShdw blurRad="38100" dist="38100" dir="2700000" algn="tl">
                  <a:srgbClr val="C0C0C0"/>
                </a:outerShdw>
              </a:effectLst>
              <a:latin typeface="Arial Rounded MT Bold" pitchFamily="34" charset="0"/>
            </a:endParaRPr>
          </a:p>
          <a:p>
            <a:pPr algn="ctr" eaLnBrk="1" hangingPunct="1">
              <a:defRPr/>
            </a:pPr>
            <a:r>
              <a:rPr lang="it-IT" sz="4550" dirty="0">
                <a:solidFill>
                  <a:srgbClr val="FF5050"/>
                </a:solidFill>
                <a:effectLst>
                  <a:outerShdw blurRad="38100" dist="38100" dir="2700000" algn="tl">
                    <a:srgbClr val="C0C0C0"/>
                  </a:outerShdw>
                </a:effectLst>
                <a:latin typeface="Arial Rounded MT Bold" pitchFamily="34" charset="0"/>
              </a:rPr>
              <a:t>SUPPORTO VITALE di BASE</a:t>
            </a:r>
          </a:p>
        </p:txBody>
      </p:sp>
      <p:grpSp>
        <p:nvGrpSpPr>
          <p:cNvPr id="97283" name="Group 20">
            <a:extLst>
              <a:ext uri="{FF2B5EF4-FFF2-40B4-BE49-F238E27FC236}">
                <a16:creationId xmlns:a16="http://schemas.microsoft.com/office/drawing/2014/main" id="{C8E03F15-2AB1-4E64-A213-09E40DDDE0F8}"/>
              </a:ext>
            </a:extLst>
          </p:cNvPr>
          <p:cNvGrpSpPr>
            <a:grpSpLocks/>
          </p:cNvGrpSpPr>
          <p:nvPr/>
        </p:nvGrpSpPr>
        <p:grpSpPr bwMode="auto">
          <a:xfrm>
            <a:off x="519226" y="4574295"/>
            <a:ext cx="5332220" cy="3878389"/>
            <a:chOff x="374" y="288"/>
            <a:chExt cx="2362" cy="1718"/>
          </a:xfrm>
        </p:grpSpPr>
        <p:pic>
          <p:nvPicPr>
            <p:cNvPr id="97289" name="Picture 21" descr="IMAGE0011">
              <a:extLst>
                <a:ext uri="{FF2B5EF4-FFF2-40B4-BE49-F238E27FC236}">
                  <a16:creationId xmlns:a16="http://schemas.microsoft.com/office/drawing/2014/main" id="{3B1D0828-C217-45D9-B100-880B642037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 y="288"/>
              <a:ext cx="2362" cy="171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7290" name="Rectangle 22">
              <a:extLst>
                <a:ext uri="{FF2B5EF4-FFF2-40B4-BE49-F238E27FC236}">
                  <a16:creationId xmlns:a16="http://schemas.microsoft.com/office/drawing/2014/main" id="{C6A61E66-C87A-4846-AC90-B0BEF64A139E}"/>
                </a:ext>
              </a:extLst>
            </p:cNvPr>
            <p:cNvSpPr>
              <a:spLocks noChangeArrowheads="1"/>
            </p:cNvSpPr>
            <p:nvPr/>
          </p:nvSpPr>
          <p:spPr bwMode="auto">
            <a:xfrm>
              <a:off x="1766" y="768"/>
              <a:ext cx="960" cy="24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3413"/>
            </a:p>
          </p:txBody>
        </p:sp>
      </p:grpSp>
      <p:pic>
        <p:nvPicPr>
          <p:cNvPr id="97284" name="Picture 23" descr="IMAGE0012">
            <a:extLst>
              <a:ext uri="{FF2B5EF4-FFF2-40B4-BE49-F238E27FC236}">
                <a16:creationId xmlns:a16="http://schemas.microsoft.com/office/drawing/2014/main" id="{6147CD9A-19E2-4C88-AB99-01CDC03A95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1767" y="4734578"/>
            <a:ext cx="5300615" cy="393482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7285" name="Text Box 24">
            <a:extLst>
              <a:ext uri="{FF2B5EF4-FFF2-40B4-BE49-F238E27FC236}">
                <a16:creationId xmlns:a16="http://schemas.microsoft.com/office/drawing/2014/main" id="{50CCDACD-203C-4BBB-AC6A-BC3448539096}"/>
              </a:ext>
            </a:extLst>
          </p:cNvPr>
          <p:cNvSpPr txBox="1">
            <a:spLocks noChangeArrowheads="1"/>
          </p:cNvSpPr>
          <p:nvPr/>
        </p:nvSpPr>
        <p:spPr bwMode="auto">
          <a:xfrm>
            <a:off x="425859" y="8798083"/>
            <a:ext cx="5658921"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it-IT" altLang="it-IT" sz="2560">
                <a:latin typeface="Arial" panose="020B0604020202020204" pitchFamily="34" charset="0"/>
                <a:cs typeface="Arial" panose="020B0604020202020204" pitchFamily="34" charset="0"/>
              </a:rPr>
              <a:t>Chiamare ad alta voce l’infortunato</a:t>
            </a:r>
          </a:p>
        </p:txBody>
      </p:sp>
      <p:sp>
        <p:nvSpPr>
          <p:cNvPr id="97286" name="Text Box 25">
            <a:extLst>
              <a:ext uri="{FF2B5EF4-FFF2-40B4-BE49-F238E27FC236}">
                <a16:creationId xmlns:a16="http://schemas.microsoft.com/office/drawing/2014/main" id="{B01EDCC7-E0CE-4425-83B3-B3A8F0EFCEBB}"/>
              </a:ext>
            </a:extLst>
          </p:cNvPr>
          <p:cNvSpPr txBox="1">
            <a:spLocks noChangeArrowheads="1"/>
          </p:cNvSpPr>
          <p:nvPr/>
        </p:nvSpPr>
        <p:spPr bwMode="auto">
          <a:xfrm>
            <a:off x="6962033" y="8798083"/>
            <a:ext cx="5734262"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it-IT" altLang="it-IT" sz="2560">
                <a:latin typeface="Arial" panose="020B0604020202020204" pitchFamily="34" charset="0"/>
                <a:cs typeface="Arial" panose="020B0604020202020204" pitchFamily="34" charset="0"/>
              </a:rPr>
              <a:t>Scuoterlo leggermente per le spalle</a:t>
            </a:r>
          </a:p>
        </p:txBody>
      </p:sp>
      <p:sp>
        <p:nvSpPr>
          <p:cNvPr id="97287" name="Text Box 26">
            <a:extLst>
              <a:ext uri="{FF2B5EF4-FFF2-40B4-BE49-F238E27FC236}">
                <a16:creationId xmlns:a16="http://schemas.microsoft.com/office/drawing/2014/main" id="{E134A143-5113-4D54-BBE3-EC9D8836E1E4}"/>
              </a:ext>
            </a:extLst>
          </p:cNvPr>
          <p:cNvSpPr txBox="1">
            <a:spLocks noChangeArrowheads="1"/>
          </p:cNvSpPr>
          <p:nvPr/>
        </p:nvSpPr>
        <p:spPr bwMode="auto">
          <a:xfrm>
            <a:off x="3272463" y="2630586"/>
            <a:ext cx="6548588" cy="1208344"/>
          </a:xfrm>
          <a:prstGeom prst="rect">
            <a:avLst/>
          </a:prstGeom>
          <a:solidFill>
            <a:srgbClr val="FFFF00"/>
          </a:solidFill>
          <a:ln w="25400">
            <a:solidFill>
              <a:srgbClr val="990033"/>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4550">
                <a:solidFill>
                  <a:srgbClr val="990033"/>
                </a:solidFill>
                <a:latin typeface="Arial" panose="020B0604020202020204" pitchFamily="34" charset="0"/>
                <a:cs typeface="Arial" panose="020B0604020202020204" pitchFamily="34" charset="0"/>
              </a:rPr>
              <a:t>ARRIVATI sulla SCENA</a:t>
            </a:r>
          </a:p>
          <a:p>
            <a:pPr algn="ctr" eaLnBrk="1" hangingPunct="1">
              <a:spcBef>
                <a:spcPct val="0"/>
              </a:spcBef>
              <a:buFontTx/>
              <a:buNone/>
            </a:pPr>
            <a:r>
              <a:rPr lang="it-IT" altLang="it-IT" sz="2702">
                <a:solidFill>
                  <a:srgbClr val="990033"/>
                </a:solidFill>
                <a:latin typeface="Arial" panose="020B0604020202020204" pitchFamily="34" charset="0"/>
                <a:cs typeface="Arial" panose="020B0604020202020204" pitchFamily="34" charset="0"/>
              </a:rPr>
              <a:t>VALUTARE LA SCENA E L’ACCADUTO</a:t>
            </a:r>
          </a:p>
        </p:txBody>
      </p:sp>
      <p:sp>
        <p:nvSpPr>
          <p:cNvPr id="13" name="Rettangolo 12">
            <a:extLst>
              <a:ext uri="{FF2B5EF4-FFF2-40B4-BE49-F238E27FC236}">
                <a16:creationId xmlns:a16="http://schemas.microsoft.com/office/drawing/2014/main" id="{9789CBE4-1CB3-48D4-BB27-DBE5609893F0}"/>
              </a:ext>
            </a:extLst>
          </p:cNvPr>
          <p:cNvSpPr/>
          <p:nvPr/>
        </p:nvSpPr>
        <p:spPr>
          <a:xfrm>
            <a:off x="325080" y="4009919"/>
            <a:ext cx="650161" cy="45511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3982"/>
          </a:p>
        </p:txBody>
      </p:sp>
    </p:spTree>
    <p:extLst>
      <p:ext uri="{BB962C8B-B14F-4D97-AF65-F5344CB8AC3E}">
        <p14:creationId xmlns:p14="http://schemas.microsoft.com/office/powerpoint/2010/main" val="70331812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a:extLst>
              <a:ext uri="{FF2B5EF4-FFF2-40B4-BE49-F238E27FC236}">
                <a16:creationId xmlns:a16="http://schemas.microsoft.com/office/drawing/2014/main" id="{20EAEF20-C657-4E11-BF91-A318BF0B2B88}"/>
              </a:ext>
            </a:extLst>
          </p:cNvPr>
          <p:cNvSpPr txBox="1">
            <a:spLocks noChangeArrowheads="1"/>
          </p:cNvSpPr>
          <p:nvPr/>
        </p:nvSpPr>
        <p:spPr bwMode="auto">
          <a:xfrm>
            <a:off x="2317304" y="434036"/>
            <a:ext cx="8341514" cy="2026709"/>
          </a:xfrm>
          <a:prstGeom prst="rect">
            <a:avLst/>
          </a:prstGeom>
          <a:noFill/>
          <a:ln w="9525">
            <a:noFill/>
            <a:miter lim="800000"/>
            <a:headEnd/>
            <a:tailEnd/>
          </a:ln>
          <a:effectLst/>
        </p:spPr>
        <p:txBody>
          <a:bodyPr wrap="none">
            <a:spAutoFit/>
          </a:bodyPr>
          <a:lstStyle/>
          <a:p>
            <a:pPr algn="ctr" eaLnBrk="1" hangingPunct="1">
              <a:defRPr/>
            </a:pPr>
            <a:r>
              <a:rPr lang="it-IT" sz="7110">
                <a:solidFill>
                  <a:srgbClr val="CC0000"/>
                </a:solidFill>
                <a:effectLst>
                  <a:outerShdw blurRad="38100" dist="38100" dir="2700000" algn="tl">
                    <a:srgbClr val="C0C0C0"/>
                  </a:outerShdw>
                </a:effectLst>
                <a:latin typeface="Arial Rounded MT Bold" pitchFamily="34" charset="0"/>
              </a:rPr>
              <a:t>Basic Life Support</a:t>
            </a:r>
          </a:p>
          <a:p>
            <a:pPr algn="ctr" eaLnBrk="1" hangingPunct="1">
              <a:defRPr/>
            </a:pPr>
            <a:r>
              <a:rPr lang="it-IT" sz="4550">
                <a:solidFill>
                  <a:srgbClr val="FF5050"/>
                </a:solidFill>
                <a:effectLst>
                  <a:outerShdw blurRad="38100" dist="38100" dir="2700000" algn="tl">
                    <a:srgbClr val="C0C0C0"/>
                  </a:outerShdw>
                </a:effectLst>
                <a:latin typeface="Arial Rounded MT Bold" pitchFamily="34" charset="0"/>
              </a:rPr>
              <a:t>SUPPORTO VITALE di BASE</a:t>
            </a:r>
          </a:p>
        </p:txBody>
      </p:sp>
      <p:sp>
        <p:nvSpPr>
          <p:cNvPr id="99331" name="Text Box 3">
            <a:extLst>
              <a:ext uri="{FF2B5EF4-FFF2-40B4-BE49-F238E27FC236}">
                <a16:creationId xmlns:a16="http://schemas.microsoft.com/office/drawing/2014/main" id="{A1616C25-19D0-499B-8226-697410D3FB29}"/>
              </a:ext>
            </a:extLst>
          </p:cNvPr>
          <p:cNvSpPr txBox="1">
            <a:spLocks noChangeArrowheads="1"/>
          </p:cNvSpPr>
          <p:nvPr/>
        </p:nvSpPr>
        <p:spPr bwMode="auto">
          <a:xfrm>
            <a:off x="3381556" y="6285482"/>
            <a:ext cx="6143027" cy="123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4550">
                <a:solidFill>
                  <a:srgbClr val="FF0000"/>
                </a:solidFill>
                <a:latin typeface="Arial" panose="020B0604020202020204" pitchFamily="34" charset="0"/>
                <a:cs typeface="Arial" panose="020B0604020202020204" pitchFamily="34" charset="0"/>
              </a:rPr>
              <a:t>G</a:t>
            </a:r>
            <a:r>
              <a:rPr lang="it-IT" altLang="it-IT" sz="4550">
                <a:latin typeface="Arial" panose="020B0604020202020204" pitchFamily="34" charset="0"/>
                <a:cs typeface="Arial" panose="020B0604020202020204" pitchFamily="34" charset="0"/>
              </a:rPr>
              <a:t>uarda-</a:t>
            </a:r>
            <a:r>
              <a:rPr lang="it-IT" altLang="it-IT" sz="4550">
                <a:solidFill>
                  <a:srgbClr val="FF0000"/>
                </a:solidFill>
                <a:latin typeface="Arial" panose="020B0604020202020204" pitchFamily="34" charset="0"/>
                <a:cs typeface="Arial" panose="020B0604020202020204" pitchFamily="34" charset="0"/>
              </a:rPr>
              <a:t>A</a:t>
            </a:r>
            <a:r>
              <a:rPr lang="it-IT" altLang="it-IT" sz="4550">
                <a:latin typeface="Arial" panose="020B0604020202020204" pitchFamily="34" charset="0"/>
                <a:cs typeface="Arial" panose="020B0604020202020204" pitchFamily="34" charset="0"/>
              </a:rPr>
              <a:t>scolta-</a:t>
            </a:r>
            <a:r>
              <a:rPr lang="it-IT" altLang="it-IT" sz="4550">
                <a:solidFill>
                  <a:srgbClr val="FF0000"/>
                </a:solidFill>
                <a:latin typeface="Arial" panose="020B0604020202020204" pitchFamily="34" charset="0"/>
                <a:cs typeface="Arial" panose="020B0604020202020204" pitchFamily="34" charset="0"/>
              </a:rPr>
              <a:t>S</a:t>
            </a:r>
            <a:r>
              <a:rPr lang="it-IT" altLang="it-IT" sz="4550">
                <a:latin typeface="Arial" panose="020B0604020202020204" pitchFamily="34" charset="0"/>
                <a:cs typeface="Arial" panose="020B0604020202020204" pitchFamily="34" charset="0"/>
              </a:rPr>
              <a:t>enti</a:t>
            </a:r>
          </a:p>
          <a:p>
            <a:pPr algn="ctr" eaLnBrk="1" hangingPunct="1">
              <a:spcBef>
                <a:spcPct val="0"/>
              </a:spcBef>
              <a:buFontTx/>
              <a:buNone/>
            </a:pPr>
            <a:r>
              <a:rPr lang="it-IT" altLang="it-IT" sz="2844">
                <a:latin typeface="Arial" panose="020B0604020202020204" pitchFamily="34" charset="0"/>
                <a:cs typeface="Arial" panose="020B0604020202020204" pitchFamily="34" charset="0"/>
              </a:rPr>
              <a:t>per non più di 10 SECONDI!</a:t>
            </a:r>
          </a:p>
        </p:txBody>
      </p:sp>
      <p:pic>
        <p:nvPicPr>
          <p:cNvPr id="99332" name="Picture 4" descr="img-look_listen_feel">
            <a:extLst>
              <a:ext uri="{FF2B5EF4-FFF2-40B4-BE49-F238E27FC236}">
                <a16:creationId xmlns:a16="http://schemas.microsoft.com/office/drawing/2014/main" id="{1B56A69B-DF35-42A7-99E4-25FF6F3C2C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3609" y="2601238"/>
            <a:ext cx="5715995" cy="3724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 Box 5">
            <a:extLst>
              <a:ext uri="{FF2B5EF4-FFF2-40B4-BE49-F238E27FC236}">
                <a16:creationId xmlns:a16="http://schemas.microsoft.com/office/drawing/2014/main" id="{15455465-BA31-444F-9B8F-3E766C09F8AF}"/>
              </a:ext>
            </a:extLst>
          </p:cNvPr>
          <p:cNvSpPr txBox="1">
            <a:spLocks noChangeArrowheads="1"/>
          </p:cNvSpPr>
          <p:nvPr/>
        </p:nvSpPr>
        <p:spPr bwMode="auto">
          <a:xfrm>
            <a:off x="2087066" y="7694164"/>
            <a:ext cx="8786188"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3413">
                <a:solidFill>
                  <a:srgbClr val="FF0000"/>
                </a:solidFill>
                <a:latin typeface="Arial" panose="020B0604020202020204" pitchFamily="34" charset="0"/>
                <a:cs typeface="Arial" panose="020B0604020202020204" pitchFamily="34" charset="0"/>
              </a:rPr>
              <a:t>GUARDA se il torace si alza e si abbassa </a:t>
            </a:r>
          </a:p>
        </p:txBody>
      </p:sp>
      <p:sp>
        <p:nvSpPr>
          <p:cNvPr id="99334" name="Text Box 6">
            <a:extLst>
              <a:ext uri="{FF2B5EF4-FFF2-40B4-BE49-F238E27FC236}">
                <a16:creationId xmlns:a16="http://schemas.microsoft.com/office/drawing/2014/main" id="{1187DFB5-A30F-4639-983E-4496A2C9E51E}"/>
              </a:ext>
            </a:extLst>
          </p:cNvPr>
          <p:cNvSpPr txBox="1">
            <a:spLocks noChangeArrowheads="1"/>
          </p:cNvSpPr>
          <p:nvPr/>
        </p:nvSpPr>
        <p:spPr bwMode="auto">
          <a:xfrm>
            <a:off x="2118959" y="8344324"/>
            <a:ext cx="8839792"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3413">
                <a:solidFill>
                  <a:srgbClr val="FF0000"/>
                </a:solidFill>
                <a:latin typeface="Arial" panose="020B0604020202020204" pitchFamily="34" charset="0"/>
                <a:cs typeface="Arial" panose="020B0604020202020204" pitchFamily="34" charset="0"/>
              </a:rPr>
              <a:t>ASCOLTA il rumore dell’eventuale respiro</a:t>
            </a:r>
          </a:p>
        </p:txBody>
      </p:sp>
      <p:sp>
        <p:nvSpPr>
          <p:cNvPr id="99335" name="Text Box 7">
            <a:extLst>
              <a:ext uri="{FF2B5EF4-FFF2-40B4-BE49-F238E27FC236}">
                <a16:creationId xmlns:a16="http://schemas.microsoft.com/office/drawing/2014/main" id="{5D1043D9-EA3B-41C0-9CE8-8C1A1CBE751A}"/>
              </a:ext>
            </a:extLst>
          </p:cNvPr>
          <p:cNvSpPr txBox="1">
            <a:spLocks noChangeArrowheads="1"/>
          </p:cNvSpPr>
          <p:nvPr/>
        </p:nvSpPr>
        <p:spPr bwMode="auto">
          <a:xfrm>
            <a:off x="1687521" y="8994485"/>
            <a:ext cx="9754593"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3413">
                <a:solidFill>
                  <a:srgbClr val="FF0000"/>
                </a:solidFill>
                <a:latin typeface="Arial" panose="020B0604020202020204" pitchFamily="34" charset="0"/>
                <a:cs typeface="Arial" panose="020B0604020202020204" pitchFamily="34" charset="0"/>
              </a:rPr>
              <a:t>SENTI sulla guancia se esce fiato dalla bocca </a:t>
            </a:r>
          </a:p>
        </p:txBody>
      </p:sp>
    </p:spTree>
    <p:extLst>
      <p:ext uri="{BB962C8B-B14F-4D97-AF65-F5344CB8AC3E}">
        <p14:creationId xmlns:p14="http://schemas.microsoft.com/office/powerpoint/2010/main" val="200217692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0">
            <a:extLst>
              <a:ext uri="{FF2B5EF4-FFF2-40B4-BE49-F238E27FC236}">
                <a16:creationId xmlns:a16="http://schemas.microsoft.com/office/drawing/2014/main" id="{F5417DB4-471A-49A8-B1C9-62535782D28B}"/>
              </a:ext>
            </a:extLst>
          </p:cNvPr>
          <p:cNvSpPr>
            <a:spLocks noChangeArrowheads="1"/>
          </p:cNvSpPr>
          <p:nvPr/>
        </p:nvSpPr>
        <p:spPr bwMode="auto">
          <a:xfrm>
            <a:off x="3467523" y="7477443"/>
            <a:ext cx="5959806" cy="32508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3413"/>
          </a:p>
        </p:txBody>
      </p:sp>
      <p:pic>
        <p:nvPicPr>
          <p:cNvPr id="100355" name="Picture 12" descr="CPR%2520Image%25201">
            <a:extLst>
              <a:ext uri="{FF2B5EF4-FFF2-40B4-BE49-F238E27FC236}">
                <a16:creationId xmlns:a16="http://schemas.microsoft.com/office/drawing/2014/main" id="{D2629EED-F4D1-4802-B8DC-2884791DD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164" y="2127163"/>
            <a:ext cx="6325521" cy="6325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13">
            <a:extLst>
              <a:ext uri="{FF2B5EF4-FFF2-40B4-BE49-F238E27FC236}">
                <a16:creationId xmlns:a16="http://schemas.microsoft.com/office/drawing/2014/main" id="{846ED782-570A-4059-8DA8-0A9BE29663A0}"/>
              </a:ext>
            </a:extLst>
          </p:cNvPr>
          <p:cNvSpPr txBox="1">
            <a:spLocks noChangeArrowheads="1"/>
          </p:cNvSpPr>
          <p:nvPr/>
        </p:nvSpPr>
        <p:spPr bwMode="auto">
          <a:xfrm>
            <a:off x="1727505" y="8127603"/>
            <a:ext cx="9491766"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4550">
                <a:solidFill>
                  <a:srgbClr val="000099"/>
                </a:solidFill>
                <a:latin typeface="Arial Rounded MT Bold" panose="020F0704030504030204" pitchFamily="34" charset="0"/>
              </a:rPr>
              <a:t>MASSAGGIO CARDIACO esterno</a:t>
            </a:r>
            <a:endParaRPr lang="it-IT" altLang="it-IT" sz="2275">
              <a:solidFill>
                <a:srgbClr val="000099"/>
              </a:solidFill>
            </a:endParaRPr>
          </a:p>
          <a:p>
            <a:pPr algn="ctr" eaLnBrk="1" hangingPunct="1">
              <a:spcBef>
                <a:spcPct val="0"/>
              </a:spcBef>
              <a:buFontTx/>
              <a:buNone/>
            </a:pPr>
            <a:r>
              <a:rPr lang="it-IT" altLang="it-IT" sz="4550">
                <a:solidFill>
                  <a:srgbClr val="CC0000"/>
                </a:solidFill>
                <a:latin typeface="Arial" panose="020B0604020202020204" pitchFamily="34" charset="0"/>
                <a:cs typeface="Arial" panose="020B0604020202020204" pitchFamily="34" charset="0"/>
              </a:rPr>
              <a:t>30 compressioni</a:t>
            </a:r>
          </a:p>
        </p:txBody>
      </p:sp>
      <p:sp>
        <p:nvSpPr>
          <p:cNvPr id="5128" name="Text Box 8">
            <a:extLst>
              <a:ext uri="{FF2B5EF4-FFF2-40B4-BE49-F238E27FC236}">
                <a16:creationId xmlns:a16="http://schemas.microsoft.com/office/drawing/2014/main" id="{BF034338-D7B1-4FA4-AE32-A09133AE800B}"/>
              </a:ext>
            </a:extLst>
          </p:cNvPr>
          <p:cNvSpPr txBox="1">
            <a:spLocks noChangeArrowheads="1"/>
          </p:cNvSpPr>
          <p:nvPr/>
        </p:nvSpPr>
        <p:spPr bwMode="auto">
          <a:xfrm>
            <a:off x="2317304" y="434036"/>
            <a:ext cx="8341514" cy="2026709"/>
          </a:xfrm>
          <a:prstGeom prst="rect">
            <a:avLst/>
          </a:prstGeom>
          <a:noFill/>
          <a:ln w="9525">
            <a:noFill/>
            <a:miter lim="800000"/>
            <a:headEnd/>
            <a:tailEnd/>
          </a:ln>
          <a:effectLst/>
        </p:spPr>
        <p:txBody>
          <a:bodyPr wrap="none">
            <a:spAutoFit/>
          </a:bodyPr>
          <a:lstStyle/>
          <a:p>
            <a:pPr algn="ctr" eaLnBrk="1" hangingPunct="1">
              <a:defRPr/>
            </a:pPr>
            <a:r>
              <a:rPr lang="it-IT" sz="7110">
                <a:solidFill>
                  <a:srgbClr val="CC0000"/>
                </a:solidFill>
                <a:effectLst>
                  <a:outerShdw blurRad="38100" dist="38100" dir="2700000" algn="tl">
                    <a:srgbClr val="C0C0C0"/>
                  </a:outerShdw>
                </a:effectLst>
                <a:latin typeface="Arial Rounded MT Bold" pitchFamily="34" charset="0"/>
              </a:rPr>
              <a:t>Basic Life Support</a:t>
            </a:r>
          </a:p>
          <a:p>
            <a:pPr algn="ctr" eaLnBrk="1" hangingPunct="1">
              <a:defRPr/>
            </a:pPr>
            <a:r>
              <a:rPr lang="it-IT" sz="4550">
                <a:solidFill>
                  <a:srgbClr val="FF5050"/>
                </a:solidFill>
                <a:effectLst>
                  <a:outerShdw blurRad="38100" dist="38100" dir="2700000" algn="tl">
                    <a:srgbClr val="C0C0C0"/>
                  </a:outerShdw>
                </a:effectLst>
                <a:latin typeface="Arial Rounded MT Bold" pitchFamily="34" charset="0"/>
              </a:rPr>
              <a:t>SUPPORTO VITALE di BASE</a:t>
            </a:r>
          </a:p>
        </p:txBody>
      </p:sp>
    </p:spTree>
    <p:extLst>
      <p:ext uri="{BB962C8B-B14F-4D97-AF65-F5344CB8AC3E}">
        <p14:creationId xmlns:p14="http://schemas.microsoft.com/office/powerpoint/2010/main" val="330120088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a:extLst>
              <a:ext uri="{FF2B5EF4-FFF2-40B4-BE49-F238E27FC236}">
                <a16:creationId xmlns:a16="http://schemas.microsoft.com/office/drawing/2014/main" id="{3D0B7266-16BD-4728-B3D8-B74B5F2B4C7B}"/>
              </a:ext>
            </a:extLst>
          </p:cNvPr>
          <p:cNvSpPr txBox="1">
            <a:spLocks noChangeArrowheads="1"/>
          </p:cNvSpPr>
          <p:nvPr/>
        </p:nvSpPr>
        <p:spPr bwMode="auto">
          <a:xfrm>
            <a:off x="2317304" y="434036"/>
            <a:ext cx="8341514" cy="2026709"/>
          </a:xfrm>
          <a:prstGeom prst="rect">
            <a:avLst/>
          </a:prstGeom>
          <a:noFill/>
          <a:ln w="9525">
            <a:noFill/>
            <a:miter lim="800000"/>
            <a:headEnd/>
            <a:tailEnd/>
          </a:ln>
          <a:effectLst/>
        </p:spPr>
        <p:txBody>
          <a:bodyPr wrap="none">
            <a:spAutoFit/>
          </a:bodyPr>
          <a:lstStyle/>
          <a:p>
            <a:pPr algn="ctr" eaLnBrk="1" hangingPunct="1">
              <a:defRPr/>
            </a:pPr>
            <a:r>
              <a:rPr lang="it-IT" sz="7110" dirty="0" err="1">
                <a:solidFill>
                  <a:srgbClr val="CC0000"/>
                </a:solidFill>
                <a:effectLst>
                  <a:outerShdw blurRad="38100" dist="38100" dir="2700000" algn="tl">
                    <a:srgbClr val="C0C0C0"/>
                  </a:outerShdw>
                </a:effectLst>
                <a:latin typeface="Arial Rounded MT Bold" pitchFamily="34" charset="0"/>
              </a:rPr>
              <a:t>Basic</a:t>
            </a:r>
            <a:r>
              <a:rPr lang="it-IT" sz="7110" dirty="0">
                <a:solidFill>
                  <a:srgbClr val="CC0000"/>
                </a:solidFill>
                <a:effectLst>
                  <a:outerShdw blurRad="38100" dist="38100" dir="2700000" algn="tl">
                    <a:srgbClr val="C0C0C0"/>
                  </a:outerShdw>
                </a:effectLst>
                <a:latin typeface="Arial Rounded MT Bold" pitchFamily="34" charset="0"/>
              </a:rPr>
              <a:t> Life </a:t>
            </a:r>
            <a:r>
              <a:rPr lang="it-IT" sz="7110" dirty="0" err="1">
                <a:solidFill>
                  <a:srgbClr val="CC0000"/>
                </a:solidFill>
                <a:effectLst>
                  <a:outerShdw blurRad="38100" dist="38100" dir="2700000" algn="tl">
                    <a:srgbClr val="C0C0C0"/>
                  </a:outerShdw>
                </a:effectLst>
                <a:latin typeface="Arial Rounded MT Bold" pitchFamily="34" charset="0"/>
              </a:rPr>
              <a:t>Support</a:t>
            </a:r>
            <a:endParaRPr lang="it-IT" sz="7110" dirty="0">
              <a:solidFill>
                <a:srgbClr val="CC0000"/>
              </a:solidFill>
              <a:effectLst>
                <a:outerShdw blurRad="38100" dist="38100" dir="2700000" algn="tl">
                  <a:srgbClr val="C0C0C0"/>
                </a:outerShdw>
              </a:effectLst>
              <a:latin typeface="Arial Rounded MT Bold" pitchFamily="34" charset="0"/>
            </a:endParaRPr>
          </a:p>
          <a:p>
            <a:pPr algn="ctr" eaLnBrk="1" hangingPunct="1">
              <a:defRPr/>
            </a:pPr>
            <a:r>
              <a:rPr lang="it-IT" sz="4550" dirty="0">
                <a:solidFill>
                  <a:srgbClr val="FF5050"/>
                </a:solidFill>
                <a:effectLst>
                  <a:outerShdw blurRad="38100" dist="38100" dir="2700000" algn="tl">
                    <a:srgbClr val="C0C0C0"/>
                  </a:outerShdw>
                </a:effectLst>
                <a:latin typeface="Arial Rounded MT Bold" pitchFamily="34" charset="0"/>
              </a:rPr>
              <a:t>SUPPORTO VITALE di BASE</a:t>
            </a:r>
          </a:p>
        </p:txBody>
      </p:sp>
      <p:sp>
        <p:nvSpPr>
          <p:cNvPr id="101379" name="Rectangle 4">
            <a:extLst>
              <a:ext uri="{FF2B5EF4-FFF2-40B4-BE49-F238E27FC236}">
                <a16:creationId xmlns:a16="http://schemas.microsoft.com/office/drawing/2014/main" id="{0AF7E569-9A8E-459F-BA15-2C034E36D307}"/>
              </a:ext>
            </a:extLst>
          </p:cNvPr>
          <p:cNvSpPr>
            <a:spLocks noChangeArrowheads="1"/>
          </p:cNvSpPr>
          <p:nvPr/>
        </p:nvSpPr>
        <p:spPr bwMode="auto">
          <a:xfrm>
            <a:off x="3467523" y="7477443"/>
            <a:ext cx="5959806" cy="32508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3413"/>
          </a:p>
        </p:txBody>
      </p:sp>
      <p:sp>
        <p:nvSpPr>
          <p:cNvPr id="101380" name="Text Box 5">
            <a:extLst>
              <a:ext uri="{FF2B5EF4-FFF2-40B4-BE49-F238E27FC236}">
                <a16:creationId xmlns:a16="http://schemas.microsoft.com/office/drawing/2014/main" id="{B7443C37-C105-43C6-A372-B066840AA702}"/>
              </a:ext>
            </a:extLst>
          </p:cNvPr>
          <p:cNvSpPr txBox="1">
            <a:spLocks noChangeArrowheads="1"/>
          </p:cNvSpPr>
          <p:nvPr/>
        </p:nvSpPr>
        <p:spPr bwMode="auto">
          <a:xfrm>
            <a:off x="1507307" y="8019243"/>
            <a:ext cx="9938938"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4550">
                <a:solidFill>
                  <a:srgbClr val="000099"/>
                </a:solidFill>
                <a:latin typeface="Arial Rounded MT Bold" panose="020F0704030504030204" pitchFamily="34" charset="0"/>
              </a:rPr>
              <a:t>RESPIRAZIONE BOCCA-A-BOCCA</a:t>
            </a:r>
            <a:endParaRPr lang="it-IT" altLang="it-IT" sz="1422">
              <a:solidFill>
                <a:srgbClr val="000099"/>
              </a:solidFill>
            </a:endParaRPr>
          </a:p>
          <a:p>
            <a:pPr algn="ctr" eaLnBrk="1" hangingPunct="1">
              <a:spcBef>
                <a:spcPct val="0"/>
              </a:spcBef>
              <a:buFontTx/>
              <a:buNone/>
            </a:pPr>
            <a:r>
              <a:rPr lang="it-IT" altLang="it-IT" sz="4550">
                <a:solidFill>
                  <a:srgbClr val="CC0000"/>
                </a:solidFill>
                <a:latin typeface="Arial" panose="020B0604020202020204" pitchFamily="34" charset="0"/>
                <a:cs typeface="Arial" panose="020B0604020202020204" pitchFamily="34" charset="0"/>
              </a:rPr>
              <a:t>2 insufflazioni</a:t>
            </a:r>
          </a:p>
        </p:txBody>
      </p:sp>
      <p:pic>
        <p:nvPicPr>
          <p:cNvPr id="101381" name="Picture 9" descr="F:\corso primo soccorso\MALORI FOTO\rianimazione.jpg">
            <a:extLst>
              <a:ext uri="{FF2B5EF4-FFF2-40B4-BE49-F238E27FC236}">
                <a16:creationId xmlns:a16="http://schemas.microsoft.com/office/drawing/2014/main" id="{4C5484C6-16A7-4D7F-8BCD-D3F8584E35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4083" y="2601238"/>
            <a:ext cx="6935047" cy="5061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616176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Immagine 3" descr="venti mask portatile.jpg">
            <a:extLst>
              <a:ext uri="{FF2B5EF4-FFF2-40B4-BE49-F238E27FC236}">
                <a16:creationId xmlns:a16="http://schemas.microsoft.com/office/drawing/2014/main" id="{01C8DE95-B807-4BAD-BD5D-4E86AEACE4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7363" y="1409277"/>
            <a:ext cx="7368487" cy="73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a:extLst>
              <a:ext uri="{FF2B5EF4-FFF2-40B4-BE49-F238E27FC236}">
                <a16:creationId xmlns:a16="http://schemas.microsoft.com/office/drawing/2014/main" id="{B4CA35EF-C713-4575-904C-11D482B813EF}"/>
              </a:ext>
            </a:extLst>
          </p:cNvPr>
          <p:cNvSpPr txBox="1">
            <a:spLocks noChangeArrowheads="1"/>
          </p:cNvSpPr>
          <p:nvPr/>
        </p:nvSpPr>
        <p:spPr bwMode="auto">
          <a:xfrm>
            <a:off x="2317304" y="434036"/>
            <a:ext cx="8341514" cy="2026709"/>
          </a:xfrm>
          <a:prstGeom prst="rect">
            <a:avLst/>
          </a:prstGeom>
          <a:noFill/>
          <a:ln w="9525">
            <a:noFill/>
            <a:miter lim="800000"/>
            <a:headEnd/>
            <a:tailEnd/>
          </a:ln>
          <a:effectLst/>
        </p:spPr>
        <p:txBody>
          <a:bodyPr wrap="none">
            <a:spAutoFit/>
          </a:bodyPr>
          <a:lstStyle/>
          <a:p>
            <a:pPr algn="ctr" eaLnBrk="1" hangingPunct="1">
              <a:defRPr/>
            </a:pPr>
            <a:r>
              <a:rPr lang="it-IT" sz="7110" dirty="0" err="1">
                <a:solidFill>
                  <a:srgbClr val="CC0000"/>
                </a:solidFill>
                <a:effectLst>
                  <a:outerShdw blurRad="38100" dist="38100" dir="2700000" algn="tl">
                    <a:srgbClr val="C0C0C0"/>
                  </a:outerShdw>
                </a:effectLst>
                <a:latin typeface="Arial Rounded MT Bold" pitchFamily="34" charset="0"/>
              </a:rPr>
              <a:t>Basic</a:t>
            </a:r>
            <a:r>
              <a:rPr lang="it-IT" sz="7110" dirty="0">
                <a:solidFill>
                  <a:srgbClr val="CC0000"/>
                </a:solidFill>
                <a:effectLst>
                  <a:outerShdw blurRad="38100" dist="38100" dir="2700000" algn="tl">
                    <a:srgbClr val="C0C0C0"/>
                  </a:outerShdw>
                </a:effectLst>
                <a:latin typeface="Arial Rounded MT Bold" pitchFamily="34" charset="0"/>
              </a:rPr>
              <a:t> Life </a:t>
            </a:r>
            <a:r>
              <a:rPr lang="it-IT" sz="7110" dirty="0" err="1">
                <a:solidFill>
                  <a:srgbClr val="CC0000"/>
                </a:solidFill>
                <a:effectLst>
                  <a:outerShdw blurRad="38100" dist="38100" dir="2700000" algn="tl">
                    <a:srgbClr val="C0C0C0"/>
                  </a:outerShdw>
                </a:effectLst>
                <a:latin typeface="Arial Rounded MT Bold" pitchFamily="34" charset="0"/>
              </a:rPr>
              <a:t>Support</a:t>
            </a:r>
            <a:endParaRPr lang="it-IT" sz="7110" dirty="0">
              <a:solidFill>
                <a:srgbClr val="CC0000"/>
              </a:solidFill>
              <a:effectLst>
                <a:outerShdw blurRad="38100" dist="38100" dir="2700000" algn="tl">
                  <a:srgbClr val="C0C0C0"/>
                </a:outerShdw>
              </a:effectLst>
              <a:latin typeface="Arial Rounded MT Bold" pitchFamily="34" charset="0"/>
            </a:endParaRPr>
          </a:p>
          <a:p>
            <a:pPr algn="ctr" eaLnBrk="1" hangingPunct="1">
              <a:defRPr/>
            </a:pPr>
            <a:r>
              <a:rPr lang="it-IT" sz="4550" dirty="0">
                <a:solidFill>
                  <a:srgbClr val="FF5050"/>
                </a:solidFill>
                <a:effectLst>
                  <a:outerShdw blurRad="38100" dist="38100" dir="2700000" algn="tl">
                    <a:srgbClr val="C0C0C0"/>
                  </a:outerShdw>
                </a:effectLst>
                <a:latin typeface="Arial Rounded MT Bold" pitchFamily="34" charset="0"/>
              </a:rPr>
              <a:t>SUPPORTO VITALE di BASE</a:t>
            </a:r>
          </a:p>
        </p:txBody>
      </p:sp>
      <p:sp>
        <p:nvSpPr>
          <p:cNvPr id="102404" name="Text Box 15">
            <a:extLst>
              <a:ext uri="{FF2B5EF4-FFF2-40B4-BE49-F238E27FC236}">
                <a16:creationId xmlns:a16="http://schemas.microsoft.com/office/drawing/2014/main" id="{C34B03EC-1C0D-4174-81BC-4C94DF00F6F1}"/>
              </a:ext>
            </a:extLst>
          </p:cNvPr>
          <p:cNvSpPr txBox="1">
            <a:spLocks noChangeArrowheads="1"/>
          </p:cNvSpPr>
          <p:nvPr/>
        </p:nvSpPr>
        <p:spPr bwMode="auto">
          <a:xfrm>
            <a:off x="3043290" y="7910883"/>
            <a:ext cx="6993388" cy="1492716"/>
          </a:xfrm>
          <a:prstGeom prst="rect">
            <a:avLst/>
          </a:prstGeom>
          <a:solidFill>
            <a:schemeClr val="bg1"/>
          </a:solidFill>
          <a:ln w="9525">
            <a:solidFill>
              <a:schemeClr val="bg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4550">
                <a:solidFill>
                  <a:srgbClr val="000099"/>
                </a:solidFill>
                <a:latin typeface="Arial" panose="020B0604020202020204" pitchFamily="34" charset="0"/>
                <a:cs typeface="Arial" panose="020B0604020202020204" pitchFamily="34" charset="0"/>
              </a:rPr>
              <a:t>MASCHERA TASCABILE</a:t>
            </a:r>
          </a:p>
          <a:p>
            <a:pPr algn="ctr" eaLnBrk="1" hangingPunct="1">
              <a:spcBef>
                <a:spcPct val="0"/>
              </a:spcBef>
              <a:buFontTx/>
              <a:buNone/>
            </a:pPr>
            <a:r>
              <a:rPr lang="it-IT" altLang="it-IT" sz="3413">
                <a:solidFill>
                  <a:srgbClr val="FF0000"/>
                </a:solidFill>
                <a:latin typeface="Arial" panose="020B0604020202020204" pitchFamily="34" charset="0"/>
                <a:cs typeface="Arial" panose="020B0604020202020204" pitchFamily="34" charset="0"/>
              </a:rPr>
              <a:t>con valvola di non ritorno</a:t>
            </a:r>
            <a:r>
              <a:rPr lang="it-IT" altLang="it-IT" sz="4550">
                <a:solidFill>
                  <a:srgbClr val="FF0000"/>
                </a:solidFill>
                <a:latin typeface="Arial" panose="020B0604020202020204" pitchFamily="34" charset="0"/>
                <a:cs typeface="Arial" panose="020B0604020202020204" pitchFamily="34" charset="0"/>
              </a:rPr>
              <a:t> </a:t>
            </a:r>
            <a:endParaRPr lang="it-IT" altLang="it-IT" sz="2844">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325709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a:extLst>
              <a:ext uri="{FF2B5EF4-FFF2-40B4-BE49-F238E27FC236}">
                <a16:creationId xmlns:a16="http://schemas.microsoft.com/office/drawing/2014/main" id="{2BFEC553-9CE3-4C41-93E3-419E380D84EB}"/>
              </a:ext>
            </a:extLst>
          </p:cNvPr>
          <p:cNvSpPr txBox="1">
            <a:spLocks noChangeArrowheads="1"/>
          </p:cNvSpPr>
          <p:nvPr/>
        </p:nvSpPr>
        <p:spPr bwMode="auto">
          <a:xfrm>
            <a:off x="3788586" y="434036"/>
            <a:ext cx="5403466" cy="792525"/>
          </a:xfrm>
          <a:prstGeom prst="rect">
            <a:avLst/>
          </a:prstGeom>
          <a:noFill/>
          <a:ln w="9525">
            <a:noFill/>
            <a:miter lim="800000"/>
            <a:headEnd/>
            <a:tailEnd/>
          </a:ln>
          <a:effectLst/>
        </p:spPr>
        <p:txBody>
          <a:bodyPr wrap="none">
            <a:spAutoFit/>
          </a:bodyPr>
          <a:lstStyle/>
          <a:p>
            <a:pPr algn="ctr" eaLnBrk="1" hangingPunct="1">
              <a:defRPr/>
            </a:pPr>
            <a:r>
              <a:rPr lang="it-IT" sz="4550">
                <a:solidFill>
                  <a:srgbClr val="990033"/>
                </a:solidFill>
                <a:effectLst>
                  <a:outerShdw blurRad="38100" dist="38100" dir="2700000" algn="tl">
                    <a:srgbClr val="C0C0C0"/>
                  </a:outerShdw>
                </a:effectLst>
                <a:latin typeface="Arial Rounded MT Bold" pitchFamily="34" charset="0"/>
              </a:rPr>
              <a:t>COSA NON FARE?</a:t>
            </a:r>
          </a:p>
        </p:txBody>
      </p:sp>
      <p:sp>
        <p:nvSpPr>
          <p:cNvPr id="103427" name="Text Box 13">
            <a:extLst>
              <a:ext uri="{FF2B5EF4-FFF2-40B4-BE49-F238E27FC236}">
                <a16:creationId xmlns:a16="http://schemas.microsoft.com/office/drawing/2014/main" id="{ED65761A-91AE-4890-A938-F5B8A9A4D1C4}"/>
              </a:ext>
            </a:extLst>
          </p:cNvPr>
          <p:cNvSpPr txBox="1">
            <a:spLocks noChangeArrowheads="1"/>
          </p:cNvSpPr>
          <p:nvPr/>
        </p:nvSpPr>
        <p:spPr bwMode="auto">
          <a:xfrm>
            <a:off x="2058842" y="1951078"/>
            <a:ext cx="8885529" cy="6766404"/>
          </a:xfrm>
          <a:prstGeom prst="rect">
            <a:avLst/>
          </a:prstGeom>
          <a:solidFill>
            <a:srgbClr val="FF0000"/>
          </a:solidFill>
          <a:ln w="31750">
            <a:solidFill>
              <a:srgbClr val="FF000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it-IT" altLang="it-IT" sz="4977">
              <a:solidFill>
                <a:schemeClr val="bg1"/>
              </a:solidFill>
              <a:latin typeface="Arial Rounded MT Bold" panose="020F0704030504030204" pitchFamily="34" charset="0"/>
            </a:endParaRPr>
          </a:p>
          <a:p>
            <a:pPr algn="ctr" eaLnBrk="1" hangingPunct="1">
              <a:spcBef>
                <a:spcPct val="0"/>
              </a:spcBef>
              <a:buFontTx/>
              <a:buNone/>
            </a:pPr>
            <a:r>
              <a:rPr lang="it-IT" altLang="it-IT" sz="4266">
                <a:solidFill>
                  <a:schemeClr val="bg1"/>
                </a:solidFill>
                <a:latin typeface="Arial Rounded MT Bold" panose="020F0704030504030204" pitchFamily="34" charset="0"/>
              </a:rPr>
              <a:t>POSIZIONE ANTI-SHOCK</a:t>
            </a:r>
          </a:p>
          <a:p>
            <a:pPr algn="ctr" eaLnBrk="1" hangingPunct="1">
              <a:spcBef>
                <a:spcPct val="0"/>
              </a:spcBef>
              <a:buFontTx/>
              <a:buNone/>
            </a:pPr>
            <a:endParaRPr lang="it-IT" altLang="it-IT" sz="4266">
              <a:solidFill>
                <a:schemeClr val="bg1"/>
              </a:solidFill>
              <a:latin typeface="Arial Rounded MT Bold" panose="020F0704030504030204" pitchFamily="34" charset="0"/>
            </a:endParaRPr>
          </a:p>
          <a:p>
            <a:pPr algn="ctr" eaLnBrk="1" hangingPunct="1">
              <a:spcBef>
                <a:spcPct val="0"/>
              </a:spcBef>
              <a:buFontTx/>
              <a:buNone/>
            </a:pPr>
            <a:r>
              <a:rPr lang="it-IT" altLang="it-IT" sz="4266">
                <a:solidFill>
                  <a:schemeClr val="bg1"/>
                </a:solidFill>
                <a:latin typeface="Arial Rounded MT Bold" panose="020F0704030504030204" pitchFamily="34" charset="0"/>
              </a:rPr>
              <a:t>NON DARE DA BERE</a:t>
            </a:r>
          </a:p>
          <a:p>
            <a:pPr algn="ctr" eaLnBrk="1" hangingPunct="1">
              <a:spcBef>
                <a:spcPct val="0"/>
              </a:spcBef>
              <a:buFontTx/>
              <a:buNone/>
            </a:pPr>
            <a:endParaRPr lang="it-IT" altLang="it-IT" sz="4266">
              <a:solidFill>
                <a:schemeClr val="bg1"/>
              </a:solidFill>
              <a:latin typeface="Arial Rounded MT Bold" panose="020F0704030504030204" pitchFamily="34" charset="0"/>
            </a:endParaRPr>
          </a:p>
          <a:p>
            <a:pPr algn="ctr" eaLnBrk="1" hangingPunct="1">
              <a:spcBef>
                <a:spcPct val="0"/>
              </a:spcBef>
              <a:buFontTx/>
              <a:buNone/>
            </a:pPr>
            <a:r>
              <a:rPr lang="it-IT" altLang="it-IT" sz="4266">
                <a:solidFill>
                  <a:schemeClr val="bg1"/>
                </a:solidFill>
                <a:latin typeface="Arial Rounded MT Bold" panose="020F0704030504030204" pitchFamily="34" charset="0"/>
              </a:rPr>
              <a:t>NON DARE FARMACI</a:t>
            </a:r>
          </a:p>
          <a:p>
            <a:pPr algn="ctr" eaLnBrk="1" hangingPunct="1">
              <a:spcBef>
                <a:spcPct val="0"/>
              </a:spcBef>
              <a:buFontTx/>
              <a:buNone/>
            </a:pPr>
            <a:endParaRPr lang="it-IT" altLang="it-IT" sz="4266">
              <a:solidFill>
                <a:schemeClr val="bg1"/>
              </a:solidFill>
              <a:latin typeface="Arial Rounded MT Bold" panose="020F0704030504030204" pitchFamily="34" charset="0"/>
            </a:endParaRPr>
          </a:p>
          <a:p>
            <a:pPr algn="ctr" eaLnBrk="1" hangingPunct="1">
              <a:spcBef>
                <a:spcPct val="0"/>
              </a:spcBef>
              <a:buFontTx/>
              <a:buNone/>
            </a:pPr>
            <a:r>
              <a:rPr lang="it-IT" altLang="it-IT" sz="4266">
                <a:solidFill>
                  <a:schemeClr val="bg1"/>
                </a:solidFill>
                <a:latin typeface="Arial Rounded MT Bold" panose="020F0704030504030204" pitchFamily="34" charset="0"/>
              </a:rPr>
              <a:t>NON INTERROMPERE</a:t>
            </a:r>
          </a:p>
          <a:p>
            <a:pPr algn="ctr" eaLnBrk="1" hangingPunct="1">
              <a:spcBef>
                <a:spcPct val="0"/>
              </a:spcBef>
              <a:buFontTx/>
              <a:buNone/>
            </a:pPr>
            <a:r>
              <a:rPr lang="it-IT" altLang="it-IT" sz="4266">
                <a:solidFill>
                  <a:schemeClr val="bg1"/>
                </a:solidFill>
                <a:latin typeface="Arial Rounded MT Bold" panose="020F0704030504030204" pitchFamily="34" charset="0"/>
              </a:rPr>
              <a:t>LE MANOVRE RIANIMATORIE</a:t>
            </a:r>
          </a:p>
          <a:p>
            <a:pPr algn="ctr" eaLnBrk="1" hangingPunct="1">
              <a:spcBef>
                <a:spcPct val="0"/>
              </a:spcBef>
              <a:buFontTx/>
              <a:buNone/>
            </a:pPr>
            <a:r>
              <a:rPr lang="it-IT" altLang="it-IT" sz="4266">
                <a:solidFill>
                  <a:schemeClr val="bg1"/>
                </a:solidFill>
                <a:latin typeface="Arial Rounded MT Bold" panose="020F0704030504030204" pitchFamily="34" charset="0"/>
              </a:rPr>
              <a:t>FINO ALL’ARRIVO DEL 118</a:t>
            </a:r>
          </a:p>
        </p:txBody>
      </p:sp>
      <p:sp>
        <p:nvSpPr>
          <p:cNvPr id="103428" name="Text Box 6">
            <a:extLst>
              <a:ext uri="{FF2B5EF4-FFF2-40B4-BE49-F238E27FC236}">
                <a16:creationId xmlns:a16="http://schemas.microsoft.com/office/drawing/2014/main" id="{A2E274F7-386B-47A6-92C9-ECC371248B46}"/>
              </a:ext>
            </a:extLst>
          </p:cNvPr>
          <p:cNvSpPr txBox="1">
            <a:spLocks noChangeArrowheads="1"/>
          </p:cNvSpPr>
          <p:nvPr/>
        </p:nvSpPr>
        <p:spPr bwMode="auto">
          <a:xfrm>
            <a:off x="5890391" y="1458943"/>
            <a:ext cx="1170512" cy="880113"/>
          </a:xfrm>
          <a:prstGeom prst="rect">
            <a:avLst/>
          </a:prstGeom>
          <a:solidFill>
            <a:srgbClr val="FF0000"/>
          </a:solidFill>
          <a:ln w="63500">
            <a:solidFill>
              <a:schemeClr val="bg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5119">
                <a:solidFill>
                  <a:schemeClr val="bg1"/>
                </a:solidFill>
                <a:latin typeface="Arial" panose="020B0604020202020204" pitchFamily="34" charset="0"/>
                <a:cs typeface="Arial" panose="020B0604020202020204" pitchFamily="34" charset="0"/>
              </a:rPr>
              <a:t>NO</a:t>
            </a:r>
          </a:p>
        </p:txBody>
      </p:sp>
    </p:spTree>
    <p:extLst>
      <p:ext uri="{BB962C8B-B14F-4D97-AF65-F5344CB8AC3E}">
        <p14:creationId xmlns:p14="http://schemas.microsoft.com/office/powerpoint/2010/main" val="1297744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it-IT" altLang="it-IT" sz="5700" b="1">
                <a:solidFill>
                  <a:srgbClr val="FF0033"/>
                </a:solidFill>
              </a:rPr>
              <a:t>OMISSIONE DI SOCCORSO</a:t>
            </a:r>
            <a:br>
              <a:rPr lang="it-IT" altLang="it-IT" sz="5700" b="1">
                <a:solidFill>
                  <a:srgbClr val="FF0033"/>
                </a:solidFill>
              </a:rPr>
            </a:br>
            <a:endParaRPr lang="it-IT" altLang="it-IT" sz="5700" b="1">
              <a:solidFill>
                <a:srgbClr val="FF0033"/>
              </a:solidFill>
            </a:endParaRPr>
          </a:p>
        </p:txBody>
      </p:sp>
      <p:sp>
        <p:nvSpPr>
          <p:cNvPr id="70659" name="Rectangle 3"/>
          <p:cNvSpPr>
            <a:spLocks noGrp="1" noChangeArrowheads="1"/>
          </p:cNvSpPr>
          <p:nvPr>
            <p:ph type="body" idx="1"/>
          </p:nvPr>
        </p:nvSpPr>
        <p:spPr/>
        <p:txBody>
          <a:bodyPr/>
          <a:lstStyle/>
          <a:p>
            <a:pPr>
              <a:lnSpc>
                <a:spcPct val="90000"/>
              </a:lnSpc>
              <a:buFontTx/>
              <a:buNone/>
            </a:pPr>
            <a:r>
              <a:rPr lang="it-IT" altLang="it-IT" sz="4200" b="1"/>
              <a:t>Il reato è consumato da chiunque ...trovando abbandonato...persona incapace di provvedere a sé stessa omette di darne avviso all’Autorità. Alla stessa pena soggiace chi, trovando un corpo inanimato, ovvero una persona ferita o altrimenti in pericolo, omette di prestare l’assistenza occorrente o di darne immediato avviso alle Autorità.”</a:t>
            </a:r>
          </a:p>
          <a:p>
            <a:pPr>
              <a:lnSpc>
                <a:spcPct val="90000"/>
              </a:lnSpc>
              <a:buFontTx/>
              <a:buNone/>
            </a:pPr>
            <a:r>
              <a:rPr lang="it-IT" altLang="it-IT" sz="4200" b="1"/>
              <a:t>(Articolo 593 Codice Penale)</a:t>
            </a:r>
          </a:p>
          <a:p>
            <a:pPr>
              <a:lnSpc>
                <a:spcPct val="90000"/>
              </a:lnSpc>
            </a:pPr>
            <a:endParaRPr lang="it-IT" altLang="it-IT" sz="420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67422F9-0155-4353-B5A9-E8B13CFAF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10084">
            <a:off x="5530559" y="2064944"/>
            <a:ext cx="5257800" cy="7226300"/>
          </a:xfrm>
          <a:prstGeom prst="rect">
            <a:avLst/>
          </a:prstGeom>
        </p:spPr>
      </p:pic>
      <p:pic>
        <p:nvPicPr>
          <p:cNvPr id="3" name="Immagine 2">
            <a:extLst>
              <a:ext uri="{FF2B5EF4-FFF2-40B4-BE49-F238E27FC236}">
                <a16:creationId xmlns:a16="http://schemas.microsoft.com/office/drawing/2014/main" id="{F5169F2B-BD50-4FD5-8F22-40B34D2ED9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05587">
            <a:off x="1589889" y="704089"/>
            <a:ext cx="4947363" cy="8616060"/>
          </a:xfrm>
          <a:prstGeom prst="rect">
            <a:avLst/>
          </a:prstGeom>
        </p:spPr>
      </p:pic>
      <p:sp>
        <p:nvSpPr>
          <p:cNvPr id="6" name="CasellaDiTesto 5">
            <a:extLst>
              <a:ext uri="{FF2B5EF4-FFF2-40B4-BE49-F238E27FC236}">
                <a16:creationId xmlns:a16="http://schemas.microsoft.com/office/drawing/2014/main" id="{32F62073-84F4-45E0-8B98-B1B9C32A2B97}"/>
              </a:ext>
            </a:extLst>
          </p:cNvPr>
          <p:cNvSpPr txBox="1"/>
          <p:nvPr/>
        </p:nvSpPr>
        <p:spPr>
          <a:xfrm>
            <a:off x="5398265" y="556320"/>
            <a:ext cx="7941767" cy="1200329"/>
          </a:xfrm>
          <a:prstGeom prst="rect">
            <a:avLst/>
          </a:prstGeom>
          <a:noFill/>
        </p:spPr>
        <p:txBody>
          <a:bodyPr wrap="square" rtlCol="0">
            <a:spAutoFit/>
          </a:bodyPr>
          <a:lstStyle/>
          <a:p>
            <a:r>
              <a:rPr lang="it-IT" sz="3600" dirty="0">
                <a:solidFill>
                  <a:srgbClr val="FF0000"/>
                </a:solidFill>
                <a:effectLst>
                  <a:outerShdw blurRad="38100" dist="38100" dir="2700000" algn="tl">
                    <a:srgbClr val="000000">
                      <a:alpha val="43137"/>
                    </a:srgbClr>
                  </a:outerShdw>
                </a:effectLst>
              </a:rPr>
              <a:t>NUOVE INDICAZIONI BLS IN CORSO DI PANDEMIA COVID</a:t>
            </a:r>
          </a:p>
        </p:txBody>
      </p:sp>
    </p:spTree>
    <p:extLst>
      <p:ext uri="{BB962C8B-B14F-4D97-AF65-F5344CB8AC3E}">
        <p14:creationId xmlns:p14="http://schemas.microsoft.com/office/powerpoint/2010/main" val="174888674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32F62073-84F4-45E0-8B98-B1B9C32A2B97}"/>
              </a:ext>
            </a:extLst>
          </p:cNvPr>
          <p:cNvSpPr txBox="1"/>
          <p:nvPr/>
        </p:nvSpPr>
        <p:spPr>
          <a:xfrm>
            <a:off x="668959" y="556320"/>
            <a:ext cx="11809311" cy="1200329"/>
          </a:xfrm>
          <a:prstGeom prst="rect">
            <a:avLst/>
          </a:prstGeom>
          <a:noFill/>
        </p:spPr>
        <p:txBody>
          <a:bodyPr wrap="square" rtlCol="0">
            <a:spAutoFit/>
          </a:bodyPr>
          <a:lstStyle/>
          <a:p>
            <a:r>
              <a:rPr lang="it-IT" sz="3600" dirty="0">
                <a:solidFill>
                  <a:srgbClr val="FF0000"/>
                </a:solidFill>
                <a:effectLst>
                  <a:outerShdw blurRad="38100" dist="38100" dir="2700000" algn="tl">
                    <a:srgbClr val="000000">
                      <a:alpha val="43137"/>
                    </a:srgbClr>
                  </a:outerShdw>
                </a:effectLst>
              </a:rPr>
              <a:t>NUOVE INDICAZIONI BLS IN CORSO DI PANDEMIA COVID</a:t>
            </a:r>
          </a:p>
        </p:txBody>
      </p:sp>
      <p:sp>
        <p:nvSpPr>
          <p:cNvPr id="2" name="CasellaDiTesto 1">
            <a:extLst>
              <a:ext uri="{FF2B5EF4-FFF2-40B4-BE49-F238E27FC236}">
                <a16:creationId xmlns:a16="http://schemas.microsoft.com/office/drawing/2014/main" id="{40EF6565-EFDB-4B5B-8C7C-FB35C702A92F}"/>
              </a:ext>
            </a:extLst>
          </p:cNvPr>
          <p:cNvSpPr txBox="1"/>
          <p:nvPr/>
        </p:nvSpPr>
        <p:spPr>
          <a:xfrm>
            <a:off x="380927" y="1756648"/>
            <a:ext cx="12097343" cy="7922169"/>
          </a:xfrm>
          <a:prstGeom prst="rect">
            <a:avLst/>
          </a:prstGeom>
          <a:noFill/>
        </p:spPr>
        <p:txBody>
          <a:bodyPr wrap="square" rtlCol="0">
            <a:spAutoFit/>
          </a:bodyPr>
          <a:lstStyle/>
          <a:p>
            <a:pPr algn="l"/>
            <a:r>
              <a:rPr lang="it-IT" sz="2400" dirty="0"/>
              <a:t>«…..Per verificare la risposta della vittima, si raccomanda di scuoterla gentilmente e di chiamarla ad alta voce [proponiamo di posizionarsi di lato alla vittima all’altezza del suo bacino e di afferrarla delicatamente dalle anche, </a:t>
            </a:r>
            <a:r>
              <a:rPr lang="it-IT" sz="2400" dirty="0" err="1"/>
              <a:t>NdT</a:t>
            </a:r>
            <a:r>
              <a:rPr lang="it-IT" sz="2400" dirty="0"/>
              <a:t> IRC]. </a:t>
            </a:r>
          </a:p>
          <a:p>
            <a:pPr algn="l"/>
            <a:endParaRPr lang="it-IT" sz="2400" dirty="0"/>
          </a:p>
          <a:p>
            <a:pPr algn="l"/>
            <a:r>
              <a:rPr lang="it-IT" sz="2400" dirty="0"/>
              <a:t>La valutazione della respirazione si effettua osservando se la vittima sta respirando normalmente [rimanendo di lato alla vittima in corrispondenza del suo bacino e osservandone da questa posizione gli eventuali movimenti del torace e dell’addome, </a:t>
            </a:r>
            <a:r>
              <a:rPr lang="it-IT" sz="2400" dirty="0" err="1"/>
              <a:t>NdT</a:t>
            </a:r>
            <a:r>
              <a:rPr lang="it-IT" sz="2400" dirty="0"/>
              <a:t> IRC]. </a:t>
            </a:r>
          </a:p>
          <a:p>
            <a:pPr algn="l"/>
            <a:endParaRPr lang="it-IT" sz="2400" dirty="0"/>
          </a:p>
          <a:p>
            <a:pPr algn="l"/>
            <a:r>
              <a:rPr lang="it-IT" sz="2400" dirty="0"/>
              <a:t>…si esegue la RCP con sole compressioni toraciche</a:t>
            </a:r>
          </a:p>
          <a:p>
            <a:pPr algn="l"/>
            <a:endParaRPr lang="it-IT" sz="2400" dirty="0"/>
          </a:p>
          <a:p>
            <a:pPr algn="l"/>
            <a:r>
              <a:rPr lang="it-IT" sz="2400" dirty="0"/>
              <a:t>Al fine di ridurre al minimo il rischio di infezione, si raccomanda di non aprire le vie aeree e di non posizionare il proprio viso vicino alla bocca e al naso della vittima……»</a:t>
            </a:r>
          </a:p>
          <a:p>
            <a:pPr algn="l"/>
            <a:endParaRPr lang="it-IT" sz="2400" dirty="0"/>
          </a:p>
          <a:p>
            <a:pPr algn="l"/>
            <a:r>
              <a:rPr lang="it-IT" sz="2400" dirty="0"/>
              <a:t>«….si consiglia di coprire naso e bocca con la mascherina o appoggiando un indumento per limitare la diffusione dell’aerosol….»</a:t>
            </a:r>
          </a:p>
          <a:p>
            <a:pPr algn="l"/>
            <a:endParaRPr lang="it-IT" sz="3200" dirty="0"/>
          </a:p>
        </p:txBody>
      </p:sp>
    </p:spTree>
    <p:extLst>
      <p:ext uri="{BB962C8B-B14F-4D97-AF65-F5344CB8AC3E}">
        <p14:creationId xmlns:p14="http://schemas.microsoft.com/office/powerpoint/2010/main" val="290997522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EC27189-E922-4557-ABF3-2F912FA281D9}"/>
              </a:ext>
            </a:extLst>
          </p:cNvPr>
          <p:cNvSpPr txBox="1"/>
          <p:nvPr/>
        </p:nvSpPr>
        <p:spPr>
          <a:xfrm>
            <a:off x="668958" y="628328"/>
            <a:ext cx="12169352" cy="9067098"/>
          </a:xfrm>
          <a:prstGeom prst="rect">
            <a:avLst/>
          </a:prstGeom>
          <a:noFill/>
        </p:spPr>
        <p:txBody>
          <a:bodyPr wrap="square" rtlCol="0">
            <a:spAutoFit/>
          </a:bodyPr>
          <a:lstStyle/>
          <a:p>
            <a:r>
              <a:rPr lang="it-IT" sz="4400" dirty="0">
                <a:solidFill>
                  <a:srgbClr val="FF0000"/>
                </a:solidFill>
              </a:rPr>
              <a:t>Quando NON si deve </a:t>
            </a:r>
          </a:p>
          <a:p>
            <a:r>
              <a:rPr lang="it-IT" sz="4400" dirty="0">
                <a:solidFill>
                  <a:srgbClr val="FF0000"/>
                </a:solidFill>
              </a:rPr>
              <a:t>praticare la RCP?</a:t>
            </a:r>
          </a:p>
          <a:p>
            <a:pPr marL="457200" indent="-457200" algn="l">
              <a:buFont typeface="Arial" panose="020B0604020202020204" pitchFamily="34" charset="0"/>
              <a:buChar char="•"/>
            </a:pPr>
            <a:r>
              <a:rPr lang="it-IT" sz="3200" dirty="0"/>
              <a:t>Decapitazione</a:t>
            </a:r>
          </a:p>
          <a:p>
            <a:pPr marL="457200" indent="-457200" algn="l">
              <a:buFont typeface="Arial" panose="020B0604020202020204" pitchFamily="34" charset="0"/>
              <a:buChar char="•"/>
            </a:pPr>
            <a:endParaRPr lang="it-IT" sz="3200" dirty="0"/>
          </a:p>
          <a:p>
            <a:pPr marL="457200" indent="-457200" algn="l">
              <a:buFont typeface="Arial" panose="020B0604020202020204" pitchFamily="34" charset="0"/>
              <a:buChar char="•"/>
            </a:pPr>
            <a:r>
              <a:rPr lang="it-IT" sz="3200" dirty="0"/>
              <a:t>Lesioni incompatibili con la vita</a:t>
            </a:r>
          </a:p>
          <a:p>
            <a:pPr marL="457200" indent="-457200" algn="l">
              <a:buFont typeface="Arial" panose="020B0604020202020204" pitchFamily="34" charset="0"/>
              <a:buChar char="•"/>
            </a:pPr>
            <a:endParaRPr lang="it-IT" sz="3200" dirty="0"/>
          </a:p>
          <a:p>
            <a:pPr marL="457200" indent="-457200" algn="l">
              <a:buFont typeface="Arial" panose="020B0604020202020204" pitchFamily="34" charset="0"/>
              <a:buChar char="•"/>
            </a:pPr>
            <a:r>
              <a:rPr lang="it-IT" sz="3200" dirty="0"/>
              <a:t>Carbonizzazione</a:t>
            </a:r>
          </a:p>
          <a:p>
            <a:pPr marL="457200" indent="-457200" algn="l">
              <a:buFont typeface="Arial" panose="020B0604020202020204" pitchFamily="34" charset="0"/>
              <a:buChar char="•"/>
            </a:pPr>
            <a:endParaRPr lang="it-IT" sz="3200" dirty="0"/>
          </a:p>
          <a:p>
            <a:pPr marL="457200" indent="-457200" algn="l">
              <a:buFont typeface="Arial" panose="020B0604020202020204" pitchFamily="34" charset="0"/>
              <a:buChar char="•"/>
            </a:pPr>
            <a:r>
              <a:rPr lang="it-IT" sz="3200" dirty="0"/>
              <a:t>Rigor </a:t>
            </a:r>
            <a:r>
              <a:rPr lang="it-IT" sz="3200" dirty="0" err="1"/>
              <a:t>mortis</a:t>
            </a:r>
            <a:endParaRPr lang="it-IT" sz="3200" dirty="0"/>
          </a:p>
          <a:p>
            <a:pPr marL="457200" indent="-457200" algn="l">
              <a:buFont typeface="Arial" panose="020B0604020202020204" pitchFamily="34" charset="0"/>
              <a:buChar char="•"/>
            </a:pPr>
            <a:endParaRPr lang="it-IT" sz="3200" dirty="0"/>
          </a:p>
          <a:p>
            <a:pPr marL="457200" indent="-457200" algn="l">
              <a:buFont typeface="Arial" panose="020B0604020202020204" pitchFamily="34" charset="0"/>
              <a:buChar char="•"/>
            </a:pPr>
            <a:r>
              <a:rPr lang="it-IT" sz="3200" dirty="0"/>
              <a:t>Evidente stato di decomposizione</a:t>
            </a:r>
          </a:p>
          <a:p>
            <a:pPr marL="457200" indent="-457200" algn="l">
              <a:buFont typeface="Arial" panose="020B0604020202020204" pitchFamily="34" charset="0"/>
              <a:buChar char="•"/>
            </a:pPr>
            <a:endParaRPr lang="it-IT" sz="3200" dirty="0"/>
          </a:p>
          <a:p>
            <a:pPr marL="457200" indent="-457200" algn="l">
              <a:buFont typeface="Arial" panose="020B0604020202020204" pitchFamily="34" charset="0"/>
              <a:buChar char="•"/>
            </a:pPr>
            <a:r>
              <a:rPr lang="it-IT" sz="3200" dirty="0"/>
              <a:t>Presenza di macchie ipostatiche </a:t>
            </a:r>
            <a:r>
              <a:rPr lang="it-IT" sz="3200" b="0" i="1" dirty="0"/>
              <a:t>(colorazione livida presente nelle parti declivi del corpo- indica che il paziente è deceduto da più di 15’)</a:t>
            </a:r>
          </a:p>
        </p:txBody>
      </p:sp>
      <p:pic>
        <p:nvPicPr>
          <p:cNvPr id="4" name="Elemento grafico 3">
            <a:extLst>
              <a:ext uri="{FF2B5EF4-FFF2-40B4-BE49-F238E27FC236}">
                <a16:creationId xmlns:a16="http://schemas.microsoft.com/office/drawing/2014/main" id="{0031EB76-74F9-48D8-8D5A-75E027DD6A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9998" y="268289"/>
            <a:ext cx="2808312" cy="2808312"/>
          </a:xfrm>
          <a:prstGeom prst="rect">
            <a:avLst/>
          </a:prstGeom>
        </p:spPr>
      </p:pic>
    </p:spTree>
    <p:extLst>
      <p:ext uri="{BB962C8B-B14F-4D97-AF65-F5344CB8AC3E}">
        <p14:creationId xmlns:p14="http://schemas.microsoft.com/office/powerpoint/2010/main" val="198965106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ctrTitle"/>
          </p:nvPr>
        </p:nvSpPr>
        <p:spPr>
          <a:xfrm>
            <a:off x="381000" y="0"/>
            <a:ext cx="12190413" cy="1625600"/>
          </a:xfrm>
        </p:spPr>
        <p:txBody>
          <a:bodyPr/>
          <a:lstStyle/>
          <a:p>
            <a:pPr>
              <a:defRPr/>
            </a:pPr>
            <a:r>
              <a:rPr lang="it-IT" sz="9600" b="1" dirty="0">
                <a:solidFill>
                  <a:srgbClr val="FF0033"/>
                </a:solidFill>
                <a:effectLst>
                  <a:outerShdw blurRad="38100" dist="38100" dir="2700000" algn="tl">
                    <a:srgbClr val="C0C0C0"/>
                  </a:outerShdw>
                </a:effectLst>
                <a:latin typeface="Comic Sans MS" pitchFamily="66" charset="0"/>
              </a:rPr>
              <a:t>TRAUMATOLOGIA</a:t>
            </a:r>
          </a:p>
        </p:txBody>
      </p:sp>
      <p:pic>
        <p:nvPicPr>
          <p:cNvPr id="123907" name="Picture 3"/>
          <p:cNvPicPr>
            <a:picLocks noChangeAspect="1" noChangeArrowheads="1"/>
          </p:cNvPicPr>
          <p:nvPr/>
        </p:nvPicPr>
        <p:blipFill>
          <a:blip r:embed="rId3"/>
          <a:srcRect/>
          <a:stretch>
            <a:fillRect/>
          </a:stretch>
        </p:blipFill>
        <p:spPr bwMode="auto">
          <a:xfrm>
            <a:off x="3621286" y="3096772"/>
            <a:ext cx="6048375" cy="6656828"/>
          </a:xfrm>
          <a:prstGeom prst="rect">
            <a:avLst/>
          </a:prstGeom>
          <a:noFill/>
          <a:ln w="9525">
            <a:noFill/>
            <a:miter lim="800000"/>
            <a:headEnd/>
            <a:tailEnd/>
          </a:ln>
        </p:spPr>
      </p:pic>
      <p:sp>
        <p:nvSpPr>
          <p:cNvPr id="2" name="CasellaDiTesto 1">
            <a:extLst>
              <a:ext uri="{FF2B5EF4-FFF2-40B4-BE49-F238E27FC236}">
                <a16:creationId xmlns:a16="http://schemas.microsoft.com/office/drawing/2014/main" id="{E8AA8CE2-C07D-47D9-9917-2FD36AC7E310}"/>
              </a:ext>
            </a:extLst>
          </p:cNvPr>
          <p:cNvSpPr txBox="1"/>
          <p:nvPr/>
        </p:nvSpPr>
        <p:spPr>
          <a:xfrm>
            <a:off x="431800" y="1276400"/>
            <a:ext cx="11902454" cy="1471172"/>
          </a:xfrm>
          <a:prstGeom prst="rect">
            <a:avLst/>
          </a:prstGeom>
          <a:noFill/>
        </p:spPr>
        <p:txBody>
          <a:bodyPr wrap="square" rtlCol="0">
            <a:spAutoFit/>
          </a:bodyPr>
          <a:lstStyle/>
          <a:p>
            <a:pPr algn="l"/>
            <a:r>
              <a:rPr lang="it-IT" dirty="0"/>
              <a:t>«Il calcio sono 90 minuti in cui si simulano infortuni. Il rugby sono 80 minuti in cui si finge di non subirne.»</a:t>
            </a:r>
          </a:p>
          <a:p>
            <a:pPr algn="r"/>
            <a:r>
              <a:rPr lang="it-IT" dirty="0"/>
              <a:t>Anonimo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AutoShape 2"/>
          <p:cNvSpPr>
            <a:spLocks noChangeArrowheads="1"/>
          </p:cNvSpPr>
          <p:nvPr/>
        </p:nvSpPr>
        <p:spPr bwMode="auto">
          <a:xfrm>
            <a:off x="452438" y="1276350"/>
            <a:ext cx="12244387" cy="8128000"/>
          </a:xfrm>
          <a:prstGeom prst="roundRect">
            <a:avLst>
              <a:gd name="adj" fmla="val 16667"/>
            </a:avLst>
          </a:prstGeom>
          <a:noFill/>
          <a:ln w="57150">
            <a:solidFill>
              <a:schemeClr val="bg1"/>
            </a:solidFill>
            <a:round/>
            <a:headEnd/>
            <a:tailEnd/>
          </a:ln>
        </p:spPr>
        <p:txBody>
          <a:bodyPr wrap="none" lIns="130037" tIns="65018" rIns="130037" bIns="65018" anchor="ctr"/>
          <a:lstStyle/>
          <a:p>
            <a:pPr algn="l" defTabSz="1300163">
              <a:spcBef>
                <a:spcPct val="0"/>
              </a:spcBef>
            </a:pPr>
            <a:endParaRPr lang="it-IT" altLang="it-IT" sz="3400" b="0">
              <a:latin typeface="Tahoma" pitchFamily="34" charset="0"/>
            </a:endParaRPr>
          </a:p>
        </p:txBody>
      </p:sp>
      <p:sp>
        <p:nvSpPr>
          <p:cNvPr id="124931" name="Text Box 4"/>
          <p:cNvSpPr txBox="1">
            <a:spLocks noChangeArrowheads="1"/>
          </p:cNvSpPr>
          <p:nvPr/>
        </p:nvSpPr>
        <p:spPr bwMode="auto">
          <a:xfrm>
            <a:off x="668338" y="3292475"/>
            <a:ext cx="11830050" cy="2617788"/>
          </a:xfrm>
          <a:prstGeom prst="rect">
            <a:avLst/>
          </a:prstGeom>
          <a:noFill/>
          <a:ln w="9525">
            <a:noFill/>
            <a:miter lim="800000"/>
            <a:headEnd/>
            <a:tailEnd/>
          </a:ln>
        </p:spPr>
        <p:txBody>
          <a:bodyPr lIns="130037" tIns="65018" rIns="130037" bIns="65018">
            <a:spAutoFit/>
          </a:bodyPr>
          <a:lstStyle/>
          <a:p>
            <a:pPr defTabSz="1300163" eaLnBrk="0" hangingPunct="0">
              <a:lnSpc>
                <a:spcPct val="140000"/>
              </a:lnSpc>
              <a:spcBef>
                <a:spcPct val="0"/>
              </a:spcBef>
              <a:buClr>
                <a:srgbClr val="FFCC00"/>
              </a:buClr>
              <a:buSzPct val="155000"/>
            </a:pPr>
            <a:r>
              <a:rPr lang="it-IT" altLang="it-IT" sz="6800">
                <a:latin typeface="Comic Sans MS" pitchFamily="66" charset="0"/>
              </a:rPr>
              <a:t>Maggior causa di morte</a:t>
            </a:r>
          </a:p>
          <a:p>
            <a:pPr defTabSz="1300163" eaLnBrk="0" hangingPunct="0">
              <a:spcBef>
                <a:spcPct val="0"/>
              </a:spcBef>
              <a:buClr>
                <a:srgbClr val="FFCC00"/>
              </a:buClr>
              <a:buSzPct val="155000"/>
              <a:buFont typeface="Monotype Sorts"/>
              <a:buNone/>
            </a:pPr>
            <a:r>
              <a:rPr lang="it-IT" altLang="it-IT" sz="6800">
                <a:latin typeface="Comic Sans MS" pitchFamily="66" charset="0"/>
              </a:rPr>
              <a:t>sotto i 40 anni</a:t>
            </a:r>
          </a:p>
        </p:txBody>
      </p:sp>
      <p:sp>
        <p:nvSpPr>
          <p:cNvPr id="124932" name="Text Box 5"/>
          <p:cNvSpPr txBox="1">
            <a:spLocks noChangeArrowheads="1"/>
          </p:cNvSpPr>
          <p:nvPr/>
        </p:nvSpPr>
        <p:spPr bwMode="auto">
          <a:xfrm>
            <a:off x="309563" y="5956300"/>
            <a:ext cx="12163425" cy="2722563"/>
          </a:xfrm>
          <a:prstGeom prst="rect">
            <a:avLst/>
          </a:prstGeom>
          <a:noFill/>
          <a:ln w="9525">
            <a:noFill/>
            <a:miter lim="800000"/>
            <a:headEnd/>
            <a:tailEnd/>
          </a:ln>
        </p:spPr>
        <p:txBody>
          <a:bodyPr lIns="130037" tIns="65018" rIns="130037" bIns="65018">
            <a:spAutoFit/>
          </a:bodyPr>
          <a:lstStyle/>
          <a:p>
            <a:pPr defTabSz="1300163" eaLnBrk="0" hangingPunct="0">
              <a:lnSpc>
                <a:spcPct val="150000"/>
              </a:lnSpc>
              <a:spcBef>
                <a:spcPct val="0"/>
              </a:spcBef>
              <a:buClr>
                <a:srgbClr val="FF3300"/>
              </a:buClr>
              <a:buSzPct val="155000"/>
            </a:pPr>
            <a:r>
              <a:rPr lang="it-IT" altLang="it-IT" sz="6800">
                <a:latin typeface="Comic Sans MS" pitchFamily="66" charset="0"/>
              </a:rPr>
              <a:t>Terza causa di morte</a:t>
            </a:r>
          </a:p>
          <a:p>
            <a:pPr defTabSz="1300163" eaLnBrk="0" hangingPunct="0">
              <a:spcBef>
                <a:spcPct val="0"/>
              </a:spcBef>
              <a:buClr>
                <a:srgbClr val="FF6600"/>
              </a:buClr>
              <a:buSzPct val="155000"/>
              <a:buFont typeface="Monotype Sorts"/>
              <a:buNone/>
            </a:pPr>
            <a:r>
              <a:rPr lang="it-IT" altLang="it-IT" sz="6800">
                <a:latin typeface="Comic Sans MS" pitchFamily="66" charset="0"/>
              </a:rPr>
              <a:t>  in tutti i gruppi di età</a:t>
            </a:r>
          </a:p>
        </p:txBody>
      </p:sp>
      <p:sp>
        <p:nvSpPr>
          <p:cNvPr id="124933" name="Text Box 4"/>
          <p:cNvSpPr txBox="1">
            <a:spLocks noChangeArrowheads="1"/>
          </p:cNvSpPr>
          <p:nvPr/>
        </p:nvSpPr>
        <p:spPr bwMode="auto">
          <a:xfrm>
            <a:off x="668338" y="989013"/>
            <a:ext cx="11830050" cy="2008187"/>
          </a:xfrm>
          <a:prstGeom prst="rect">
            <a:avLst/>
          </a:prstGeom>
          <a:noFill/>
          <a:ln w="9525">
            <a:noFill/>
            <a:miter lim="800000"/>
            <a:headEnd/>
            <a:tailEnd/>
          </a:ln>
        </p:spPr>
        <p:txBody>
          <a:bodyPr lIns="130037" tIns="65018" rIns="130037" bIns="65018">
            <a:spAutoFit/>
          </a:bodyPr>
          <a:lstStyle/>
          <a:p>
            <a:pPr defTabSz="1300163" eaLnBrk="0" hangingPunct="0">
              <a:lnSpc>
                <a:spcPct val="140000"/>
              </a:lnSpc>
              <a:spcBef>
                <a:spcPct val="0"/>
              </a:spcBef>
              <a:buClr>
                <a:srgbClr val="FFCC00"/>
              </a:buClr>
              <a:buSzPct val="155000"/>
            </a:pPr>
            <a:r>
              <a:rPr lang="it-IT" altLang="it-IT" sz="8800">
                <a:solidFill>
                  <a:srgbClr val="FF0033"/>
                </a:solidFill>
                <a:latin typeface="Comic Sans MS" pitchFamily="66" charset="0"/>
              </a:rPr>
              <a:t>TRAUMA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ChangeArrowheads="1"/>
          </p:cNvSpPr>
          <p:nvPr/>
        </p:nvSpPr>
        <p:spPr bwMode="auto">
          <a:xfrm>
            <a:off x="873125" y="765175"/>
            <a:ext cx="11147425" cy="4975225"/>
          </a:xfrm>
          <a:prstGeom prst="rect">
            <a:avLst/>
          </a:prstGeom>
          <a:noFill/>
          <a:ln w="9525">
            <a:noFill/>
            <a:miter lim="800000"/>
            <a:headEnd/>
            <a:tailEnd/>
          </a:ln>
          <a:effectLst/>
        </p:spPr>
        <p:txBody>
          <a:bodyPr lIns="130949" tIns="65475" rIns="130949" bIns="65475" anchor="ctr"/>
          <a:lstStyle/>
          <a:p>
            <a:pPr algn="l" defTabSz="1300163" eaLnBrk="0" hangingPunct="0">
              <a:spcBef>
                <a:spcPct val="0"/>
              </a:spcBef>
              <a:defRPr/>
            </a:pPr>
            <a:r>
              <a:rPr lang="it-IT" sz="9600">
                <a:solidFill>
                  <a:srgbClr val="FF3300"/>
                </a:solidFill>
                <a:effectLst>
                  <a:outerShdw blurRad="38100" dist="38100" dir="2700000" algn="tl">
                    <a:srgbClr val="C0C0C0"/>
                  </a:outerShdw>
                </a:effectLst>
                <a:latin typeface="Comic Sans MS" pitchFamily="66" charset="0"/>
              </a:rPr>
              <a:t>FERITE </a:t>
            </a:r>
            <a:br>
              <a:rPr lang="it-IT" sz="9600">
                <a:solidFill>
                  <a:srgbClr val="FF3300"/>
                </a:solidFill>
                <a:effectLst>
                  <a:outerShdw blurRad="38100" dist="38100" dir="2700000" algn="tl">
                    <a:srgbClr val="C0C0C0"/>
                  </a:outerShdw>
                </a:effectLst>
                <a:latin typeface="Comic Sans MS" pitchFamily="66" charset="0"/>
              </a:rPr>
            </a:br>
            <a:r>
              <a:rPr lang="it-IT" sz="9600">
                <a:solidFill>
                  <a:srgbClr val="FF3300"/>
                </a:solidFill>
                <a:effectLst>
                  <a:outerShdw blurRad="38100" dist="38100" dir="2700000" algn="tl">
                    <a:srgbClr val="C0C0C0"/>
                  </a:outerShdw>
                </a:effectLst>
                <a:latin typeface="Comic Sans MS" pitchFamily="66" charset="0"/>
              </a:rPr>
              <a:t>CUTANEE</a:t>
            </a:r>
            <a:br>
              <a:rPr lang="it-IT" sz="9600">
                <a:solidFill>
                  <a:srgbClr val="FF3300"/>
                </a:solidFill>
                <a:effectLst>
                  <a:outerShdw blurRad="38100" dist="38100" dir="2700000" algn="tl">
                    <a:srgbClr val="C0C0C0"/>
                  </a:outerShdw>
                </a:effectLst>
                <a:latin typeface="Comic Sans MS" pitchFamily="66" charset="0"/>
              </a:rPr>
            </a:br>
            <a:r>
              <a:rPr lang="it-IT" sz="9600">
                <a:solidFill>
                  <a:srgbClr val="FF3300"/>
                </a:solidFill>
                <a:effectLst>
                  <a:outerShdw blurRad="38100" dist="38100" dir="2700000" algn="tl">
                    <a:srgbClr val="C0C0C0"/>
                  </a:outerShdw>
                </a:effectLst>
                <a:latin typeface="Comic Sans MS" pitchFamily="66" charset="0"/>
              </a:rPr>
              <a:t>E</a:t>
            </a:r>
            <a:br>
              <a:rPr lang="it-IT" sz="9600">
                <a:solidFill>
                  <a:srgbClr val="FF3300"/>
                </a:solidFill>
                <a:effectLst>
                  <a:outerShdw blurRad="38100" dist="38100" dir="2700000" algn="tl">
                    <a:srgbClr val="C0C0C0"/>
                  </a:outerShdw>
                </a:effectLst>
                <a:latin typeface="Comic Sans MS" pitchFamily="66" charset="0"/>
              </a:rPr>
            </a:br>
            <a:r>
              <a:rPr lang="it-IT" sz="9600">
                <a:solidFill>
                  <a:srgbClr val="FF3300"/>
                </a:solidFill>
                <a:effectLst>
                  <a:outerShdw blurRad="38100" dist="38100" dir="2700000" algn="tl">
                    <a:srgbClr val="C0C0C0"/>
                  </a:outerShdw>
                </a:effectLst>
                <a:latin typeface="Comic Sans MS" pitchFamily="66" charset="0"/>
              </a:rPr>
              <a:t>MUCOSE</a:t>
            </a:r>
          </a:p>
        </p:txBody>
      </p:sp>
      <p:pic>
        <p:nvPicPr>
          <p:cNvPr id="125955" name="Picture 3"/>
          <p:cNvPicPr>
            <a:picLocks noChangeAspect="1" noChangeArrowheads="1"/>
          </p:cNvPicPr>
          <p:nvPr/>
        </p:nvPicPr>
        <p:blipFill>
          <a:blip r:embed="rId3"/>
          <a:srcRect/>
          <a:stretch>
            <a:fillRect/>
          </a:stretch>
        </p:blipFill>
        <p:spPr bwMode="auto">
          <a:xfrm>
            <a:off x="7869238" y="4589463"/>
            <a:ext cx="4651375" cy="4652962"/>
          </a:xfrm>
          <a:prstGeom prst="rect">
            <a:avLst/>
          </a:prstGeom>
          <a:noFill/>
          <a:ln w="9525">
            <a:noFill/>
            <a:miter lim="800000"/>
            <a:headEnd/>
            <a:tailEnd/>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Immagine 1" descr="ferita mano.jpg">
            <a:extLst>
              <a:ext uri="{FF2B5EF4-FFF2-40B4-BE49-F238E27FC236}">
                <a16:creationId xmlns:a16="http://schemas.microsoft.com/office/drawing/2014/main" id="{09DAD935-B935-456C-B4AB-E5AAAFB6FC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03" y="1300917"/>
            <a:ext cx="12802296" cy="8560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a:extLst>
              <a:ext uri="{FF2B5EF4-FFF2-40B4-BE49-F238E27FC236}">
                <a16:creationId xmlns:a16="http://schemas.microsoft.com/office/drawing/2014/main" id="{C984AC48-7049-4136-9444-CC1F1A6B89FC}"/>
              </a:ext>
            </a:extLst>
          </p:cNvPr>
          <p:cNvSpPr/>
          <p:nvPr/>
        </p:nvSpPr>
        <p:spPr>
          <a:xfrm>
            <a:off x="9102249" y="1625997"/>
            <a:ext cx="1300321" cy="13003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3982"/>
          </a:p>
        </p:txBody>
      </p:sp>
      <p:sp>
        <p:nvSpPr>
          <p:cNvPr id="4" name="Rettangolo 3">
            <a:extLst>
              <a:ext uri="{FF2B5EF4-FFF2-40B4-BE49-F238E27FC236}">
                <a16:creationId xmlns:a16="http://schemas.microsoft.com/office/drawing/2014/main" id="{F718F011-BE6E-4521-A611-25ECC584D31E}"/>
              </a:ext>
            </a:extLst>
          </p:cNvPr>
          <p:cNvSpPr/>
          <p:nvPr/>
        </p:nvSpPr>
        <p:spPr>
          <a:xfrm>
            <a:off x="216720" y="8994484"/>
            <a:ext cx="4334404" cy="5418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3982"/>
          </a:p>
        </p:txBody>
      </p:sp>
      <p:sp>
        <p:nvSpPr>
          <p:cNvPr id="139269" name="CasellaDiTesto 4">
            <a:extLst>
              <a:ext uri="{FF2B5EF4-FFF2-40B4-BE49-F238E27FC236}">
                <a16:creationId xmlns:a16="http://schemas.microsoft.com/office/drawing/2014/main" id="{0756BF76-7804-434A-80EF-3F6487C80C75}"/>
              </a:ext>
            </a:extLst>
          </p:cNvPr>
          <p:cNvSpPr txBox="1">
            <a:spLocks noChangeArrowheads="1"/>
          </p:cNvSpPr>
          <p:nvPr/>
        </p:nvSpPr>
        <p:spPr bwMode="auto">
          <a:xfrm>
            <a:off x="4823941" y="325676"/>
            <a:ext cx="3280835" cy="114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6826">
                <a:solidFill>
                  <a:srgbClr val="FF5050"/>
                </a:solidFill>
                <a:latin typeface="Arial" panose="020B0604020202020204" pitchFamily="34" charset="0"/>
              </a:rPr>
              <a:t>FERITA</a:t>
            </a:r>
          </a:p>
        </p:txBody>
      </p:sp>
      <p:sp>
        <p:nvSpPr>
          <p:cNvPr id="139270" name="CasellaDiTesto 3">
            <a:extLst>
              <a:ext uri="{FF2B5EF4-FFF2-40B4-BE49-F238E27FC236}">
                <a16:creationId xmlns:a16="http://schemas.microsoft.com/office/drawing/2014/main" id="{20D8E1AE-1FE5-4070-A09D-2A7E7FEDF33F}"/>
              </a:ext>
            </a:extLst>
          </p:cNvPr>
          <p:cNvSpPr txBox="1">
            <a:spLocks noChangeArrowheads="1"/>
          </p:cNvSpPr>
          <p:nvPr/>
        </p:nvSpPr>
        <p:spPr bwMode="auto">
          <a:xfrm>
            <a:off x="1064597" y="1328007"/>
            <a:ext cx="10783721" cy="114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3413" dirty="0">
                <a:solidFill>
                  <a:schemeClr val="bg1"/>
                </a:solidFill>
                <a:latin typeface="Arial" panose="020B0604020202020204" pitchFamily="34" charset="0"/>
              </a:rPr>
              <a:t>SOLUZIONE DI CONTINUO RECENTE DEI TESSUTI</a:t>
            </a:r>
          </a:p>
          <a:p>
            <a:pPr algn="ctr" eaLnBrk="1" hangingPunct="1">
              <a:spcBef>
                <a:spcPct val="0"/>
              </a:spcBef>
              <a:buFontTx/>
              <a:buNone/>
            </a:pPr>
            <a:r>
              <a:rPr lang="it-IT" altLang="it-IT" sz="3413" dirty="0">
                <a:solidFill>
                  <a:schemeClr val="bg1"/>
                </a:solidFill>
                <a:latin typeface="Arial" panose="020B0604020202020204" pitchFamily="34" charset="0"/>
              </a:rPr>
              <a:t>CAUSATA DA UN AGENTE LESIVO MECCANICO</a:t>
            </a:r>
          </a:p>
        </p:txBody>
      </p:sp>
    </p:spTree>
    <p:extLst>
      <p:ext uri="{BB962C8B-B14F-4D97-AF65-F5344CB8AC3E}">
        <p14:creationId xmlns:p14="http://schemas.microsoft.com/office/powerpoint/2010/main" val="286292524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3442" name="Rectangle 2"/>
          <p:cNvSpPr>
            <a:spLocks noChangeArrowheads="1"/>
          </p:cNvSpPr>
          <p:nvPr/>
        </p:nvSpPr>
        <p:spPr bwMode="auto">
          <a:xfrm>
            <a:off x="884238" y="2428875"/>
            <a:ext cx="11674475" cy="5305425"/>
          </a:xfrm>
          <a:prstGeom prst="rect">
            <a:avLst/>
          </a:prstGeom>
          <a:noFill/>
          <a:ln w="9525">
            <a:noFill/>
            <a:miter lim="800000"/>
            <a:headEnd/>
            <a:tailEnd/>
          </a:ln>
          <a:effectLst/>
        </p:spPr>
        <p:txBody>
          <a:bodyPr lIns="130940" tIns="65471" rIns="130940" bIns="65471">
            <a:spAutoFit/>
          </a:bodyPr>
          <a:lstStyle/>
          <a:p>
            <a:pPr algn="l" defTabSz="1300163" eaLnBrk="0" hangingPunct="0">
              <a:spcBef>
                <a:spcPct val="0"/>
              </a:spcBef>
              <a:defRPr/>
            </a:pPr>
            <a:r>
              <a:rPr lang="it-IT" sz="3400">
                <a:effectLst>
                  <a:outerShdw blurRad="38100" dist="38100" dir="2700000" algn="tl">
                    <a:srgbClr val="C0C0C0"/>
                  </a:outerShdw>
                </a:effectLst>
                <a:latin typeface="Comic Sans MS" pitchFamily="66" charset="0"/>
              </a:rPr>
              <a:t>Lesioni della cute che possono interessare anche i muscoli e i vasi:</a:t>
            </a:r>
          </a:p>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 </a:t>
            </a:r>
            <a:r>
              <a:rPr lang="it-IT" sz="3400">
                <a:solidFill>
                  <a:srgbClr val="FF3300"/>
                </a:solidFill>
                <a:effectLst>
                  <a:outerShdw blurRad="38100" dist="38100" dir="2700000" algn="tl">
                    <a:srgbClr val="C0C0C0"/>
                  </a:outerShdw>
                </a:effectLst>
                <a:latin typeface="Comic Sans MS" pitchFamily="66" charset="0"/>
              </a:rPr>
              <a:t>abrasioni, escoriazioni</a:t>
            </a:r>
          </a:p>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 </a:t>
            </a:r>
            <a:r>
              <a:rPr lang="it-IT" sz="3400">
                <a:solidFill>
                  <a:srgbClr val="FF3300"/>
                </a:solidFill>
                <a:effectLst>
                  <a:outerShdw blurRad="38100" dist="38100" dir="2700000" algn="tl">
                    <a:srgbClr val="C0C0C0"/>
                  </a:outerShdw>
                </a:effectLst>
                <a:latin typeface="Comic Sans MS" pitchFamily="66" charset="0"/>
              </a:rPr>
              <a:t>ferita da taglio</a:t>
            </a:r>
            <a:r>
              <a:rPr lang="it-IT" sz="3400">
                <a:effectLst>
                  <a:outerShdw blurRad="38100" dist="38100" dir="2700000" algn="tl">
                    <a:srgbClr val="C0C0C0"/>
                  </a:outerShdw>
                </a:effectLst>
                <a:latin typeface="Comic Sans MS" pitchFamily="66" charset="0"/>
              </a:rPr>
              <a:t>, a margini quasi rettilinei</a:t>
            </a:r>
          </a:p>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 </a:t>
            </a:r>
            <a:r>
              <a:rPr lang="it-IT" sz="3400">
                <a:solidFill>
                  <a:srgbClr val="FF3300"/>
                </a:solidFill>
                <a:effectLst>
                  <a:outerShdw blurRad="38100" dist="38100" dir="2700000" algn="tl">
                    <a:srgbClr val="C0C0C0"/>
                  </a:outerShdw>
                </a:effectLst>
                <a:latin typeface="Comic Sans MS" pitchFamily="66" charset="0"/>
              </a:rPr>
              <a:t>ferita da punta</a:t>
            </a:r>
            <a:r>
              <a:rPr lang="it-IT" sz="3400">
                <a:effectLst>
                  <a:outerShdw blurRad="38100" dist="38100" dir="2700000" algn="tl">
                    <a:srgbClr val="C0C0C0"/>
                  </a:outerShdw>
                </a:effectLst>
                <a:latin typeface="Comic Sans MS" pitchFamily="66" charset="0"/>
              </a:rPr>
              <a:t>, di diametro piccolo, ma profonda</a:t>
            </a:r>
          </a:p>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 </a:t>
            </a:r>
            <a:r>
              <a:rPr lang="it-IT" sz="3400">
                <a:solidFill>
                  <a:srgbClr val="FF3300"/>
                </a:solidFill>
                <a:effectLst>
                  <a:outerShdw blurRad="38100" dist="38100" dir="2700000" algn="tl">
                    <a:srgbClr val="C0C0C0"/>
                  </a:outerShdw>
                </a:effectLst>
                <a:latin typeface="Comic Sans MS" pitchFamily="66" charset="0"/>
              </a:rPr>
              <a:t>ferita lacero- contusa</a:t>
            </a:r>
            <a:r>
              <a:rPr lang="it-IT" sz="3400">
                <a:effectLst>
                  <a:outerShdw blurRad="38100" dist="38100" dir="2700000" algn="tl">
                    <a:srgbClr val="C0C0C0"/>
                  </a:outerShdw>
                </a:effectLst>
                <a:latin typeface="Comic Sans MS" pitchFamily="66" charset="0"/>
              </a:rPr>
              <a:t>: la cute ed i tessuti si rompono dando luogo a lesioni irregolari</a:t>
            </a:r>
          </a:p>
          <a:p>
            <a:pPr algn="l" defTabSz="1300163" eaLnBrk="0" hangingPunct="0">
              <a:spcBef>
                <a:spcPct val="0"/>
              </a:spcBef>
              <a:buFontTx/>
              <a:buChar char="•"/>
              <a:defRPr/>
            </a:pPr>
            <a:endParaRPr lang="it-IT" sz="3400">
              <a:effectLst>
                <a:outerShdw blurRad="38100" dist="38100" dir="2700000" algn="tl">
                  <a:srgbClr val="C0C0C0"/>
                </a:outerShdw>
              </a:effectLst>
              <a:latin typeface="Comic Sans MS" pitchFamily="66" charset="0"/>
            </a:endParaRPr>
          </a:p>
          <a:p>
            <a:pPr algn="l" defTabSz="1300163" eaLnBrk="0" hangingPunct="0">
              <a:spcBef>
                <a:spcPct val="0"/>
              </a:spcBef>
              <a:defRPr/>
            </a:pPr>
            <a:r>
              <a:rPr lang="it-IT" sz="3400">
                <a:effectLst>
                  <a:outerShdw blurRad="38100" dist="38100" dir="2700000" algn="tl">
                    <a:srgbClr val="C0C0C0"/>
                  </a:outerShdw>
                </a:effectLst>
                <a:latin typeface="Comic Sans MS" pitchFamily="66" charset="0"/>
              </a:rPr>
              <a:t>Possibili complicanze: emorragie, shock, infezioni, lesioni organi interni </a:t>
            </a:r>
          </a:p>
        </p:txBody>
      </p:sp>
      <p:sp>
        <p:nvSpPr>
          <p:cNvPr id="1213444" name="Text Box 4"/>
          <p:cNvSpPr txBox="1">
            <a:spLocks noChangeArrowheads="1"/>
          </p:cNvSpPr>
          <p:nvPr/>
        </p:nvSpPr>
        <p:spPr bwMode="auto">
          <a:xfrm>
            <a:off x="2814638" y="677863"/>
            <a:ext cx="7272337" cy="952500"/>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5400">
                <a:solidFill>
                  <a:srgbClr val="FF0033"/>
                </a:solidFill>
                <a:effectLst>
                  <a:outerShdw blurRad="38100" dist="38100" dir="2700000" algn="tl">
                    <a:srgbClr val="C0C0C0"/>
                  </a:outerShdw>
                </a:effectLst>
                <a:latin typeface="Comic Sans MS" pitchFamily="66" charset="0"/>
              </a:rPr>
              <a:t>LE FERITE</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4882" name="Rectangle 2"/>
          <p:cNvSpPr>
            <a:spLocks noChangeArrowheads="1"/>
          </p:cNvSpPr>
          <p:nvPr/>
        </p:nvSpPr>
        <p:spPr bwMode="auto">
          <a:xfrm>
            <a:off x="381000" y="457200"/>
            <a:ext cx="115871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FERITE CUTANEE-MUCOSE</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Classificazione</a:t>
            </a:r>
          </a:p>
        </p:txBody>
      </p:sp>
      <p:sp>
        <p:nvSpPr>
          <p:cNvPr id="1274883" name="Rectangle 3"/>
          <p:cNvSpPr>
            <a:spLocks noChangeArrowheads="1"/>
          </p:cNvSpPr>
          <p:nvPr/>
        </p:nvSpPr>
        <p:spPr bwMode="auto">
          <a:xfrm>
            <a:off x="814388" y="2860675"/>
            <a:ext cx="11303000" cy="6192838"/>
          </a:xfrm>
          <a:prstGeom prst="rect">
            <a:avLst/>
          </a:prstGeom>
          <a:noFill/>
          <a:ln w="9525">
            <a:noFill/>
            <a:miter lim="800000"/>
            <a:headEnd/>
            <a:tailEnd/>
          </a:ln>
          <a:effectLst/>
        </p:spPr>
        <p:txBody>
          <a:bodyPr lIns="130949" tIns="65475" rIns="130949" bIns="65475"/>
          <a:lstStyle/>
          <a:p>
            <a:pPr marL="487363" indent="-487363" algn="l" defTabSz="1300163" eaLnBrk="0" hangingPunct="0">
              <a:buSzPct val="80000"/>
              <a:buFontTx/>
              <a:buChar char="•"/>
              <a:defRPr/>
            </a:pPr>
            <a:r>
              <a:rPr lang="it-IT" sz="4000" b="0">
                <a:solidFill>
                  <a:srgbClr val="FF0000"/>
                </a:solidFill>
                <a:effectLst>
                  <a:outerShdw blurRad="38100" dist="38100" dir="2700000" algn="tl">
                    <a:srgbClr val="C0C0C0"/>
                  </a:outerShdw>
                </a:effectLst>
                <a:latin typeface="Comic Sans MS" pitchFamily="66" charset="0"/>
              </a:rPr>
              <a:t>SUPERFICIALI</a:t>
            </a:r>
            <a:r>
              <a:rPr lang="it-IT" sz="4000">
                <a:solidFill>
                  <a:srgbClr val="FF0000"/>
                </a:solidFill>
                <a:effectLst>
                  <a:outerShdw blurRad="38100" dist="38100" dir="2700000" algn="tl">
                    <a:srgbClr val="C0C0C0"/>
                  </a:outerShdw>
                </a:effectLst>
                <a:latin typeface="Comic Sans MS" pitchFamily="66" charset="0"/>
              </a:rPr>
              <a:t>: </a:t>
            </a:r>
            <a:r>
              <a:rPr lang="it-IT" sz="4000" b="0">
                <a:latin typeface="Comic Sans MS" pitchFamily="66" charset="0"/>
              </a:rPr>
              <a:t>lesione che interessa solamente la barriera cutanea (epidermide e derma) o mucosa</a:t>
            </a:r>
            <a:endParaRPr lang="it-IT" sz="4000">
              <a:solidFill>
                <a:srgbClr val="FF0000"/>
              </a:solidFill>
              <a:latin typeface="Comic Sans MS" pitchFamily="66" charset="0"/>
            </a:endParaRPr>
          </a:p>
          <a:p>
            <a:pPr marL="487363" indent="-487363" algn="l" defTabSz="1300163" eaLnBrk="0" hangingPunct="0">
              <a:buSzPct val="80000"/>
              <a:buFontTx/>
              <a:buChar char="•"/>
              <a:defRPr/>
            </a:pPr>
            <a:r>
              <a:rPr lang="it-IT" sz="4000" b="0">
                <a:solidFill>
                  <a:srgbClr val="FF0000"/>
                </a:solidFill>
                <a:effectLst>
                  <a:outerShdw blurRad="38100" dist="38100" dir="2700000" algn="tl">
                    <a:srgbClr val="C0C0C0"/>
                  </a:outerShdw>
                </a:effectLst>
                <a:latin typeface="Comic Sans MS" pitchFamily="66" charset="0"/>
              </a:rPr>
              <a:t>PROFONDE:</a:t>
            </a:r>
            <a:r>
              <a:rPr lang="it-IT" sz="4000">
                <a:solidFill>
                  <a:srgbClr val="FF0000"/>
                </a:solidFill>
                <a:latin typeface="Comic Sans MS" pitchFamily="66" charset="0"/>
              </a:rPr>
              <a:t> </a:t>
            </a:r>
            <a:r>
              <a:rPr lang="it-IT" sz="4000" b="0">
                <a:latin typeface="Comic Sans MS" pitchFamily="66" charset="0"/>
              </a:rPr>
              <a:t>la soluzione di continuità interessa anche i tessuti sottostanti (tessuto adiposo, fascia, tessuto muscolare)</a:t>
            </a:r>
          </a:p>
          <a:p>
            <a:pPr marL="487363" indent="-487363" algn="l" defTabSz="1300163" eaLnBrk="0" hangingPunct="0">
              <a:buSzPct val="80000"/>
              <a:buFontTx/>
              <a:buChar char="•"/>
              <a:defRPr/>
            </a:pPr>
            <a:r>
              <a:rPr lang="it-IT" sz="4000" b="0">
                <a:solidFill>
                  <a:srgbClr val="FF0033"/>
                </a:solidFill>
                <a:latin typeface="Comic Sans MS" pitchFamily="66" charset="0"/>
              </a:rPr>
              <a:t>PENETRANTE</a:t>
            </a:r>
            <a:r>
              <a:rPr lang="it-IT" sz="4000" b="0">
                <a:latin typeface="Comic Sans MS" pitchFamily="66" charset="0"/>
              </a:rPr>
              <a:t>: se mette in comunicazione l’esterno con la cavita’ toracica, addominale o cranica</a:t>
            </a:r>
          </a:p>
          <a:p>
            <a:pPr marL="487363" indent="-487363" algn="l" defTabSz="1300163" eaLnBrk="0" hangingPunct="0">
              <a:buSzPct val="80000"/>
              <a:buFontTx/>
              <a:buChar char="•"/>
              <a:defRPr/>
            </a:pPr>
            <a:endParaRPr lang="it-IT" sz="4000" b="0">
              <a:latin typeface="Comic Sans MS" pitchFamily="66" charset="0"/>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930" name="Rectangle 2"/>
          <p:cNvSpPr>
            <a:spLocks noChangeArrowheads="1"/>
          </p:cNvSpPr>
          <p:nvPr/>
        </p:nvSpPr>
        <p:spPr bwMode="auto">
          <a:xfrm>
            <a:off x="381000" y="2644775"/>
            <a:ext cx="12241213" cy="5959475"/>
          </a:xfrm>
          <a:prstGeom prst="rect">
            <a:avLst/>
          </a:prstGeom>
          <a:noFill/>
          <a:ln w="9525">
            <a:noFill/>
            <a:miter lim="800000"/>
            <a:headEnd/>
            <a:tailEnd/>
          </a:ln>
          <a:effectLst/>
        </p:spPr>
        <p:txBody>
          <a:bodyPr lIns="130949" tIns="65475" rIns="130949" bIns="65475"/>
          <a:lstStyle/>
          <a:p>
            <a:pPr marL="457200" indent="-457200" algn="l" defTabSz="1300163" eaLnBrk="0" hangingPunct="0">
              <a:lnSpc>
                <a:spcPct val="90000"/>
              </a:lnSpc>
              <a:tabLst>
                <a:tab pos="677863" algn="l"/>
              </a:tabLst>
              <a:defRPr/>
            </a:pPr>
            <a:r>
              <a:rPr lang="it-IT" sz="4800" b="0">
                <a:latin typeface="Comic Sans MS" pitchFamily="66" charset="0"/>
              </a:rPr>
              <a:t>Il trattamento di una ferita superficiale si basa sulle seguenti fasi:</a:t>
            </a:r>
          </a:p>
          <a:p>
            <a:pPr marL="728663" lvl="1" indent="-457200" algn="l" defTabSz="1300163" eaLnBrk="0" hangingPunct="0">
              <a:lnSpc>
                <a:spcPct val="90000"/>
              </a:lnSpc>
              <a:buFontTx/>
              <a:buChar char="•"/>
              <a:tabLst>
                <a:tab pos="677863" algn="l"/>
              </a:tabLst>
              <a:defRPr/>
            </a:pPr>
            <a:endParaRPr lang="it-IT" sz="5100" b="0">
              <a:solidFill>
                <a:srgbClr val="FF3300"/>
              </a:solidFill>
              <a:effectLst>
                <a:outerShdw blurRad="38100" dist="38100" dir="2700000" algn="tl">
                  <a:srgbClr val="C0C0C0"/>
                </a:outerShdw>
              </a:effectLst>
              <a:latin typeface="Comic Sans MS" pitchFamily="66" charset="0"/>
            </a:endParaRPr>
          </a:p>
          <a:p>
            <a:pPr marL="728663" lvl="1" indent="-457200" algn="l" defTabSz="1300163" eaLnBrk="0" hangingPunct="0">
              <a:lnSpc>
                <a:spcPct val="90000"/>
              </a:lnSpc>
              <a:buFontTx/>
              <a:buAutoNum type="arabicPeriod"/>
              <a:tabLst>
                <a:tab pos="677863" algn="l"/>
              </a:tabLst>
              <a:defRPr/>
            </a:pPr>
            <a:r>
              <a:rPr lang="it-IT" sz="5100" b="0">
                <a:solidFill>
                  <a:srgbClr val="FF3300"/>
                </a:solidFill>
                <a:effectLst>
                  <a:outerShdw blurRad="38100" dist="38100" dir="2700000" algn="tl">
                    <a:srgbClr val="C0C0C0"/>
                  </a:outerShdw>
                </a:effectLst>
                <a:latin typeface="Comic Sans MS" pitchFamily="66" charset="0"/>
              </a:rPr>
              <a:t>Esposizione</a:t>
            </a:r>
            <a:endParaRPr lang="it-IT" sz="5100" b="0">
              <a:solidFill>
                <a:srgbClr val="FF3300"/>
              </a:solidFill>
              <a:latin typeface="Comic Sans MS" pitchFamily="66" charset="0"/>
            </a:endParaRPr>
          </a:p>
          <a:p>
            <a:pPr marL="728663" lvl="1" indent="-457200" algn="l" defTabSz="1300163" eaLnBrk="0" hangingPunct="0">
              <a:lnSpc>
                <a:spcPct val="90000"/>
              </a:lnSpc>
              <a:buFontTx/>
              <a:buAutoNum type="arabicPeriod"/>
              <a:tabLst>
                <a:tab pos="677863" algn="l"/>
              </a:tabLst>
              <a:defRPr/>
            </a:pPr>
            <a:r>
              <a:rPr lang="it-IT" sz="5100" b="0">
                <a:solidFill>
                  <a:srgbClr val="FF3300"/>
                </a:solidFill>
                <a:effectLst>
                  <a:outerShdw blurRad="38100" dist="38100" dir="2700000" algn="tl">
                    <a:srgbClr val="C0C0C0"/>
                  </a:outerShdw>
                </a:effectLst>
                <a:latin typeface="Comic Sans MS" pitchFamily="66" charset="0"/>
              </a:rPr>
              <a:t>Detersione</a:t>
            </a:r>
            <a:endParaRPr lang="it-IT" sz="5100" b="0">
              <a:solidFill>
                <a:srgbClr val="FF3300"/>
              </a:solidFill>
              <a:latin typeface="Comic Sans MS" pitchFamily="66" charset="0"/>
            </a:endParaRPr>
          </a:p>
          <a:p>
            <a:pPr marL="728663" lvl="1" indent="-457200" algn="l" defTabSz="1300163" eaLnBrk="0" hangingPunct="0">
              <a:lnSpc>
                <a:spcPct val="90000"/>
              </a:lnSpc>
              <a:buFontTx/>
              <a:buAutoNum type="arabicPeriod"/>
              <a:tabLst>
                <a:tab pos="677863" algn="l"/>
              </a:tabLst>
              <a:defRPr/>
            </a:pPr>
            <a:r>
              <a:rPr lang="it-IT" sz="5100" b="0">
                <a:solidFill>
                  <a:srgbClr val="FF3300"/>
                </a:solidFill>
                <a:effectLst>
                  <a:outerShdw blurRad="38100" dist="38100" dir="2700000" algn="tl">
                    <a:srgbClr val="C0C0C0"/>
                  </a:outerShdw>
                </a:effectLst>
                <a:latin typeface="Comic Sans MS" pitchFamily="66" charset="0"/>
              </a:rPr>
              <a:t>Disinfezione</a:t>
            </a:r>
            <a:endParaRPr lang="it-IT" sz="5100" b="0">
              <a:solidFill>
                <a:srgbClr val="FF3300"/>
              </a:solidFill>
              <a:latin typeface="Comic Sans MS" pitchFamily="66" charset="0"/>
            </a:endParaRPr>
          </a:p>
          <a:p>
            <a:pPr marL="728663" lvl="1" indent="-457200" algn="l" defTabSz="1300163" eaLnBrk="0" hangingPunct="0">
              <a:lnSpc>
                <a:spcPct val="90000"/>
              </a:lnSpc>
              <a:buFontTx/>
              <a:buAutoNum type="arabicPeriod"/>
              <a:tabLst>
                <a:tab pos="677863" algn="l"/>
              </a:tabLst>
              <a:defRPr/>
            </a:pPr>
            <a:r>
              <a:rPr lang="it-IT" sz="5100" b="0">
                <a:solidFill>
                  <a:srgbClr val="FF3300"/>
                </a:solidFill>
                <a:effectLst>
                  <a:outerShdw blurRad="38100" dist="38100" dir="2700000" algn="tl">
                    <a:srgbClr val="C0C0C0"/>
                  </a:outerShdw>
                </a:effectLst>
                <a:latin typeface="Comic Sans MS" pitchFamily="66" charset="0"/>
              </a:rPr>
              <a:t>Medicazione</a:t>
            </a:r>
          </a:p>
        </p:txBody>
      </p:sp>
      <p:grpSp>
        <p:nvGrpSpPr>
          <p:cNvPr id="129027" name="Group 3"/>
          <p:cNvGrpSpPr>
            <a:grpSpLocks/>
          </p:cNvGrpSpPr>
          <p:nvPr/>
        </p:nvGrpSpPr>
        <p:grpSpPr bwMode="auto">
          <a:xfrm>
            <a:off x="5565775" y="5308600"/>
            <a:ext cx="504825" cy="2817813"/>
            <a:chOff x="2304" y="2832"/>
            <a:chExt cx="145" cy="1248"/>
          </a:xfrm>
        </p:grpSpPr>
        <p:sp>
          <p:nvSpPr>
            <p:cNvPr id="129030" name="Freeform 4"/>
            <p:cNvSpPr>
              <a:spLocks/>
            </p:cNvSpPr>
            <p:nvPr/>
          </p:nvSpPr>
          <p:spPr bwMode="auto">
            <a:xfrm>
              <a:off x="2304" y="2832"/>
              <a:ext cx="145" cy="1248"/>
            </a:xfrm>
            <a:custGeom>
              <a:avLst/>
              <a:gdLst>
                <a:gd name="T0" fmla="*/ 7 w 145"/>
                <a:gd name="T1" fmla="*/ 0 h 1248"/>
                <a:gd name="T2" fmla="*/ 22 w 145"/>
                <a:gd name="T3" fmla="*/ 4 h 1248"/>
                <a:gd name="T4" fmla="*/ 34 w 145"/>
                <a:gd name="T5" fmla="*/ 12 h 1248"/>
                <a:gd name="T6" fmla="*/ 46 w 145"/>
                <a:gd name="T7" fmla="*/ 24 h 1248"/>
                <a:gd name="T8" fmla="*/ 55 w 145"/>
                <a:gd name="T9" fmla="*/ 38 h 1248"/>
                <a:gd name="T10" fmla="*/ 63 w 145"/>
                <a:gd name="T11" fmla="*/ 56 h 1248"/>
                <a:gd name="T12" fmla="*/ 69 w 145"/>
                <a:gd name="T13" fmla="*/ 74 h 1248"/>
                <a:gd name="T14" fmla="*/ 71 w 145"/>
                <a:gd name="T15" fmla="*/ 94 h 1248"/>
                <a:gd name="T16" fmla="*/ 72 w 145"/>
                <a:gd name="T17" fmla="*/ 520 h 1248"/>
                <a:gd name="T18" fmla="*/ 73 w 145"/>
                <a:gd name="T19" fmla="*/ 542 h 1248"/>
                <a:gd name="T20" fmla="*/ 77 w 145"/>
                <a:gd name="T21" fmla="*/ 560 h 1248"/>
                <a:gd name="T22" fmla="*/ 84 w 145"/>
                <a:gd name="T23" fmla="*/ 578 h 1248"/>
                <a:gd name="T24" fmla="*/ 93 w 145"/>
                <a:gd name="T25" fmla="*/ 594 h 1248"/>
                <a:gd name="T26" fmla="*/ 104 w 145"/>
                <a:gd name="T27" fmla="*/ 606 h 1248"/>
                <a:gd name="T28" fmla="*/ 116 w 145"/>
                <a:gd name="T29" fmla="*/ 616 h 1248"/>
                <a:gd name="T30" fmla="*/ 129 w 145"/>
                <a:gd name="T31" fmla="*/ 622 h 1248"/>
                <a:gd name="T32" fmla="*/ 144 w 145"/>
                <a:gd name="T33" fmla="*/ 624 h 1248"/>
                <a:gd name="T34" fmla="*/ 129 w 145"/>
                <a:gd name="T35" fmla="*/ 625 h 1248"/>
                <a:gd name="T36" fmla="*/ 116 w 145"/>
                <a:gd name="T37" fmla="*/ 631 h 1248"/>
                <a:gd name="T38" fmla="*/ 104 w 145"/>
                <a:gd name="T39" fmla="*/ 641 h 1248"/>
                <a:gd name="T40" fmla="*/ 93 w 145"/>
                <a:gd name="T41" fmla="*/ 655 h 1248"/>
                <a:gd name="T42" fmla="*/ 84 w 145"/>
                <a:gd name="T43" fmla="*/ 669 h 1248"/>
                <a:gd name="T44" fmla="*/ 77 w 145"/>
                <a:gd name="T45" fmla="*/ 687 h 1248"/>
                <a:gd name="T46" fmla="*/ 73 w 145"/>
                <a:gd name="T47" fmla="*/ 707 h 1248"/>
                <a:gd name="T48" fmla="*/ 72 w 145"/>
                <a:gd name="T49" fmla="*/ 727 h 1248"/>
                <a:gd name="T50" fmla="*/ 71 w 145"/>
                <a:gd name="T51" fmla="*/ 1153 h 1248"/>
                <a:gd name="T52" fmla="*/ 69 w 145"/>
                <a:gd name="T53" fmla="*/ 1175 h 1248"/>
                <a:gd name="T54" fmla="*/ 63 w 145"/>
                <a:gd name="T55" fmla="*/ 1193 h 1248"/>
                <a:gd name="T56" fmla="*/ 55 w 145"/>
                <a:gd name="T57" fmla="*/ 1209 h 1248"/>
                <a:gd name="T58" fmla="*/ 46 w 145"/>
                <a:gd name="T59" fmla="*/ 1223 h 1248"/>
                <a:gd name="T60" fmla="*/ 34 w 145"/>
                <a:gd name="T61" fmla="*/ 1235 h 1248"/>
                <a:gd name="T62" fmla="*/ 22 w 145"/>
                <a:gd name="T63" fmla="*/ 1243 h 1248"/>
                <a:gd name="T64" fmla="*/ 7 w 145"/>
                <a:gd name="T65" fmla="*/ 1247 h 12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5"/>
                <a:gd name="T100" fmla="*/ 0 h 1248"/>
                <a:gd name="T101" fmla="*/ 145 w 145"/>
                <a:gd name="T102" fmla="*/ 1248 h 12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5" h="1248">
                  <a:moveTo>
                    <a:pt x="0" y="0"/>
                  </a:moveTo>
                  <a:lnTo>
                    <a:pt x="7" y="0"/>
                  </a:lnTo>
                  <a:lnTo>
                    <a:pt x="15" y="2"/>
                  </a:lnTo>
                  <a:lnTo>
                    <a:pt x="22" y="4"/>
                  </a:lnTo>
                  <a:lnTo>
                    <a:pt x="28" y="8"/>
                  </a:lnTo>
                  <a:lnTo>
                    <a:pt x="34" y="12"/>
                  </a:lnTo>
                  <a:lnTo>
                    <a:pt x="40" y="18"/>
                  </a:lnTo>
                  <a:lnTo>
                    <a:pt x="46" y="24"/>
                  </a:lnTo>
                  <a:lnTo>
                    <a:pt x="51" y="32"/>
                  </a:lnTo>
                  <a:lnTo>
                    <a:pt x="55" y="38"/>
                  </a:lnTo>
                  <a:lnTo>
                    <a:pt x="60" y="46"/>
                  </a:lnTo>
                  <a:lnTo>
                    <a:pt x="63" y="56"/>
                  </a:lnTo>
                  <a:lnTo>
                    <a:pt x="66" y="64"/>
                  </a:lnTo>
                  <a:lnTo>
                    <a:pt x="69" y="74"/>
                  </a:lnTo>
                  <a:lnTo>
                    <a:pt x="71" y="84"/>
                  </a:lnTo>
                  <a:lnTo>
                    <a:pt x="71" y="94"/>
                  </a:lnTo>
                  <a:lnTo>
                    <a:pt x="72" y="104"/>
                  </a:lnTo>
                  <a:lnTo>
                    <a:pt x="72" y="520"/>
                  </a:lnTo>
                  <a:lnTo>
                    <a:pt x="72" y="530"/>
                  </a:lnTo>
                  <a:lnTo>
                    <a:pt x="73" y="542"/>
                  </a:lnTo>
                  <a:lnTo>
                    <a:pt x="75" y="552"/>
                  </a:lnTo>
                  <a:lnTo>
                    <a:pt x="77" y="560"/>
                  </a:lnTo>
                  <a:lnTo>
                    <a:pt x="81" y="570"/>
                  </a:lnTo>
                  <a:lnTo>
                    <a:pt x="84" y="578"/>
                  </a:lnTo>
                  <a:lnTo>
                    <a:pt x="88" y="586"/>
                  </a:lnTo>
                  <a:lnTo>
                    <a:pt x="93" y="594"/>
                  </a:lnTo>
                  <a:lnTo>
                    <a:pt x="98" y="600"/>
                  </a:lnTo>
                  <a:lnTo>
                    <a:pt x="104" y="606"/>
                  </a:lnTo>
                  <a:lnTo>
                    <a:pt x="110" y="612"/>
                  </a:lnTo>
                  <a:lnTo>
                    <a:pt x="116" y="616"/>
                  </a:lnTo>
                  <a:lnTo>
                    <a:pt x="122" y="620"/>
                  </a:lnTo>
                  <a:lnTo>
                    <a:pt x="129" y="622"/>
                  </a:lnTo>
                  <a:lnTo>
                    <a:pt x="137" y="624"/>
                  </a:lnTo>
                  <a:lnTo>
                    <a:pt x="144" y="624"/>
                  </a:lnTo>
                  <a:lnTo>
                    <a:pt x="137" y="624"/>
                  </a:lnTo>
                  <a:lnTo>
                    <a:pt x="129" y="625"/>
                  </a:lnTo>
                  <a:lnTo>
                    <a:pt x="122" y="627"/>
                  </a:lnTo>
                  <a:lnTo>
                    <a:pt x="116" y="631"/>
                  </a:lnTo>
                  <a:lnTo>
                    <a:pt x="110" y="635"/>
                  </a:lnTo>
                  <a:lnTo>
                    <a:pt x="104" y="641"/>
                  </a:lnTo>
                  <a:lnTo>
                    <a:pt x="98" y="647"/>
                  </a:lnTo>
                  <a:lnTo>
                    <a:pt x="93" y="655"/>
                  </a:lnTo>
                  <a:lnTo>
                    <a:pt x="88" y="661"/>
                  </a:lnTo>
                  <a:lnTo>
                    <a:pt x="84" y="669"/>
                  </a:lnTo>
                  <a:lnTo>
                    <a:pt x="81" y="679"/>
                  </a:lnTo>
                  <a:lnTo>
                    <a:pt x="77" y="687"/>
                  </a:lnTo>
                  <a:lnTo>
                    <a:pt x="75" y="697"/>
                  </a:lnTo>
                  <a:lnTo>
                    <a:pt x="73" y="707"/>
                  </a:lnTo>
                  <a:lnTo>
                    <a:pt x="72" y="717"/>
                  </a:lnTo>
                  <a:lnTo>
                    <a:pt x="72" y="727"/>
                  </a:lnTo>
                  <a:lnTo>
                    <a:pt x="72" y="1143"/>
                  </a:lnTo>
                  <a:lnTo>
                    <a:pt x="71" y="1153"/>
                  </a:lnTo>
                  <a:lnTo>
                    <a:pt x="71" y="1165"/>
                  </a:lnTo>
                  <a:lnTo>
                    <a:pt x="69" y="1175"/>
                  </a:lnTo>
                  <a:lnTo>
                    <a:pt x="66" y="1183"/>
                  </a:lnTo>
                  <a:lnTo>
                    <a:pt x="63" y="1193"/>
                  </a:lnTo>
                  <a:lnTo>
                    <a:pt x="60" y="1201"/>
                  </a:lnTo>
                  <a:lnTo>
                    <a:pt x="55" y="1209"/>
                  </a:lnTo>
                  <a:lnTo>
                    <a:pt x="51" y="1217"/>
                  </a:lnTo>
                  <a:lnTo>
                    <a:pt x="46" y="1223"/>
                  </a:lnTo>
                  <a:lnTo>
                    <a:pt x="40" y="1229"/>
                  </a:lnTo>
                  <a:lnTo>
                    <a:pt x="34" y="1235"/>
                  </a:lnTo>
                  <a:lnTo>
                    <a:pt x="28" y="1239"/>
                  </a:lnTo>
                  <a:lnTo>
                    <a:pt x="22" y="1243"/>
                  </a:lnTo>
                  <a:lnTo>
                    <a:pt x="15" y="1245"/>
                  </a:lnTo>
                  <a:lnTo>
                    <a:pt x="7" y="1247"/>
                  </a:lnTo>
                  <a:lnTo>
                    <a:pt x="0" y="1247"/>
                  </a:lnTo>
                </a:path>
              </a:pathLst>
            </a:custGeom>
            <a:noFill/>
            <a:ln w="12700" cap="rnd">
              <a:solidFill>
                <a:schemeClr val="tx1"/>
              </a:solidFill>
              <a:round/>
              <a:headEnd type="none" w="sm" len="sm"/>
              <a:tailEnd type="none" w="sm" len="sm"/>
            </a:ln>
          </p:spPr>
          <p:txBody>
            <a:bodyPr/>
            <a:lstStyle/>
            <a:p>
              <a:endParaRPr lang="it-IT"/>
            </a:p>
          </p:txBody>
        </p:sp>
        <p:sp>
          <p:nvSpPr>
            <p:cNvPr id="129031" name="Rectangle 5"/>
            <p:cNvSpPr>
              <a:spLocks noChangeArrowheads="1"/>
            </p:cNvSpPr>
            <p:nvPr/>
          </p:nvSpPr>
          <p:spPr bwMode="auto">
            <a:xfrm>
              <a:off x="2364" y="2893"/>
              <a:ext cx="8" cy="1126"/>
            </a:xfrm>
            <a:prstGeom prst="rect">
              <a:avLst/>
            </a:prstGeom>
            <a:noFill/>
            <a:ln w="9525">
              <a:noFill/>
              <a:miter lim="800000"/>
              <a:headEnd/>
              <a:tailEnd/>
            </a:ln>
          </p:spPr>
          <p:txBody>
            <a:bodyPr wrap="none" lIns="0" tIns="0" rIns="0" bIns="0" anchor="ctr"/>
            <a:lstStyle/>
            <a:p>
              <a:pPr defTabSz="1300163" eaLnBrk="0" hangingPunct="0">
                <a:spcBef>
                  <a:spcPct val="0"/>
                </a:spcBef>
              </a:pPr>
              <a:endParaRPr lang="de-DE" altLang="it-IT" sz="3400" b="0">
                <a:latin typeface="Times New Roman" pitchFamily="18" charset="0"/>
              </a:endParaRPr>
            </a:p>
          </p:txBody>
        </p:sp>
      </p:grpSp>
      <p:sp>
        <p:nvSpPr>
          <p:cNvPr id="129028" name="Rectangle 6"/>
          <p:cNvSpPr>
            <a:spLocks noChangeArrowheads="1"/>
          </p:cNvSpPr>
          <p:nvPr/>
        </p:nvSpPr>
        <p:spPr bwMode="auto">
          <a:xfrm>
            <a:off x="6069013" y="6029325"/>
            <a:ext cx="6934200" cy="1533525"/>
          </a:xfrm>
          <a:prstGeom prst="rect">
            <a:avLst/>
          </a:prstGeom>
          <a:noFill/>
          <a:ln w="9525">
            <a:noFill/>
            <a:miter lim="800000"/>
            <a:headEnd/>
            <a:tailEnd/>
          </a:ln>
        </p:spPr>
        <p:txBody>
          <a:bodyPr lIns="128692" tIns="65475" rIns="128692" bIns="65475">
            <a:spAutoFit/>
          </a:bodyPr>
          <a:lstStyle/>
          <a:p>
            <a:pPr defTabSz="1300163" eaLnBrk="0" hangingPunct="0">
              <a:spcBef>
                <a:spcPct val="0"/>
              </a:spcBef>
            </a:pPr>
            <a:r>
              <a:rPr lang="it-IT" altLang="it-IT" sz="4600" b="0">
                <a:latin typeface="Comic Sans MS" pitchFamily="66" charset="0"/>
              </a:rPr>
              <a:t>indossare sempre guanti sterili!</a:t>
            </a:r>
          </a:p>
        </p:txBody>
      </p:sp>
      <p:sp>
        <p:nvSpPr>
          <p:cNvPr id="1276935" name="Rectangle 7"/>
          <p:cNvSpPr>
            <a:spLocks noChangeArrowheads="1"/>
          </p:cNvSpPr>
          <p:nvPr/>
        </p:nvSpPr>
        <p:spPr bwMode="auto">
          <a:xfrm>
            <a:off x="381000" y="457200"/>
            <a:ext cx="115871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FERITE SUPERFICIALI</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Trattamento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0" name="Rectangle 2"/>
          <p:cNvSpPr>
            <a:spLocks noChangeArrowheads="1"/>
          </p:cNvSpPr>
          <p:nvPr/>
        </p:nvSpPr>
        <p:spPr bwMode="auto">
          <a:xfrm>
            <a:off x="0" y="1060450"/>
            <a:ext cx="13003213" cy="2087563"/>
          </a:xfrm>
          <a:prstGeom prst="rect">
            <a:avLst/>
          </a:prstGeom>
          <a:noFill/>
          <a:ln w="9525">
            <a:noFill/>
            <a:miter lim="800000"/>
            <a:headEnd/>
            <a:tailEnd/>
          </a:ln>
          <a:effectLst/>
        </p:spPr>
        <p:txBody>
          <a:bodyPr lIns="130949" tIns="65475" rIns="130949" bIns="65475" anchor="b"/>
          <a:lstStyle/>
          <a:p>
            <a:pPr defTabSz="1300163" eaLnBrk="0" hangingPunct="0">
              <a:spcBef>
                <a:spcPct val="0"/>
              </a:spcBef>
              <a:defRPr/>
            </a:pPr>
            <a:r>
              <a:rPr lang="it-IT" sz="6000" dirty="0">
                <a:solidFill>
                  <a:srgbClr val="FF0033"/>
                </a:solidFill>
                <a:effectLst>
                  <a:outerShdw blurRad="38100" dist="38100" dir="2700000" algn="tl">
                    <a:srgbClr val="C0C0C0"/>
                  </a:outerShdw>
                </a:effectLst>
                <a:latin typeface="Comic Sans MS" pitchFamily="66" charset="0"/>
              </a:rPr>
              <a:t>LINEE GUIDA DELLA CONFERANZA STATO REGIONI </a:t>
            </a:r>
            <a:r>
              <a:rPr lang="it-IT" sz="3200" dirty="0">
                <a:solidFill>
                  <a:srgbClr val="FF0033"/>
                </a:solidFill>
                <a:effectLst>
                  <a:outerShdw blurRad="38100" dist="38100" dir="2700000" algn="tl">
                    <a:srgbClr val="C0C0C0"/>
                  </a:outerShdw>
                </a:effectLst>
                <a:latin typeface="Comic Sans MS" pitchFamily="66" charset="0"/>
              </a:rPr>
              <a:t>– PREVENZIONE INCENDI, EVACUAZIONE DEI LAVORATORI, PRONTO SOCCORSO (16 LUGLIO 1996)</a:t>
            </a:r>
          </a:p>
        </p:txBody>
      </p:sp>
      <p:sp>
        <p:nvSpPr>
          <p:cNvPr id="56323" name="Rectangle 3"/>
          <p:cNvSpPr>
            <a:spLocks noChangeArrowheads="1"/>
          </p:cNvSpPr>
          <p:nvPr/>
        </p:nvSpPr>
        <p:spPr bwMode="auto">
          <a:xfrm>
            <a:off x="741363" y="4013200"/>
            <a:ext cx="11304587" cy="4679950"/>
          </a:xfrm>
          <a:prstGeom prst="rect">
            <a:avLst/>
          </a:prstGeom>
          <a:noFill/>
          <a:ln w="9525">
            <a:noFill/>
            <a:miter lim="800000"/>
            <a:headEnd/>
            <a:tailEnd/>
          </a:ln>
        </p:spPr>
        <p:txBody>
          <a:bodyPr lIns="130949" tIns="65475" rIns="130949" bIns="65475"/>
          <a:lstStyle/>
          <a:p>
            <a:pPr marL="487363" indent="-487363" algn="l" defTabSz="1300163" eaLnBrk="0" hangingPunct="0">
              <a:buClr>
                <a:schemeClr val="tx2"/>
              </a:buClr>
            </a:pPr>
            <a:r>
              <a:rPr lang="it-IT" altLang="it-IT" sz="4400" b="0">
                <a:latin typeface="Comic Sans MS" pitchFamily="66" charset="0"/>
              </a:rPr>
              <a:t>Il ruolo del soccoritore viene definito in “attesa attiva” limitandosi a impedire l’aggravarsi dei danni già eventualmente instaurati ed evitando atteggiamenti eccessivamente interventistici…</a:t>
            </a:r>
          </a:p>
          <a:p>
            <a:pPr marL="487363" indent="-487363" algn="l" defTabSz="1300163" eaLnBrk="0" hangingPunct="0">
              <a:buClr>
                <a:schemeClr val="tx2"/>
              </a:buClr>
            </a:pPr>
            <a:endParaRPr lang="it-IT" altLang="it-IT" sz="4400" b="0">
              <a:latin typeface="Comic Sans MS" pitchFamily="66" charset="0"/>
            </a:endParaRPr>
          </a:p>
          <a:p>
            <a:pPr marL="487363" indent="-487363" algn="l" defTabSz="1300163" eaLnBrk="0" hangingPunct="0">
              <a:buClr>
                <a:schemeClr val="tx2"/>
              </a:buClr>
              <a:buFontTx/>
              <a:buChar char="•"/>
            </a:pPr>
            <a:endParaRPr lang="it-IT" altLang="it-IT" sz="5100" b="0">
              <a:latin typeface="Comic Sans MS" pitchFamily="66" charset="0"/>
            </a:endParaRPr>
          </a:p>
          <a:p>
            <a:pPr marL="487363" indent="-487363" algn="l" defTabSz="1300163" eaLnBrk="0" hangingPunct="0">
              <a:buClr>
                <a:schemeClr val="tx2"/>
              </a:buClr>
              <a:buFontTx/>
              <a:buChar char="•"/>
            </a:pPr>
            <a:endParaRPr lang="it-IT" altLang="it-IT" sz="1000" b="0">
              <a:latin typeface="Comic Sans MS" pitchFamily="66" charset="0"/>
            </a:endParaRPr>
          </a:p>
          <a:p>
            <a:pPr marL="487363" indent="-487363" algn="l" defTabSz="1300163" eaLnBrk="0" hangingPunct="0">
              <a:buClr>
                <a:schemeClr val="tx2"/>
              </a:buClr>
              <a:buFontTx/>
              <a:buChar char="•"/>
            </a:pPr>
            <a:endParaRPr lang="it-IT" altLang="it-IT" sz="1000" b="0">
              <a:latin typeface="Comic Sans MS" pitchFamily="66" charset="0"/>
            </a:endParaRPr>
          </a:p>
          <a:p>
            <a:pPr marL="487363" indent="-487363" algn="l" defTabSz="1300163" eaLnBrk="0" hangingPunct="0">
              <a:buClr>
                <a:schemeClr val="tx2"/>
              </a:buClr>
              <a:buFontTx/>
              <a:buChar char="•"/>
            </a:pPr>
            <a:endParaRPr lang="it-IT" altLang="it-IT" sz="1000" b="0">
              <a:latin typeface="Comic Sans MS" pitchFamily="66" charset="0"/>
            </a:endParaRPr>
          </a:p>
          <a:p>
            <a:pPr marL="487363" indent="-487363" algn="l" defTabSz="1300163" eaLnBrk="0" hangingPunct="0">
              <a:buClr>
                <a:schemeClr val="tx2"/>
              </a:buClr>
              <a:buFontTx/>
              <a:buChar char="•"/>
            </a:pPr>
            <a:endParaRPr lang="it-IT" altLang="it-IT" sz="1000" b="0">
              <a:latin typeface="Comic Sans MS" pitchFamily="66" charset="0"/>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978" name="Rectangle 2"/>
          <p:cNvSpPr>
            <a:spLocks noChangeArrowheads="1"/>
          </p:cNvSpPr>
          <p:nvPr/>
        </p:nvSpPr>
        <p:spPr bwMode="auto">
          <a:xfrm>
            <a:off x="454025" y="2284413"/>
            <a:ext cx="11593513" cy="7077075"/>
          </a:xfrm>
          <a:prstGeom prst="rect">
            <a:avLst/>
          </a:prstGeom>
          <a:noFill/>
          <a:ln w="9525">
            <a:noFill/>
            <a:miter lim="800000"/>
            <a:headEnd/>
            <a:tailEnd/>
          </a:ln>
          <a:effectLst/>
        </p:spPr>
        <p:txBody>
          <a:bodyPr lIns="435745" tIns="65475" rIns="435745" bIns="65475"/>
          <a:lstStyle/>
          <a:p>
            <a:pPr marL="728663" lvl="1" indent="-457200" algn="l" defTabSz="1300163" eaLnBrk="0" hangingPunct="0">
              <a:lnSpc>
                <a:spcPct val="110000"/>
              </a:lnSpc>
              <a:spcBef>
                <a:spcPct val="0"/>
              </a:spcBef>
              <a:buFontTx/>
              <a:buAutoNum type="arabicPeriod"/>
              <a:tabLst>
                <a:tab pos="677863" algn="l"/>
                <a:tab pos="1219200" algn="l"/>
              </a:tabLst>
              <a:defRPr/>
            </a:pPr>
            <a:r>
              <a:rPr lang="it-IT" sz="4600">
                <a:solidFill>
                  <a:srgbClr val="FF3300"/>
                </a:solidFill>
                <a:effectLst>
                  <a:outerShdw blurRad="38100" dist="38100" dir="2700000" algn="tl">
                    <a:srgbClr val="C0C0C0"/>
                  </a:outerShdw>
                </a:effectLst>
                <a:latin typeface="Comic Sans MS" pitchFamily="66" charset="0"/>
              </a:rPr>
              <a:t>Esposizione</a:t>
            </a:r>
            <a:r>
              <a:rPr lang="it-IT" sz="5100">
                <a:latin typeface="Comic Sans MS" pitchFamily="66" charset="0"/>
              </a:rPr>
              <a:t>: </a:t>
            </a:r>
            <a:r>
              <a:rPr lang="it-IT" sz="4600" b="0">
                <a:latin typeface="Comic Sans MS" pitchFamily="66" charset="0"/>
              </a:rPr>
              <a:t>scoprire</a:t>
            </a:r>
            <a:r>
              <a:rPr lang="it-IT" sz="4600" b="0">
                <a:solidFill>
                  <a:schemeClr val="accent2"/>
                </a:solidFill>
                <a:latin typeface="Comic Sans MS" pitchFamily="66" charset="0"/>
              </a:rPr>
              <a:t> </a:t>
            </a:r>
            <a:r>
              <a:rPr lang="it-IT" sz="4600" b="0">
                <a:latin typeface="Comic Sans MS" pitchFamily="66" charset="0"/>
              </a:rPr>
              <a:t>la ferita</a:t>
            </a:r>
          </a:p>
          <a:p>
            <a:pPr marL="728663" lvl="1" indent="-457200" algn="l" defTabSz="1300163" eaLnBrk="0" hangingPunct="0">
              <a:lnSpc>
                <a:spcPct val="110000"/>
              </a:lnSpc>
              <a:spcBef>
                <a:spcPct val="0"/>
              </a:spcBef>
              <a:buFontTx/>
              <a:buAutoNum type="arabicPeriod"/>
              <a:tabLst>
                <a:tab pos="677863" algn="l"/>
                <a:tab pos="1219200" algn="l"/>
              </a:tabLst>
              <a:defRPr/>
            </a:pPr>
            <a:endParaRPr lang="it-IT" sz="4600">
              <a:solidFill>
                <a:srgbClr val="FF3300"/>
              </a:solidFill>
              <a:effectLst>
                <a:outerShdw blurRad="38100" dist="38100" dir="2700000" algn="tl">
                  <a:srgbClr val="C0C0C0"/>
                </a:outerShdw>
              </a:effectLst>
              <a:latin typeface="Comic Sans MS" pitchFamily="66" charset="0"/>
            </a:endParaRPr>
          </a:p>
          <a:p>
            <a:pPr marL="728663" lvl="1" indent="-457200" algn="l" defTabSz="1300163" eaLnBrk="0" hangingPunct="0">
              <a:lnSpc>
                <a:spcPct val="110000"/>
              </a:lnSpc>
              <a:spcBef>
                <a:spcPct val="0"/>
              </a:spcBef>
              <a:buFontTx/>
              <a:buAutoNum type="arabicPeriod"/>
              <a:tabLst>
                <a:tab pos="677863" algn="l"/>
                <a:tab pos="1219200" algn="l"/>
              </a:tabLst>
              <a:defRPr/>
            </a:pPr>
            <a:r>
              <a:rPr lang="it-IT" sz="4600">
                <a:solidFill>
                  <a:srgbClr val="FF3300"/>
                </a:solidFill>
                <a:effectLst>
                  <a:outerShdw blurRad="38100" dist="38100" dir="2700000" algn="tl">
                    <a:srgbClr val="C0C0C0"/>
                  </a:outerShdw>
                </a:effectLst>
                <a:latin typeface="Comic Sans MS" pitchFamily="66" charset="0"/>
              </a:rPr>
              <a:t>Detersione</a:t>
            </a:r>
            <a:r>
              <a:rPr lang="it-IT" sz="4600">
                <a:solidFill>
                  <a:srgbClr val="FF3300"/>
                </a:solidFill>
                <a:latin typeface="Comic Sans MS" pitchFamily="66" charset="0"/>
              </a:rPr>
              <a:t>: </a:t>
            </a:r>
            <a:r>
              <a:rPr lang="it-IT" sz="4600" b="0">
                <a:latin typeface="Comic Sans MS" pitchFamily="66" charset="0"/>
              </a:rPr>
              <a:t>lavarla con acqua corrente</a:t>
            </a:r>
            <a:r>
              <a:rPr lang="it-IT" sz="4600">
                <a:latin typeface="Comic Sans MS" pitchFamily="66" charset="0"/>
              </a:rPr>
              <a:t> </a:t>
            </a:r>
          </a:p>
          <a:p>
            <a:pPr marL="1404938" lvl="2" indent="-457200" algn="l" defTabSz="1300163" eaLnBrk="0" hangingPunct="0">
              <a:lnSpc>
                <a:spcPct val="110000"/>
              </a:lnSpc>
              <a:spcBef>
                <a:spcPct val="0"/>
              </a:spcBef>
              <a:buSzPct val="120000"/>
              <a:buFont typeface="Wingdings" pitchFamily="2" charset="2"/>
              <a:buChar char="Ø"/>
              <a:tabLst>
                <a:tab pos="677863" algn="l"/>
                <a:tab pos="1219200" algn="l"/>
              </a:tabLst>
              <a:defRPr/>
            </a:pPr>
            <a:endParaRPr lang="it-IT" sz="4000" b="0">
              <a:latin typeface="Comic Sans MS" pitchFamily="66" charset="0"/>
            </a:endParaRPr>
          </a:p>
          <a:p>
            <a:pPr marL="1404938" lvl="2" indent="-457200" algn="l" defTabSz="1300163" eaLnBrk="0" hangingPunct="0">
              <a:lnSpc>
                <a:spcPct val="110000"/>
              </a:lnSpc>
              <a:spcBef>
                <a:spcPct val="0"/>
              </a:spcBef>
              <a:buSzPct val="120000"/>
              <a:buFont typeface="Wingdings" pitchFamily="2" charset="2"/>
              <a:buChar char="Ø"/>
              <a:tabLst>
                <a:tab pos="677863" algn="l"/>
                <a:tab pos="1219200" algn="l"/>
              </a:tabLst>
              <a:defRPr/>
            </a:pPr>
            <a:r>
              <a:rPr lang="it-IT" sz="4000" b="0">
                <a:latin typeface="Comic Sans MS" pitchFamily="66" charset="0"/>
              </a:rPr>
              <a:t>usare il sapone per rimuovere impurità presenti</a:t>
            </a:r>
          </a:p>
          <a:p>
            <a:pPr marL="1404938" lvl="2" indent="-457200" algn="l" defTabSz="1300163" eaLnBrk="0" hangingPunct="0">
              <a:lnSpc>
                <a:spcPct val="110000"/>
              </a:lnSpc>
              <a:spcBef>
                <a:spcPct val="0"/>
              </a:spcBef>
              <a:buSzPct val="120000"/>
              <a:buFont typeface="Wingdings" pitchFamily="2" charset="2"/>
              <a:buChar char="Ø"/>
              <a:tabLst>
                <a:tab pos="677863" algn="l"/>
                <a:tab pos="1219200" algn="l"/>
              </a:tabLst>
              <a:defRPr/>
            </a:pPr>
            <a:r>
              <a:rPr lang="it-IT" sz="4000" b="0">
                <a:latin typeface="Comic Sans MS" pitchFamily="66" charset="0"/>
              </a:rPr>
              <a:t>Non rimuovere eventuali corpi penetranti</a:t>
            </a:r>
          </a:p>
        </p:txBody>
      </p:sp>
      <p:sp>
        <p:nvSpPr>
          <p:cNvPr id="130051" name="Rectangle 3"/>
          <p:cNvSpPr>
            <a:spLocks noChangeArrowheads="1"/>
          </p:cNvSpPr>
          <p:nvPr/>
        </p:nvSpPr>
        <p:spPr bwMode="auto">
          <a:xfrm>
            <a:off x="2276475" y="2058988"/>
            <a:ext cx="8126413" cy="650875"/>
          </a:xfrm>
          <a:prstGeom prst="rect">
            <a:avLst/>
          </a:prstGeom>
          <a:noFill/>
          <a:ln w="9525">
            <a:noFill/>
            <a:miter lim="800000"/>
            <a:headEnd/>
            <a:tailEnd/>
          </a:ln>
        </p:spPr>
        <p:txBody>
          <a:bodyPr lIns="128692" tIns="65475" rIns="128692" bIns="65475">
            <a:spAutoFit/>
          </a:bodyPr>
          <a:lstStyle/>
          <a:p>
            <a:pPr algn="l" defTabSz="1300163" eaLnBrk="0" hangingPunct="0">
              <a:spcBef>
                <a:spcPct val="50000"/>
              </a:spcBef>
            </a:pPr>
            <a:endParaRPr lang="de-DE" altLang="it-IT" sz="3400" b="0">
              <a:latin typeface="Times New Roman" pitchFamily="18" charset="0"/>
            </a:endParaRPr>
          </a:p>
        </p:txBody>
      </p:sp>
      <p:sp>
        <p:nvSpPr>
          <p:cNvPr id="1278980" name="Rectangle 4"/>
          <p:cNvSpPr>
            <a:spLocks noChangeArrowheads="1"/>
          </p:cNvSpPr>
          <p:nvPr/>
        </p:nvSpPr>
        <p:spPr bwMode="auto">
          <a:xfrm>
            <a:off x="381000" y="457200"/>
            <a:ext cx="115871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FERITE SUPERFICIALI</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Trattamento</a:t>
            </a:r>
          </a:p>
        </p:txBody>
      </p:sp>
      <p:pic>
        <p:nvPicPr>
          <p:cNvPr id="130053" name="Picture 4" descr="Bimbo_ferito1"/>
          <p:cNvPicPr>
            <a:picLocks noChangeAspect="1" noChangeArrowheads="1"/>
          </p:cNvPicPr>
          <p:nvPr/>
        </p:nvPicPr>
        <p:blipFill>
          <a:blip r:embed="rId3"/>
          <a:srcRect/>
          <a:stretch>
            <a:fillRect/>
          </a:stretch>
        </p:blipFill>
        <p:spPr bwMode="auto">
          <a:xfrm>
            <a:off x="9598025" y="6964363"/>
            <a:ext cx="3048000" cy="2540000"/>
          </a:xfrm>
          <a:prstGeom prst="rect">
            <a:avLst/>
          </a:prstGeom>
          <a:noFill/>
          <a:ln w="9525">
            <a:solidFill>
              <a:srgbClr val="FFCC00"/>
            </a:solidFill>
            <a:miter lim="800000"/>
            <a:headEnd/>
            <a:tailEnd/>
          </a:ln>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3"/>
          <a:srcRect/>
          <a:stretch>
            <a:fillRect/>
          </a:stretch>
        </p:blipFill>
        <p:spPr bwMode="auto">
          <a:xfrm>
            <a:off x="8732838" y="4371975"/>
            <a:ext cx="3386137" cy="4514850"/>
          </a:xfrm>
          <a:prstGeom prst="rect">
            <a:avLst/>
          </a:prstGeom>
          <a:noFill/>
          <a:ln w="9525">
            <a:noFill/>
            <a:miter lim="800000"/>
            <a:headEnd/>
            <a:tailEnd/>
          </a:ln>
        </p:spPr>
      </p:pic>
      <p:sp>
        <p:nvSpPr>
          <p:cNvPr id="1281027" name="Rectangle 3"/>
          <p:cNvSpPr>
            <a:spLocks noChangeArrowheads="1"/>
          </p:cNvSpPr>
          <p:nvPr/>
        </p:nvSpPr>
        <p:spPr bwMode="auto">
          <a:xfrm>
            <a:off x="814388" y="2573338"/>
            <a:ext cx="11231562" cy="5961062"/>
          </a:xfrm>
          <a:prstGeom prst="rect">
            <a:avLst/>
          </a:prstGeom>
          <a:noFill/>
          <a:ln w="9525">
            <a:noFill/>
            <a:miter lim="800000"/>
            <a:headEnd/>
            <a:tailEnd/>
          </a:ln>
          <a:effectLst/>
        </p:spPr>
        <p:txBody>
          <a:bodyPr lIns="130949" tIns="65475" rIns="130949" bIns="65475"/>
          <a:lstStyle/>
          <a:p>
            <a:pPr marL="457200" indent="-457200" algn="l" defTabSz="1300163" eaLnBrk="0" hangingPunct="0">
              <a:spcBef>
                <a:spcPct val="0"/>
              </a:spcBef>
              <a:buClr>
                <a:srgbClr val="FF3300"/>
              </a:buClr>
              <a:buSzPct val="80000"/>
              <a:tabLst>
                <a:tab pos="266700" algn="l"/>
                <a:tab pos="942975" algn="l"/>
              </a:tabLst>
              <a:defRPr/>
            </a:pPr>
            <a:r>
              <a:rPr lang="it-IT" sz="4600">
                <a:solidFill>
                  <a:srgbClr val="FF3300"/>
                </a:solidFill>
                <a:effectLst>
                  <a:outerShdw blurRad="38100" dist="38100" dir="2700000" algn="tl">
                    <a:srgbClr val="C0C0C0"/>
                  </a:outerShdw>
                </a:effectLst>
                <a:latin typeface="Comic Sans MS" pitchFamily="66" charset="0"/>
              </a:rPr>
              <a:t>3.Disinfezione</a:t>
            </a:r>
            <a:r>
              <a:rPr lang="it-IT" sz="4600">
                <a:solidFill>
                  <a:srgbClr val="FF3300"/>
                </a:solidFill>
                <a:latin typeface="Comic Sans MS" pitchFamily="66" charset="0"/>
              </a:rPr>
              <a:t>:</a:t>
            </a:r>
            <a:r>
              <a:rPr lang="it-IT" sz="4600">
                <a:latin typeface="Times New Roman" pitchFamily="18" charset="0"/>
              </a:rPr>
              <a:t> </a:t>
            </a:r>
            <a:r>
              <a:rPr lang="it-IT" sz="4600" b="0">
                <a:latin typeface="Comic Sans MS" pitchFamily="66" charset="0"/>
              </a:rPr>
              <a:t>utilizzare soltanto soluzioni antisettiche </a:t>
            </a:r>
          </a:p>
          <a:p>
            <a:pPr marL="993775" lvl="1" indent="-457200" algn="l" defTabSz="1300163" eaLnBrk="0" hangingPunct="0">
              <a:spcBef>
                <a:spcPct val="0"/>
              </a:spcBef>
              <a:buFont typeface="Wingdings" pitchFamily="2" charset="2"/>
              <a:buChar char="Ø"/>
              <a:tabLst>
                <a:tab pos="266700" algn="l"/>
                <a:tab pos="942975" algn="l"/>
              </a:tabLst>
              <a:defRPr/>
            </a:pPr>
            <a:endParaRPr lang="it-IT" sz="4600" b="0">
              <a:latin typeface="Comic Sans MS" pitchFamily="66" charset="0"/>
            </a:endParaRPr>
          </a:p>
          <a:p>
            <a:pPr marL="993775" lvl="1" indent="-457200" algn="l" defTabSz="1300163" eaLnBrk="0" hangingPunct="0">
              <a:spcBef>
                <a:spcPct val="0"/>
              </a:spcBef>
              <a:buFont typeface="Wingdings" pitchFamily="2" charset="2"/>
              <a:buNone/>
              <a:tabLst>
                <a:tab pos="266700" algn="l"/>
                <a:tab pos="942975" algn="l"/>
              </a:tabLst>
              <a:defRPr/>
            </a:pPr>
            <a:endParaRPr lang="it-IT" sz="4000">
              <a:latin typeface="Comic Sans MS" pitchFamily="66" charset="0"/>
            </a:endParaRPr>
          </a:p>
          <a:p>
            <a:pPr marL="993775" lvl="1" indent="-457200" algn="l" defTabSz="1300163" eaLnBrk="0" hangingPunct="0">
              <a:spcBef>
                <a:spcPct val="0"/>
              </a:spcBef>
              <a:buFont typeface="Wingdings" pitchFamily="2" charset="2"/>
              <a:buNone/>
              <a:tabLst>
                <a:tab pos="266700" algn="l"/>
                <a:tab pos="942975" algn="l"/>
              </a:tabLst>
              <a:defRPr/>
            </a:pPr>
            <a:endParaRPr lang="it-IT" sz="4000">
              <a:latin typeface="Comic Sans MS" pitchFamily="66" charset="0"/>
            </a:endParaRPr>
          </a:p>
          <a:p>
            <a:pPr marL="993775" lvl="1" indent="-457200" algn="l" defTabSz="1300163" eaLnBrk="0" hangingPunct="0">
              <a:spcBef>
                <a:spcPct val="0"/>
              </a:spcBef>
              <a:buFont typeface="Wingdings" pitchFamily="2" charset="2"/>
              <a:buNone/>
              <a:tabLst>
                <a:tab pos="266700" algn="l"/>
                <a:tab pos="942975" algn="l"/>
              </a:tabLst>
              <a:defRPr/>
            </a:pPr>
            <a:r>
              <a:rPr lang="it-IT" sz="4000">
                <a:latin typeface="Comic Sans MS" pitchFamily="66" charset="0"/>
              </a:rPr>
              <a:t>N.B.non usare ovatta, </a:t>
            </a:r>
          </a:p>
          <a:p>
            <a:pPr marL="993775" lvl="1" indent="-457200" algn="l" defTabSz="1300163" eaLnBrk="0" hangingPunct="0">
              <a:spcBef>
                <a:spcPct val="0"/>
              </a:spcBef>
              <a:buFont typeface="Wingdings" pitchFamily="2" charset="2"/>
              <a:buNone/>
              <a:tabLst>
                <a:tab pos="266700" algn="l"/>
                <a:tab pos="942975" algn="l"/>
              </a:tabLst>
              <a:defRPr/>
            </a:pPr>
            <a:r>
              <a:rPr lang="it-IT" sz="4000">
                <a:latin typeface="Comic Sans MS" pitchFamily="66" charset="0"/>
              </a:rPr>
              <a:t>alcol,polvere antibiotica</a:t>
            </a:r>
          </a:p>
        </p:txBody>
      </p:sp>
      <p:sp>
        <p:nvSpPr>
          <p:cNvPr id="1281028" name="Rectangle 4"/>
          <p:cNvSpPr>
            <a:spLocks noChangeArrowheads="1"/>
          </p:cNvSpPr>
          <p:nvPr/>
        </p:nvSpPr>
        <p:spPr bwMode="auto">
          <a:xfrm>
            <a:off x="381000" y="457200"/>
            <a:ext cx="115871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FERITE SUPERFICIALI</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Trattamento</a:t>
            </a:r>
          </a:p>
        </p:txBody>
      </p:sp>
      <p:sp>
        <p:nvSpPr>
          <p:cNvPr id="131077" name="Line 5"/>
          <p:cNvSpPr>
            <a:spLocks noChangeShapeType="1"/>
          </p:cNvSpPr>
          <p:nvPr/>
        </p:nvSpPr>
        <p:spPr bwMode="auto">
          <a:xfrm>
            <a:off x="8661400" y="4229100"/>
            <a:ext cx="3600450" cy="4826000"/>
          </a:xfrm>
          <a:prstGeom prst="line">
            <a:avLst/>
          </a:prstGeom>
          <a:noFill/>
          <a:ln w="38100">
            <a:solidFill>
              <a:srgbClr val="FF0000"/>
            </a:solidFill>
            <a:round/>
            <a:headEnd type="none" w="sm" len="sm"/>
            <a:tailEnd type="none" w="sm" len="sm"/>
          </a:ln>
        </p:spPr>
        <p:txBody>
          <a:bodyPr/>
          <a:lstStyle/>
          <a:p>
            <a:endParaRPr lang="it-IT"/>
          </a:p>
        </p:txBody>
      </p:sp>
      <p:sp>
        <p:nvSpPr>
          <p:cNvPr id="131078" name="Line 6"/>
          <p:cNvSpPr>
            <a:spLocks noChangeShapeType="1"/>
          </p:cNvSpPr>
          <p:nvPr/>
        </p:nvSpPr>
        <p:spPr bwMode="auto">
          <a:xfrm flipH="1">
            <a:off x="8588375" y="4156075"/>
            <a:ext cx="3673475" cy="4968875"/>
          </a:xfrm>
          <a:prstGeom prst="line">
            <a:avLst/>
          </a:prstGeom>
          <a:noFill/>
          <a:ln w="38100">
            <a:solidFill>
              <a:srgbClr val="FF0000"/>
            </a:solidFill>
            <a:round/>
            <a:headEnd type="none" w="sm" len="sm"/>
            <a:tailEnd type="none" w="sm" len="sm"/>
          </a:ln>
        </p:spPr>
        <p:txBody>
          <a:bodyPr/>
          <a:lstStyle/>
          <a:p>
            <a:endParaRPr lang="it-IT"/>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3074" name="Rectangle 2"/>
          <p:cNvSpPr>
            <a:spLocks noGrp="1" noChangeArrowheads="1"/>
          </p:cNvSpPr>
          <p:nvPr>
            <p:ph type="body" idx="1"/>
          </p:nvPr>
        </p:nvSpPr>
        <p:spPr>
          <a:xfrm>
            <a:off x="957263" y="2644775"/>
            <a:ext cx="11053762" cy="5851525"/>
          </a:xfrm>
        </p:spPr>
        <p:txBody>
          <a:bodyPr/>
          <a:lstStyle/>
          <a:p>
            <a:pPr>
              <a:spcBef>
                <a:spcPct val="0"/>
              </a:spcBef>
              <a:buSzPct val="80000"/>
              <a:buFontTx/>
              <a:buNone/>
              <a:defRPr/>
            </a:pPr>
            <a:r>
              <a:rPr lang="it-IT" b="1">
                <a:solidFill>
                  <a:srgbClr val="FF3300"/>
                </a:solidFill>
                <a:effectLst>
                  <a:outerShdw blurRad="38100" dist="38100" dir="2700000" algn="tl">
                    <a:srgbClr val="C0C0C0"/>
                  </a:outerShdw>
                </a:effectLst>
                <a:latin typeface="Comic Sans MS" pitchFamily="66" charset="0"/>
              </a:rPr>
              <a:t>4.Medicazione</a:t>
            </a:r>
            <a:r>
              <a:rPr lang="it-IT" b="1">
                <a:solidFill>
                  <a:srgbClr val="FF3300"/>
                </a:solidFill>
                <a:latin typeface="Comic Sans MS" pitchFamily="66" charset="0"/>
              </a:rPr>
              <a:t>:</a:t>
            </a:r>
            <a:r>
              <a:rPr lang="it-IT" b="1">
                <a:latin typeface="Comic Sans MS" pitchFamily="66" charset="0"/>
              </a:rPr>
              <a:t> </a:t>
            </a:r>
            <a:r>
              <a:rPr lang="it-IT">
                <a:latin typeface="Comic Sans MS" pitchFamily="66" charset="0"/>
              </a:rPr>
              <a:t>coprire la ferita con garze sterili</a:t>
            </a:r>
          </a:p>
          <a:p>
            <a:pPr>
              <a:spcBef>
                <a:spcPct val="0"/>
              </a:spcBef>
              <a:buSzPct val="80000"/>
              <a:buFontTx/>
              <a:buNone/>
              <a:defRPr/>
            </a:pPr>
            <a:endParaRPr lang="it-IT">
              <a:solidFill>
                <a:srgbClr val="FF3300"/>
              </a:solidFill>
              <a:effectLst>
                <a:outerShdw blurRad="38100" dist="38100" dir="2700000" algn="tl">
                  <a:srgbClr val="C0C0C0"/>
                </a:outerShdw>
              </a:effectLst>
              <a:latin typeface="Comic Sans MS" pitchFamily="66" charset="0"/>
            </a:endParaRPr>
          </a:p>
          <a:p>
            <a:pPr>
              <a:spcBef>
                <a:spcPct val="0"/>
              </a:spcBef>
              <a:buSzPct val="80000"/>
              <a:buFontTx/>
              <a:buNone/>
              <a:defRPr/>
            </a:pPr>
            <a:endParaRPr lang="it-IT" b="1">
              <a:solidFill>
                <a:srgbClr val="FF3300"/>
              </a:solidFill>
              <a:effectLst>
                <a:outerShdw blurRad="38100" dist="38100" dir="2700000" algn="tl">
                  <a:srgbClr val="C0C0C0"/>
                </a:outerShdw>
              </a:effectLst>
              <a:latin typeface="Comic Sans MS" pitchFamily="66" charset="0"/>
            </a:endParaRPr>
          </a:p>
          <a:p>
            <a:pPr>
              <a:spcBef>
                <a:spcPct val="0"/>
              </a:spcBef>
              <a:buSzPct val="80000"/>
              <a:buFontTx/>
              <a:buNone/>
              <a:defRPr/>
            </a:pPr>
            <a:endParaRPr lang="it-IT" b="1">
              <a:solidFill>
                <a:srgbClr val="FF3300"/>
              </a:solidFill>
              <a:effectLst>
                <a:outerShdw blurRad="38100" dist="38100" dir="2700000" algn="tl">
                  <a:srgbClr val="C0C0C0"/>
                </a:outerShdw>
              </a:effectLst>
              <a:latin typeface="Comic Sans MS" pitchFamily="66" charset="0"/>
            </a:endParaRPr>
          </a:p>
          <a:p>
            <a:pPr>
              <a:spcBef>
                <a:spcPct val="0"/>
              </a:spcBef>
              <a:buSzPct val="80000"/>
              <a:buFontTx/>
              <a:buNone/>
              <a:defRPr/>
            </a:pPr>
            <a:endParaRPr lang="it-IT" b="1">
              <a:solidFill>
                <a:srgbClr val="FF3300"/>
              </a:solidFill>
              <a:effectLst>
                <a:outerShdw blurRad="38100" dist="38100" dir="2700000" algn="tl">
                  <a:srgbClr val="C0C0C0"/>
                </a:outerShdw>
              </a:effectLst>
              <a:latin typeface="Comic Sans MS" pitchFamily="66" charset="0"/>
            </a:endParaRPr>
          </a:p>
          <a:p>
            <a:pPr>
              <a:spcBef>
                <a:spcPct val="0"/>
              </a:spcBef>
              <a:buSzPct val="80000"/>
              <a:buFontTx/>
              <a:buNone/>
              <a:defRPr/>
            </a:pPr>
            <a:r>
              <a:rPr lang="it-IT" b="1">
                <a:solidFill>
                  <a:srgbClr val="FF3300"/>
                </a:solidFill>
                <a:effectLst>
                  <a:outerShdw blurRad="38100" dist="38100" dir="2700000" algn="tl">
                    <a:srgbClr val="C0C0C0"/>
                  </a:outerShdw>
                </a:effectLst>
                <a:latin typeface="Comic Sans MS" pitchFamily="66" charset="0"/>
              </a:rPr>
              <a:t>5.Fasciare</a:t>
            </a:r>
            <a:r>
              <a:rPr lang="it-IT" b="1">
                <a:latin typeface="Comic Sans MS" pitchFamily="66" charset="0"/>
              </a:rPr>
              <a:t> </a:t>
            </a:r>
            <a:r>
              <a:rPr lang="it-IT">
                <a:latin typeface="Comic Sans MS" pitchFamily="66" charset="0"/>
              </a:rPr>
              <a:t>con bende per tenere a posto la medicazione</a:t>
            </a:r>
            <a:r>
              <a:rPr lang="it-IT" b="1">
                <a:latin typeface="Comic Sans MS" pitchFamily="66" charset="0"/>
              </a:rPr>
              <a:t>.</a:t>
            </a:r>
          </a:p>
          <a:p>
            <a:pPr>
              <a:spcBef>
                <a:spcPct val="0"/>
              </a:spcBef>
              <a:buSzPct val="80000"/>
              <a:buFontTx/>
              <a:buNone/>
              <a:defRPr/>
            </a:pPr>
            <a:endParaRPr lang="it-IT" b="1">
              <a:latin typeface="Comic Sans MS" pitchFamily="66" charset="0"/>
            </a:endParaRPr>
          </a:p>
          <a:p>
            <a:pPr>
              <a:spcBef>
                <a:spcPct val="0"/>
              </a:spcBef>
              <a:buSzPct val="80000"/>
              <a:buFontTx/>
              <a:buNone/>
              <a:defRPr/>
            </a:pPr>
            <a:endParaRPr lang="it-IT" b="1">
              <a:latin typeface="Comic Sans MS" pitchFamily="66" charset="0"/>
            </a:endParaRPr>
          </a:p>
          <a:p>
            <a:pPr lvl="1">
              <a:spcBef>
                <a:spcPct val="0"/>
              </a:spcBef>
              <a:buFont typeface="Wingdings" pitchFamily="2" charset="2"/>
              <a:buChar char="Ø"/>
              <a:defRPr/>
            </a:pPr>
            <a:endParaRPr lang="it-IT" sz="4600" b="1">
              <a:latin typeface="Comic Sans MS" pitchFamily="66" charset="0"/>
            </a:endParaRPr>
          </a:p>
          <a:p>
            <a:pPr lvl="1">
              <a:spcBef>
                <a:spcPct val="0"/>
              </a:spcBef>
              <a:buFont typeface="Wingdings" pitchFamily="2" charset="2"/>
              <a:buNone/>
              <a:defRPr/>
            </a:pPr>
            <a:endParaRPr lang="it-IT" b="1">
              <a:latin typeface="Comic Sans MS" pitchFamily="66" charset="0"/>
            </a:endParaRPr>
          </a:p>
        </p:txBody>
      </p:sp>
      <p:sp>
        <p:nvSpPr>
          <p:cNvPr id="1283075" name="Rectangle 3"/>
          <p:cNvSpPr>
            <a:spLocks noChangeArrowheads="1"/>
          </p:cNvSpPr>
          <p:nvPr/>
        </p:nvSpPr>
        <p:spPr bwMode="auto">
          <a:xfrm>
            <a:off x="381000" y="457200"/>
            <a:ext cx="115871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FERITE SUPERFICIALI</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Trattamento</a:t>
            </a:r>
          </a:p>
        </p:txBody>
      </p:sp>
      <p:pic>
        <p:nvPicPr>
          <p:cNvPr id="132100" name="Picture 4" descr="towelonarm1"/>
          <p:cNvPicPr>
            <a:picLocks noChangeAspect="1" noChangeArrowheads="1"/>
          </p:cNvPicPr>
          <p:nvPr/>
        </p:nvPicPr>
        <p:blipFill>
          <a:blip r:embed="rId3"/>
          <a:srcRect/>
          <a:stretch>
            <a:fillRect/>
          </a:stretch>
        </p:blipFill>
        <p:spPr bwMode="auto">
          <a:xfrm>
            <a:off x="6215063" y="3724275"/>
            <a:ext cx="4165600" cy="2311400"/>
          </a:xfrm>
          <a:prstGeom prst="rect">
            <a:avLst/>
          </a:prstGeom>
          <a:noFill/>
          <a:ln w="9525">
            <a:noFill/>
            <a:miter lim="800000"/>
            <a:headEnd/>
            <a:tailEnd/>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741363" y="2860675"/>
            <a:ext cx="10944225" cy="2809875"/>
          </a:xfrm>
          <a:prstGeom prst="rect">
            <a:avLst/>
          </a:prstGeom>
          <a:noFill/>
          <a:ln w="9525">
            <a:noFill/>
            <a:miter lim="800000"/>
            <a:headEnd/>
            <a:tailEnd/>
          </a:ln>
        </p:spPr>
        <p:txBody>
          <a:bodyPr lIns="128692" tIns="65475" rIns="128692" bIns="65475">
            <a:spAutoFit/>
          </a:bodyPr>
          <a:lstStyle/>
          <a:p>
            <a:pPr marL="266700" indent="-266700" algn="l" defTabSz="1300163" eaLnBrk="0" hangingPunct="0">
              <a:lnSpc>
                <a:spcPct val="110000"/>
              </a:lnSpc>
              <a:spcBef>
                <a:spcPct val="0"/>
              </a:spcBef>
              <a:tabLst>
                <a:tab pos="266700" algn="l"/>
                <a:tab pos="822325" algn="l"/>
              </a:tabLst>
            </a:pPr>
            <a:r>
              <a:rPr lang="it-IT" altLang="it-IT" sz="4000" u="sng">
                <a:latin typeface="Comic Sans MS" pitchFamily="66" charset="0"/>
              </a:rPr>
              <a:t>Se continua il sanguinamento:</a:t>
            </a:r>
          </a:p>
          <a:p>
            <a:pPr marL="947738" lvl="1" indent="-411163" algn="l" defTabSz="1300163" eaLnBrk="0" hangingPunct="0">
              <a:lnSpc>
                <a:spcPct val="110000"/>
              </a:lnSpc>
              <a:spcBef>
                <a:spcPct val="0"/>
              </a:spcBef>
              <a:buClr>
                <a:schemeClr val="tx1"/>
              </a:buClr>
              <a:buFont typeface="Wingdings" pitchFamily="2" charset="2"/>
              <a:buNone/>
              <a:tabLst>
                <a:tab pos="266700" algn="l"/>
                <a:tab pos="822325" algn="l"/>
              </a:tabLst>
            </a:pPr>
            <a:r>
              <a:rPr lang="it-IT" altLang="it-IT" sz="4000">
                <a:latin typeface="Comic Sans MS" pitchFamily="66" charset="0"/>
              </a:rPr>
              <a:t>- sollevare l’arto</a:t>
            </a:r>
          </a:p>
          <a:p>
            <a:pPr marL="947738" lvl="1" indent="-411163" algn="l" defTabSz="1300163" eaLnBrk="0" hangingPunct="0">
              <a:lnSpc>
                <a:spcPct val="110000"/>
              </a:lnSpc>
              <a:spcBef>
                <a:spcPct val="0"/>
              </a:spcBef>
              <a:buClr>
                <a:schemeClr val="tx1"/>
              </a:buClr>
              <a:buFont typeface="Wingdings" pitchFamily="2" charset="2"/>
              <a:buNone/>
              <a:tabLst>
                <a:tab pos="266700" algn="l"/>
                <a:tab pos="822325" algn="l"/>
              </a:tabLst>
            </a:pPr>
            <a:r>
              <a:rPr lang="it-IT" altLang="it-IT" sz="4000">
                <a:latin typeface="Comic Sans MS" pitchFamily="66" charset="0"/>
              </a:rPr>
              <a:t>- aggiungere un’altra fasciatura</a:t>
            </a:r>
          </a:p>
          <a:p>
            <a:pPr marL="947738" lvl="1" indent="-411163" algn="l" defTabSz="1300163" eaLnBrk="0" hangingPunct="0">
              <a:lnSpc>
                <a:spcPct val="110000"/>
              </a:lnSpc>
              <a:spcBef>
                <a:spcPct val="0"/>
              </a:spcBef>
              <a:buClr>
                <a:schemeClr val="tx1"/>
              </a:buClr>
              <a:buFont typeface="Wingdings" pitchFamily="2" charset="2"/>
              <a:buNone/>
              <a:tabLst>
                <a:tab pos="266700" algn="l"/>
                <a:tab pos="822325" algn="l"/>
              </a:tabLst>
            </a:pPr>
            <a:r>
              <a:rPr lang="it-IT" altLang="it-IT" sz="4000">
                <a:latin typeface="Comic Sans MS" pitchFamily="66" charset="0"/>
              </a:rPr>
              <a:t>- applicare ghiaccio</a:t>
            </a:r>
          </a:p>
        </p:txBody>
      </p:sp>
      <p:sp>
        <p:nvSpPr>
          <p:cNvPr id="1285123" name="Rectangle 3"/>
          <p:cNvSpPr>
            <a:spLocks noChangeArrowheads="1"/>
          </p:cNvSpPr>
          <p:nvPr/>
        </p:nvSpPr>
        <p:spPr bwMode="auto">
          <a:xfrm>
            <a:off x="1101725" y="6821488"/>
            <a:ext cx="10728325" cy="1533525"/>
          </a:xfrm>
          <a:prstGeom prst="rect">
            <a:avLst/>
          </a:prstGeom>
          <a:noFill/>
          <a:ln w="9525">
            <a:noFill/>
            <a:miter lim="800000"/>
            <a:headEnd/>
            <a:tailEnd/>
          </a:ln>
          <a:effectLst/>
        </p:spPr>
        <p:txBody>
          <a:bodyPr lIns="128692" tIns="65475" rIns="128692" bIns="65475">
            <a:spAutoFit/>
          </a:bodyPr>
          <a:lstStyle/>
          <a:p>
            <a:pPr defTabSz="1300163" eaLnBrk="0" hangingPunct="0">
              <a:spcBef>
                <a:spcPct val="0"/>
              </a:spcBef>
              <a:defRPr/>
            </a:pPr>
            <a:r>
              <a:rPr lang="it-IT" sz="4600">
                <a:solidFill>
                  <a:srgbClr val="FF3300"/>
                </a:solidFill>
                <a:effectLst>
                  <a:outerShdw blurRad="38100" dist="38100" dir="2700000" algn="tl">
                    <a:srgbClr val="C0C0C0"/>
                  </a:outerShdw>
                </a:effectLst>
                <a:latin typeface="Comic Sans MS" pitchFamily="66" charset="0"/>
              </a:rPr>
              <a:t>Importante!</a:t>
            </a:r>
            <a:r>
              <a:rPr lang="it-IT" sz="4600">
                <a:solidFill>
                  <a:srgbClr val="FF3300"/>
                </a:solidFill>
                <a:latin typeface="Comic Sans MS" pitchFamily="66" charset="0"/>
              </a:rPr>
              <a:t> </a:t>
            </a:r>
            <a:r>
              <a:rPr lang="it-IT" sz="4600">
                <a:latin typeface="Comic Sans MS" pitchFamily="66" charset="0"/>
              </a:rPr>
              <a:t>Controllare la regolarità</a:t>
            </a:r>
          </a:p>
          <a:p>
            <a:pPr defTabSz="1300163" eaLnBrk="0" hangingPunct="0">
              <a:spcBef>
                <a:spcPct val="0"/>
              </a:spcBef>
              <a:defRPr/>
            </a:pPr>
            <a:r>
              <a:rPr lang="it-IT" sz="4600">
                <a:latin typeface="Comic Sans MS" pitchFamily="66" charset="0"/>
              </a:rPr>
              <a:t>della vaccinazione antitetanica</a:t>
            </a:r>
          </a:p>
        </p:txBody>
      </p:sp>
      <p:sp>
        <p:nvSpPr>
          <p:cNvPr id="1285124" name="Rectangle 4"/>
          <p:cNvSpPr>
            <a:spLocks noChangeArrowheads="1"/>
          </p:cNvSpPr>
          <p:nvPr/>
        </p:nvSpPr>
        <p:spPr bwMode="auto">
          <a:xfrm>
            <a:off x="814388" y="484188"/>
            <a:ext cx="11707812"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FERITE SUPERFICIALI</a:t>
            </a:r>
          </a:p>
          <a:p>
            <a:pPr defTabSz="1300163">
              <a:spcBef>
                <a:spcPct val="0"/>
              </a:spcBef>
              <a:defRPr/>
            </a:pPr>
            <a:r>
              <a:rPr lang="it-IT" sz="6300" i="1">
                <a:solidFill>
                  <a:schemeClr val="accent2"/>
                </a:solidFill>
                <a:effectLst>
                  <a:outerShdw blurRad="38100" dist="38100" dir="2700000" algn="tl">
                    <a:srgbClr val="C0C0C0"/>
                  </a:outerShdw>
                </a:effectLst>
                <a:latin typeface="Comic Sans MS" pitchFamily="66" charset="0"/>
              </a:rPr>
              <a:t>Trattamento</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70" name="Rectangle 2"/>
          <p:cNvSpPr>
            <a:spLocks noChangeArrowheads="1"/>
          </p:cNvSpPr>
          <p:nvPr/>
        </p:nvSpPr>
        <p:spPr bwMode="auto">
          <a:xfrm>
            <a:off x="957263" y="2716213"/>
            <a:ext cx="11052175" cy="5530850"/>
          </a:xfrm>
          <a:prstGeom prst="rect">
            <a:avLst/>
          </a:prstGeom>
          <a:noFill/>
          <a:ln w="9525">
            <a:noFill/>
            <a:miter lim="800000"/>
            <a:headEnd/>
            <a:tailEnd/>
          </a:ln>
          <a:effectLst/>
        </p:spPr>
        <p:txBody>
          <a:bodyPr lIns="130949" tIns="65475" rIns="130949" bIns="65475">
            <a:spAutoFit/>
          </a:bodyPr>
          <a:lstStyle/>
          <a:p>
            <a:pPr defTabSz="1300163" eaLnBrk="0" hangingPunct="0">
              <a:lnSpc>
                <a:spcPct val="110000"/>
              </a:lnSpc>
              <a:spcBef>
                <a:spcPct val="0"/>
              </a:spcBef>
              <a:tabLst>
                <a:tab pos="812800" algn="l"/>
                <a:tab pos="1219200" algn="l"/>
              </a:tabLst>
              <a:defRPr/>
            </a:pPr>
            <a:r>
              <a:rPr lang="it-IT" sz="4600">
                <a:latin typeface="Comic Sans MS" pitchFamily="66" charset="0"/>
              </a:rPr>
              <a:t>Una ferita profonda può produrre una lesione arteriosa </a:t>
            </a:r>
          </a:p>
          <a:p>
            <a:pPr defTabSz="1300163" eaLnBrk="0" hangingPunct="0">
              <a:lnSpc>
                <a:spcPct val="110000"/>
              </a:lnSpc>
              <a:spcBef>
                <a:spcPct val="0"/>
              </a:spcBef>
              <a:tabLst>
                <a:tab pos="812800" algn="l"/>
                <a:tab pos="1219200" algn="l"/>
              </a:tabLst>
              <a:defRPr/>
            </a:pPr>
            <a:endParaRPr lang="it-IT" sz="4600">
              <a:solidFill>
                <a:srgbClr val="FF0033"/>
              </a:solidFill>
              <a:effectLst>
                <a:outerShdw blurRad="38100" dist="38100" dir="2700000" algn="tl">
                  <a:srgbClr val="C0C0C0"/>
                </a:outerShdw>
              </a:effectLst>
              <a:latin typeface="Comic Sans MS" pitchFamily="66" charset="0"/>
            </a:endParaRPr>
          </a:p>
          <a:p>
            <a:pPr defTabSz="1300163" eaLnBrk="0" hangingPunct="0">
              <a:lnSpc>
                <a:spcPct val="110000"/>
              </a:lnSpc>
              <a:spcBef>
                <a:spcPct val="0"/>
              </a:spcBef>
              <a:tabLst>
                <a:tab pos="812800" algn="l"/>
                <a:tab pos="1219200" algn="l"/>
              </a:tabLst>
              <a:defRPr/>
            </a:pPr>
            <a:endParaRPr lang="it-IT" sz="4600">
              <a:solidFill>
                <a:srgbClr val="FF0033"/>
              </a:solidFill>
              <a:effectLst>
                <a:outerShdw blurRad="38100" dist="38100" dir="2700000" algn="tl">
                  <a:srgbClr val="C0C0C0"/>
                </a:outerShdw>
              </a:effectLst>
              <a:latin typeface="Comic Sans MS" pitchFamily="66" charset="0"/>
            </a:endParaRPr>
          </a:p>
          <a:p>
            <a:pPr defTabSz="1300163" eaLnBrk="0" hangingPunct="0">
              <a:lnSpc>
                <a:spcPct val="110000"/>
              </a:lnSpc>
              <a:spcBef>
                <a:spcPct val="0"/>
              </a:spcBef>
              <a:tabLst>
                <a:tab pos="812800" algn="l"/>
                <a:tab pos="1219200" algn="l"/>
              </a:tabLst>
              <a:defRPr/>
            </a:pPr>
            <a:endParaRPr lang="it-IT" sz="4600">
              <a:solidFill>
                <a:srgbClr val="FF0033"/>
              </a:solidFill>
              <a:effectLst>
                <a:outerShdw blurRad="38100" dist="38100" dir="2700000" algn="tl">
                  <a:srgbClr val="C0C0C0"/>
                </a:outerShdw>
              </a:effectLst>
              <a:latin typeface="Comic Sans MS" pitchFamily="66" charset="0"/>
            </a:endParaRPr>
          </a:p>
          <a:p>
            <a:pPr defTabSz="1300163" eaLnBrk="0" hangingPunct="0">
              <a:lnSpc>
                <a:spcPct val="110000"/>
              </a:lnSpc>
              <a:spcBef>
                <a:spcPct val="0"/>
              </a:spcBef>
              <a:tabLst>
                <a:tab pos="812800" algn="l"/>
                <a:tab pos="1219200" algn="l"/>
              </a:tabLst>
              <a:defRPr/>
            </a:pPr>
            <a:r>
              <a:rPr lang="it-IT" sz="4600">
                <a:solidFill>
                  <a:srgbClr val="FF0033"/>
                </a:solidFill>
                <a:effectLst>
                  <a:outerShdw blurRad="38100" dist="38100" dir="2700000" algn="tl">
                    <a:srgbClr val="C0C0C0"/>
                  </a:outerShdw>
                </a:effectLst>
                <a:latin typeface="Comic Sans MS" pitchFamily="66" charset="0"/>
              </a:rPr>
              <a:t>trattamento prioritario dell’emorragia!</a:t>
            </a:r>
          </a:p>
        </p:txBody>
      </p:sp>
      <p:sp>
        <p:nvSpPr>
          <p:cNvPr id="1287171" name="Rectangle 3"/>
          <p:cNvSpPr>
            <a:spLocks noChangeArrowheads="1"/>
          </p:cNvSpPr>
          <p:nvPr/>
        </p:nvSpPr>
        <p:spPr bwMode="auto">
          <a:xfrm>
            <a:off x="814388" y="484188"/>
            <a:ext cx="11707812"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FERITE PROFONDE</a:t>
            </a:r>
          </a:p>
          <a:p>
            <a:pPr defTabSz="1300163">
              <a:spcBef>
                <a:spcPct val="0"/>
              </a:spcBef>
              <a:defRPr/>
            </a:pPr>
            <a:r>
              <a:rPr lang="it-IT" sz="6300" i="1">
                <a:solidFill>
                  <a:schemeClr val="accent2"/>
                </a:solidFill>
                <a:effectLst>
                  <a:outerShdw blurRad="38100" dist="38100" dir="2700000" algn="tl">
                    <a:srgbClr val="C0C0C0"/>
                  </a:outerShdw>
                </a:effectLst>
                <a:latin typeface="Comic Sans MS" pitchFamily="66" charset="0"/>
              </a:rPr>
              <a:t>Trattamento</a:t>
            </a:r>
          </a:p>
        </p:txBody>
      </p:sp>
      <p:sp>
        <p:nvSpPr>
          <p:cNvPr id="134148" name="AutoShape 4"/>
          <p:cNvSpPr>
            <a:spLocks noChangeArrowheads="1"/>
          </p:cNvSpPr>
          <p:nvPr/>
        </p:nvSpPr>
        <p:spPr bwMode="auto">
          <a:xfrm>
            <a:off x="5997575" y="4732338"/>
            <a:ext cx="574675" cy="2016125"/>
          </a:xfrm>
          <a:prstGeom prst="downArrow">
            <a:avLst>
              <a:gd name="adj1" fmla="val 50000"/>
              <a:gd name="adj2" fmla="val 87707"/>
            </a:avLst>
          </a:prstGeom>
          <a:solidFill>
            <a:schemeClr val="accent2"/>
          </a:solidFill>
          <a:ln w="12700">
            <a:solidFill>
              <a:schemeClr val="tx1"/>
            </a:solidFill>
            <a:miter lim="800000"/>
            <a:headEnd type="none" w="sm" len="sm"/>
            <a:tailEnd type="none" w="sm" len="sm"/>
          </a:ln>
        </p:spPr>
        <p:txBody>
          <a:bodyPr wrap="none" anchor="ctr"/>
          <a:lstStyle/>
          <a:p>
            <a:endParaRPr lang="it-IT" altLang="it-IT"/>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598488" y="1708150"/>
            <a:ext cx="11593512" cy="7319963"/>
          </a:xfrm>
          <a:prstGeom prst="rect">
            <a:avLst/>
          </a:prstGeom>
          <a:noFill/>
          <a:ln w="9525">
            <a:noFill/>
            <a:miter lim="800000"/>
            <a:headEnd/>
            <a:tailEnd/>
          </a:ln>
        </p:spPr>
        <p:txBody>
          <a:bodyPr lIns="130949" tIns="65475" rIns="130949" bIns="65475"/>
          <a:lstStyle/>
          <a:p>
            <a:pPr marL="271463" indent="-271463" algn="l" defTabSz="1300163" eaLnBrk="0" hangingPunct="0">
              <a:spcBef>
                <a:spcPct val="0"/>
              </a:spcBef>
            </a:pPr>
            <a:endParaRPr lang="it-IT" altLang="it-IT" sz="4000">
              <a:latin typeface="Comic Sans MS" pitchFamily="66" charset="0"/>
            </a:endParaRPr>
          </a:p>
          <a:p>
            <a:pPr marL="271463" indent="-271463" algn="l" defTabSz="1300163" eaLnBrk="0" hangingPunct="0">
              <a:spcBef>
                <a:spcPct val="0"/>
              </a:spcBef>
              <a:buFontTx/>
              <a:buChar char="•"/>
            </a:pPr>
            <a:r>
              <a:rPr lang="it-IT" altLang="it-IT" sz="4000">
                <a:latin typeface="Comic Sans MS" pitchFamily="66" charset="0"/>
              </a:rPr>
              <a:t>Indossare i </a:t>
            </a:r>
            <a:r>
              <a:rPr lang="it-IT" altLang="it-IT" sz="4000" b="0" i="1">
                <a:latin typeface="Comic Sans MS" pitchFamily="66" charset="0"/>
              </a:rPr>
              <a:t>mezzi barriera</a:t>
            </a:r>
          </a:p>
          <a:p>
            <a:pPr marL="271463" indent="-271463" algn="l" defTabSz="1300163" eaLnBrk="0" hangingPunct="0">
              <a:spcBef>
                <a:spcPct val="0"/>
              </a:spcBef>
              <a:buFontTx/>
              <a:buChar char="•"/>
            </a:pPr>
            <a:r>
              <a:rPr lang="it-IT" altLang="it-IT" sz="4000">
                <a:latin typeface="Comic Sans MS" pitchFamily="66" charset="0"/>
              </a:rPr>
              <a:t>Posizione</a:t>
            </a:r>
            <a:r>
              <a:rPr lang="it-IT" altLang="it-IT" sz="4000" i="1">
                <a:latin typeface="Comic Sans MS" pitchFamily="66" charset="0"/>
              </a:rPr>
              <a:t> antishock</a:t>
            </a:r>
          </a:p>
          <a:p>
            <a:pPr marL="271463" indent="-271463" algn="l" defTabSz="1300163" eaLnBrk="0" hangingPunct="0">
              <a:spcBef>
                <a:spcPct val="0"/>
              </a:spcBef>
              <a:buFontTx/>
              <a:buChar char="•"/>
            </a:pPr>
            <a:r>
              <a:rPr lang="it-IT" altLang="it-IT" sz="4000">
                <a:latin typeface="Comic Sans MS" pitchFamily="66" charset="0"/>
              </a:rPr>
              <a:t>Non comprimere se vi sono corpi estranei conficcati</a:t>
            </a:r>
          </a:p>
          <a:p>
            <a:pPr marL="271463" indent="-271463" algn="l" defTabSz="1300163" eaLnBrk="0" hangingPunct="0">
              <a:spcBef>
                <a:spcPct val="0"/>
              </a:spcBef>
              <a:buFontTx/>
              <a:buChar char="•"/>
            </a:pPr>
            <a:r>
              <a:rPr lang="it-IT" altLang="it-IT" sz="4000">
                <a:latin typeface="Comic Sans MS" pitchFamily="66" charset="0"/>
              </a:rPr>
              <a:t>Non rimuovere il corpo estraneo (pericolo emorragia)</a:t>
            </a:r>
          </a:p>
          <a:p>
            <a:pPr marL="271463" indent="-271463" algn="l" defTabSz="1300163" eaLnBrk="0" hangingPunct="0">
              <a:spcBef>
                <a:spcPct val="0"/>
              </a:spcBef>
              <a:buFontTx/>
              <a:buChar char="•"/>
            </a:pPr>
            <a:r>
              <a:rPr lang="it-IT" altLang="it-IT" sz="4000">
                <a:latin typeface="Comic Sans MS" pitchFamily="66" charset="0"/>
              </a:rPr>
              <a:t>Tamponare l’emorragia, premendo con forza</a:t>
            </a:r>
          </a:p>
          <a:p>
            <a:pPr marL="271463" indent="-271463" algn="l" defTabSz="1300163" eaLnBrk="0" hangingPunct="0">
              <a:spcBef>
                <a:spcPct val="0"/>
              </a:spcBef>
            </a:pPr>
            <a:endParaRPr lang="it-IT" altLang="it-IT" sz="4000">
              <a:latin typeface="Comic Sans MS" pitchFamily="66" charset="0"/>
            </a:endParaRPr>
          </a:p>
          <a:p>
            <a:pPr marL="271463" indent="-271463" algn="l" defTabSz="1300163" eaLnBrk="0" hangingPunct="0">
              <a:spcBef>
                <a:spcPct val="0"/>
              </a:spcBef>
            </a:pPr>
            <a:r>
              <a:rPr lang="it-IT" altLang="it-IT" sz="5400">
                <a:solidFill>
                  <a:srgbClr val="FF0033"/>
                </a:solidFill>
                <a:latin typeface="Comic Sans MS" pitchFamily="66" charset="0"/>
              </a:rPr>
              <a:t>avvisare il 118 </a:t>
            </a:r>
          </a:p>
          <a:p>
            <a:pPr marL="271463" indent="-271463" algn="l" defTabSz="1300163" eaLnBrk="0" hangingPunct="0">
              <a:lnSpc>
                <a:spcPct val="140000"/>
              </a:lnSpc>
              <a:spcBef>
                <a:spcPct val="0"/>
              </a:spcBef>
              <a:buSzPct val="80000"/>
              <a:buFontTx/>
              <a:buChar char="•"/>
            </a:pPr>
            <a:endParaRPr lang="it-IT" altLang="it-IT" sz="5400">
              <a:solidFill>
                <a:srgbClr val="FF0033"/>
              </a:solidFill>
              <a:latin typeface="Comic Sans MS" pitchFamily="66" charset="0"/>
            </a:endParaRPr>
          </a:p>
        </p:txBody>
      </p:sp>
      <p:sp>
        <p:nvSpPr>
          <p:cNvPr id="1289219" name="Rectangle 3"/>
          <p:cNvSpPr>
            <a:spLocks noChangeArrowheads="1"/>
          </p:cNvSpPr>
          <p:nvPr/>
        </p:nvSpPr>
        <p:spPr bwMode="auto">
          <a:xfrm>
            <a:off x="814388" y="484188"/>
            <a:ext cx="11707812"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FERITE PROFONDE</a:t>
            </a:r>
          </a:p>
          <a:p>
            <a:pPr defTabSz="1300163">
              <a:spcBef>
                <a:spcPct val="0"/>
              </a:spcBef>
              <a:defRPr/>
            </a:pPr>
            <a:r>
              <a:rPr lang="it-IT" sz="6300" i="1">
                <a:solidFill>
                  <a:schemeClr val="accent2"/>
                </a:solidFill>
                <a:effectLst>
                  <a:outerShdw blurRad="38100" dist="38100" dir="2700000" algn="tl">
                    <a:srgbClr val="C0C0C0"/>
                  </a:outerShdw>
                </a:effectLst>
                <a:latin typeface="Comic Sans MS" pitchFamily="66" charset="0"/>
              </a:rPr>
              <a:t>Trattamento</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682" name="Rectangle 2"/>
          <p:cNvSpPr>
            <a:spLocks noChangeArrowheads="1"/>
          </p:cNvSpPr>
          <p:nvPr/>
        </p:nvSpPr>
        <p:spPr bwMode="auto">
          <a:xfrm>
            <a:off x="596900" y="1997075"/>
            <a:ext cx="11377613" cy="2200275"/>
          </a:xfrm>
          <a:prstGeom prst="rect">
            <a:avLst/>
          </a:prstGeom>
          <a:noFill/>
          <a:ln w="9525">
            <a:noFill/>
            <a:miter lim="800000"/>
            <a:headEnd/>
            <a:tailEnd/>
          </a:ln>
          <a:effectLst/>
        </p:spPr>
        <p:txBody>
          <a:bodyPr lIns="130940" tIns="65471" rIns="130940" bIns="65471">
            <a:spAutoFit/>
          </a:bodyPr>
          <a:lstStyle/>
          <a:p>
            <a:pPr algn="l" defTabSz="1300163" eaLnBrk="0" hangingPunct="0">
              <a:spcBef>
                <a:spcPct val="0"/>
              </a:spcBef>
              <a:defRPr/>
            </a:pPr>
            <a:r>
              <a:rPr lang="it-IT" sz="3400">
                <a:effectLst>
                  <a:outerShdw blurRad="38100" dist="38100" dir="2700000" algn="tl">
                    <a:srgbClr val="C0C0C0"/>
                  </a:outerShdw>
                </a:effectLst>
                <a:latin typeface="Comic Sans MS" pitchFamily="66" charset="0"/>
              </a:rPr>
              <a:t>In base a :</a:t>
            </a:r>
          </a:p>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estensione</a:t>
            </a:r>
          </a:p>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profondità</a:t>
            </a:r>
          </a:p>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presenza di corpi estranei</a:t>
            </a:r>
          </a:p>
        </p:txBody>
      </p:sp>
      <p:sp>
        <p:nvSpPr>
          <p:cNvPr id="1223684" name="Text Box 4"/>
          <p:cNvSpPr txBox="1">
            <a:spLocks noChangeArrowheads="1"/>
          </p:cNvSpPr>
          <p:nvPr/>
        </p:nvSpPr>
        <p:spPr bwMode="auto">
          <a:xfrm>
            <a:off x="2305050" y="677863"/>
            <a:ext cx="8396288" cy="952500"/>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5400">
                <a:solidFill>
                  <a:srgbClr val="FF0033"/>
                </a:solidFill>
                <a:effectLst>
                  <a:outerShdw blurRad="38100" dist="38100" dir="2700000" algn="tl">
                    <a:srgbClr val="C0C0C0"/>
                  </a:outerShdw>
                </a:effectLst>
                <a:latin typeface="Comic Sans MS" pitchFamily="66" charset="0"/>
              </a:rPr>
              <a:t>Gravità delle ferite</a:t>
            </a:r>
          </a:p>
        </p:txBody>
      </p:sp>
      <p:sp>
        <p:nvSpPr>
          <p:cNvPr id="1223685" name="Rectangle 5"/>
          <p:cNvSpPr>
            <a:spLocks noChangeArrowheads="1"/>
          </p:cNvSpPr>
          <p:nvPr/>
        </p:nvSpPr>
        <p:spPr bwMode="auto">
          <a:xfrm>
            <a:off x="762000" y="4732338"/>
            <a:ext cx="12241213" cy="2657475"/>
          </a:xfrm>
          <a:prstGeom prst="rect">
            <a:avLst/>
          </a:prstGeom>
          <a:noFill/>
          <a:ln w="9525">
            <a:noFill/>
            <a:miter lim="800000"/>
            <a:headEnd/>
            <a:tailEnd/>
          </a:ln>
          <a:effectLst/>
        </p:spPr>
        <p:txBody>
          <a:bodyPr lIns="130940" tIns="65471" rIns="130940" bIns="65471">
            <a:spAutoFit/>
          </a:bodyPr>
          <a:lstStyle/>
          <a:p>
            <a:pPr algn="l" defTabSz="1300163" eaLnBrk="0" hangingPunct="0">
              <a:spcBef>
                <a:spcPct val="0"/>
              </a:spcBef>
              <a:defRPr/>
            </a:pPr>
            <a:r>
              <a:rPr lang="it-IT" sz="3000">
                <a:effectLst>
                  <a:outerShdw blurRad="38100" dist="38100" dir="2700000" algn="tl">
                    <a:srgbClr val="C0C0C0"/>
                  </a:outerShdw>
                </a:effectLst>
                <a:latin typeface="Comic Sans MS" pitchFamily="66" charset="0"/>
              </a:rPr>
              <a:t>Sono sempre gravi e richiedono terapie ospedaliere le ferite:</a:t>
            </a:r>
          </a:p>
          <a:p>
            <a:pPr algn="l" defTabSz="1300163" eaLnBrk="0" hangingPunct="0">
              <a:spcBef>
                <a:spcPct val="0"/>
              </a:spcBef>
              <a:buFontTx/>
              <a:buChar char="•"/>
              <a:defRPr/>
            </a:pPr>
            <a:r>
              <a:rPr lang="it-IT" sz="3400">
                <a:solidFill>
                  <a:srgbClr val="FF0033"/>
                </a:solidFill>
                <a:effectLst>
                  <a:outerShdw blurRad="38100" dist="38100" dir="2700000" algn="tl">
                    <a:srgbClr val="C0C0C0"/>
                  </a:outerShdw>
                </a:effectLst>
                <a:latin typeface="Comic Sans MS" pitchFamily="66" charset="0"/>
              </a:rPr>
              <a:t>al viso</a:t>
            </a:r>
          </a:p>
          <a:p>
            <a:pPr algn="l" defTabSz="1300163" eaLnBrk="0" hangingPunct="0">
              <a:spcBef>
                <a:spcPct val="0"/>
              </a:spcBef>
              <a:buFontTx/>
              <a:buChar char="•"/>
              <a:defRPr/>
            </a:pPr>
            <a:r>
              <a:rPr lang="it-IT" sz="3400">
                <a:solidFill>
                  <a:srgbClr val="FF0033"/>
                </a:solidFill>
                <a:effectLst>
                  <a:outerShdw blurRad="38100" dist="38100" dir="2700000" algn="tl">
                    <a:srgbClr val="C0C0C0"/>
                  </a:outerShdw>
                </a:effectLst>
                <a:latin typeface="Comic Sans MS" pitchFamily="66" charset="0"/>
              </a:rPr>
              <a:t>agli orifizi naturali</a:t>
            </a:r>
          </a:p>
          <a:p>
            <a:pPr algn="l" defTabSz="1300163" eaLnBrk="0" hangingPunct="0">
              <a:spcBef>
                <a:spcPct val="0"/>
              </a:spcBef>
              <a:buFontTx/>
              <a:buChar char="•"/>
              <a:defRPr/>
            </a:pPr>
            <a:r>
              <a:rPr lang="it-IT" sz="3400">
                <a:solidFill>
                  <a:srgbClr val="FF0033"/>
                </a:solidFill>
                <a:effectLst>
                  <a:outerShdw blurRad="38100" dist="38100" dir="2700000" algn="tl">
                    <a:srgbClr val="C0C0C0"/>
                  </a:outerShdw>
                </a:effectLst>
                <a:latin typeface="Comic Sans MS" pitchFamily="66" charset="0"/>
              </a:rPr>
              <a:t>al torace</a:t>
            </a:r>
          </a:p>
          <a:p>
            <a:pPr algn="l" defTabSz="1300163" eaLnBrk="0" hangingPunct="0">
              <a:spcBef>
                <a:spcPct val="0"/>
              </a:spcBef>
              <a:buFontTx/>
              <a:buChar char="•"/>
              <a:defRPr/>
            </a:pPr>
            <a:r>
              <a:rPr lang="it-IT" sz="3400">
                <a:solidFill>
                  <a:srgbClr val="FF0033"/>
                </a:solidFill>
                <a:effectLst>
                  <a:outerShdw blurRad="38100" dist="38100" dir="2700000" algn="tl">
                    <a:srgbClr val="C0C0C0"/>
                  </a:outerShdw>
                </a:effectLst>
                <a:latin typeface="Comic Sans MS" pitchFamily="66" charset="0"/>
              </a:rPr>
              <a:t>all’addome</a:t>
            </a:r>
          </a:p>
        </p:txBody>
      </p:sp>
      <p:sp>
        <p:nvSpPr>
          <p:cNvPr id="136197" name="Rectangle 3"/>
          <p:cNvSpPr>
            <a:spLocks noChangeArrowheads="1"/>
          </p:cNvSpPr>
          <p:nvPr/>
        </p:nvSpPr>
        <p:spPr bwMode="auto">
          <a:xfrm>
            <a:off x="884238" y="7685088"/>
            <a:ext cx="11701462" cy="1081087"/>
          </a:xfrm>
          <a:prstGeom prst="rect">
            <a:avLst/>
          </a:prstGeom>
          <a:noFill/>
          <a:ln w="9525">
            <a:noFill/>
            <a:miter lim="800000"/>
            <a:headEnd/>
            <a:tailEnd/>
          </a:ln>
        </p:spPr>
        <p:txBody>
          <a:bodyPr lIns="130037" tIns="65018" rIns="130037" bIns="65018"/>
          <a:lstStyle/>
          <a:p>
            <a:pPr marL="273050" indent="-273050"/>
            <a:r>
              <a:rPr lang="it-IT" altLang="it-IT" sz="3400">
                <a:solidFill>
                  <a:schemeClr val="accent2"/>
                </a:solidFill>
                <a:latin typeface="Times New Roman" pitchFamily="18" charset="0"/>
              </a:rPr>
              <a:t>ATTENZIONE:</a:t>
            </a:r>
            <a:r>
              <a:rPr lang="it-IT" altLang="it-IT" sz="3400">
                <a:latin typeface="Times New Roman" pitchFamily="18" charset="0"/>
              </a:rPr>
              <a:t> Porre sempre all’attenzione di un medico una ferita da taglio alle mani  e/o ai piedi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Grp="1" noChangeArrowheads="1"/>
          </p:cNvSpPr>
          <p:nvPr>
            <p:ph type="ctrTitle"/>
          </p:nvPr>
        </p:nvSpPr>
        <p:spPr>
          <a:xfrm>
            <a:off x="957263" y="3363913"/>
            <a:ext cx="11053762" cy="1625600"/>
          </a:xfrm>
        </p:spPr>
        <p:txBody>
          <a:bodyPr/>
          <a:lstStyle/>
          <a:p>
            <a:pPr>
              <a:defRPr/>
            </a:pPr>
            <a:r>
              <a:rPr lang="it-IT" sz="9600" b="1">
                <a:solidFill>
                  <a:srgbClr val="FF0033"/>
                </a:solidFill>
                <a:effectLst>
                  <a:outerShdw blurRad="38100" dist="38100" dir="2700000" algn="tl">
                    <a:srgbClr val="C0C0C0"/>
                  </a:outerShdw>
                </a:effectLst>
                <a:latin typeface="Comic Sans MS" pitchFamily="66" charset="0"/>
              </a:rPr>
              <a:t>EMORRAGIE</a:t>
            </a:r>
          </a:p>
        </p:txBody>
      </p:sp>
      <p:pic>
        <p:nvPicPr>
          <p:cNvPr id="3" name="Picture 6" descr="blood_stain">
            <a:extLst>
              <a:ext uri="{FF2B5EF4-FFF2-40B4-BE49-F238E27FC236}">
                <a16:creationId xmlns:a16="http://schemas.microsoft.com/office/drawing/2014/main" id="{0D4E24F4-CBC7-41F3-A35D-87807D441F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9118" y="4892553"/>
            <a:ext cx="9144000"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ChangeArrowheads="1"/>
          </p:cNvSpPr>
          <p:nvPr/>
        </p:nvSpPr>
        <p:spPr bwMode="auto">
          <a:xfrm>
            <a:off x="381000" y="457200"/>
            <a:ext cx="115871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EMORRAGIE</a:t>
            </a:r>
            <a:endParaRPr lang="it-IT" sz="6300" b="0" i="1">
              <a:solidFill>
                <a:schemeClr val="accent2"/>
              </a:solidFill>
              <a:effectLst>
                <a:outerShdw blurRad="38100" dist="38100" dir="2700000" algn="tl">
                  <a:srgbClr val="C0C0C0"/>
                </a:outerShdw>
              </a:effectLst>
              <a:latin typeface="Comic Sans MS" pitchFamily="66" charset="0"/>
            </a:endParaRP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Classificazione</a:t>
            </a:r>
          </a:p>
        </p:txBody>
      </p:sp>
      <p:sp>
        <p:nvSpPr>
          <p:cNvPr id="506883" name="Rectangle 3"/>
          <p:cNvSpPr>
            <a:spLocks noChangeArrowheads="1"/>
          </p:cNvSpPr>
          <p:nvPr/>
        </p:nvSpPr>
        <p:spPr bwMode="auto">
          <a:xfrm>
            <a:off x="814388" y="2284413"/>
            <a:ext cx="11303000" cy="6192837"/>
          </a:xfrm>
          <a:prstGeom prst="rect">
            <a:avLst/>
          </a:prstGeom>
          <a:noFill/>
          <a:ln w="9525">
            <a:noFill/>
            <a:miter lim="800000"/>
            <a:headEnd/>
            <a:tailEnd/>
          </a:ln>
          <a:effectLst/>
        </p:spPr>
        <p:txBody>
          <a:bodyPr lIns="130949" tIns="65475" rIns="130949" bIns="65475"/>
          <a:lstStyle/>
          <a:p>
            <a:pPr marL="487363" indent="-487363" algn="l" defTabSz="1300163" eaLnBrk="0" hangingPunct="0">
              <a:lnSpc>
                <a:spcPct val="140000"/>
              </a:lnSpc>
              <a:buSzPct val="80000"/>
              <a:buFontTx/>
              <a:buChar char="•"/>
              <a:defRPr/>
            </a:pPr>
            <a:r>
              <a:rPr lang="it-IT" sz="4000">
                <a:solidFill>
                  <a:srgbClr val="FF0000"/>
                </a:solidFill>
                <a:effectLst>
                  <a:outerShdw blurRad="38100" dist="38100" dir="2700000" algn="tl">
                    <a:srgbClr val="C0C0C0"/>
                  </a:outerShdw>
                </a:effectLst>
                <a:latin typeface="Comic Sans MS" pitchFamily="66" charset="0"/>
              </a:rPr>
              <a:t>ARTERIOSE: </a:t>
            </a:r>
            <a:r>
              <a:rPr lang="it-IT" sz="4000">
                <a:effectLst>
                  <a:outerShdw blurRad="38100" dist="38100" dir="2700000" algn="tl">
                    <a:srgbClr val="C0C0C0"/>
                  </a:outerShdw>
                </a:effectLst>
                <a:latin typeface="Comic Sans MS" pitchFamily="66" charset="0"/>
              </a:rPr>
              <a:t>il sangue zampilla lontano dalla ferita, sincrono con i battiti del cuore</a:t>
            </a:r>
            <a:r>
              <a:rPr lang="it-IT" sz="4000">
                <a:solidFill>
                  <a:srgbClr val="FF0000"/>
                </a:solidFill>
                <a:effectLst>
                  <a:outerShdw blurRad="38100" dist="38100" dir="2700000" algn="tl">
                    <a:srgbClr val="C0C0C0"/>
                  </a:outerShdw>
                </a:effectLst>
                <a:latin typeface="Comic Sans MS" pitchFamily="66" charset="0"/>
              </a:rPr>
              <a:t>  </a:t>
            </a:r>
          </a:p>
          <a:p>
            <a:pPr marL="487363" indent="-487363" algn="l" defTabSz="1300163" eaLnBrk="0" hangingPunct="0">
              <a:lnSpc>
                <a:spcPct val="140000"/>
              </a:lnSpc>
              <a:buSzPct val="80000"/>
              <a:buFontTx/>
              <a:buChar char="•"/>
              <a:defRPr/>
            </a:pPr>
            <a:endParaRPr lang="it-IT" sz="4000">
              <a:solidFill>
                <a:srgbClr val="FF0000"/>
              </a:solidFill>
              <a:effectLst>
                <a:outerShdw blurRad="38100" dist="38100" dir="2700000" algn="tl">
                  <a:srgbClr val="C0C0C0"/>
                </a:outerShdw>
              </a:effectLst>
              <a:latin typeface="Comic Sans MS" pitchFamily="66" charset="0"/>
            </a:endParaRPr>
          </a:p>
          <a:p>
            <a:pPr marL="487363" indent="-487363" algn="l" defTabSz="1300163" eaLnBrk="0" hangingPunct="0">
              <a:lnSpc>
                <a:spcPct val="140000"/>
              </a:lnSpc>
              <a:buSzPct val="80000"/>
              <a:buFontTx/>
              <a:buChar char="•"/>
              <a:defRPr/>
            </a:pPr>
            <a:endParaRPr lang="it-IT" sz="4000">
              <a:solidFill>
                <a:srgbClr val="FF0000"/>
              </a:solidFill>
              <a:effectLst>
                <a:outerShdw blurRad="38100" dist="38100" dir="2700000" algn="tl">
                  <a:srgbClr val="C0C0C0"/>
                </a:outerShdw>
              </a:effectLst>
              <a:latin typeface="Comic Sans MS" pitchFamily="66" charset="0"/>
            </a:endParaRPr>
          </a:p>
          <a:p>
            <a:pPr marL="487363" indent="-487363" algn="l" defTabSz="1300163" eaLnBrk="0" hangingPunct="0">
              <a:lnSpc>
                <a:spcPct val="140000"/>
              </a:lnSpc>
              <a:buSzPct val="80000"/>
              <a:buFontTx/>
              <a:buChar char="•"/>
              <a:defRPr/>
            </a:pPr>
            <a:r>
              <a:rPr lang="it-IT" sz="4000">
                <a:solidFill>
                  <a:srgbClr val="FF0000"/>
                </a:solidFill>
                <a:effectLst>
                  <a:outerShdw blurRad="38100" dist="38100" dir="2700000" algn="tl">
                    <a:srgbClr val="C0C0C0"/>
                  </a:outerShdw>
                </a:effectLst>
                <a:latin typeface="Comic Sans MS" pitchFamily="66" charset="0"/>
              </a:rPr>
              <a:t>VENOSE: </a:t>
            </a:r>
            <a:r>
              <a:rPr lang="it-IT" sz="4000">
                <a:latin typeface="Comic Sans MS" pitchFamily="66" charset="0"/>
              </a:rPr>
              <a:t>il sangue scorre lentamente con flusso costante</a:t>
            </a:r>
          </a:p>
          <a:p>
            <a:pPr marL="487363" indent="-487363" algn="l" defTabSz="1300163" eaLnBrk="0" hangingPunct="0">
              <a:lnSpc>
                <a:spcPct val="140000"/>
              </a:lnSpc>
              <a:buSzPct val="80000"/>
              <a:buFontTx/>
              <a:buChar char="•"/>
              <a:defRPr/>
            </a:pPr>
            <a:endParaRPr lang="it-IT" sz="4000">
              <a:latin typeface="Comic Sans MS" pitchFamily="66" charset="0"/>
            </a:endParaRPr>
          </a:p>
          <a:p>
            <a:pPr marL="487363" indent="-487363" algn="l" defTabSz="1300163" eaLnBrk="0" hangingPunct="0">
              <a:lnSpc>
                <a:spcPct val="140000"/>
              </a:lnSpc>
              <a:buSzPct val="80000"/>
              <a:buFontTx/>
              <a:buChar char="•"/>
              <a:defRPr/>
            </a:pPr>
            <a:endParaRPr lang="it-IT" sz="4000">
              <a:latin typeface="Comic Sans MS" pitchFamily="66" charset="0"/>
            </a:endParaRPr>
          </a:p>
          <a:p>
            <a:pPr marL="487363" indent="-487363" algn="l" defTabSz="1300163" eaLnBrk="0" hangingPunct="0">
              <a:buSzPct val="80000"/>
              <a:buFontTx/>
              <a:buChar char="•"/>
              <a:defRPr/>
            </a:pPr>
            <a:endParaRPr lang="it-IT" sz="4000" b="0" i="1">
              <a:latin typeface="Comic Sans MS" pitchFamily="66" charset="0"/>
            </a:endParaRPr>
          </a:p>
        </p:txBody>
      </p:sp>
      <p:pic>
        <p:nvPicPr>
          <p:cNvPr id="138244" name="Picture 4" descr="emorragia%201"/>
          <p:cNvPicPr>
            <a:picLocks noChangeAspect="1" noChangeArrowheads="1"/>
          </p:cNvPicPr>
          <p:nvPr/>
        </p:nvPicPr>
        <p:blipFill>
          <a:blip r:embed="rId3"/>
          <a:srcRect t="2614" r="14044" b="5168"/>
          <a:stretch>
            <a:fillRect/>
          </a:stretch>
        </p:blipFill>
        <p:spPr bwMode="auto">
          <a:xfrm>
            <a:off x="4054475" y="4516438"/>
            <a:ext cx="5254625" cy="2520950"/>
          </a:xfrm>
          <a:prstGeom prst="rect">
            <a:avLst/>
          </a:prstGeom>
          <a:noFill/>
          <a:ln w="9525">
            <a:noFill/>
            <a:miter lim="800000"/>
            <a:headEnd/>
            <a:tailEnd/>
          </a:ln>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ChangeArrowheads="1"/>
          </p:cNvSpPr>
          <p:nvPr/>
        </p:nvSpPr>
        <p:spPr bwMode="auto">
          <a:xfrm>
            <a:off x="381000" y="457200"/>
            <a:ext cx="115871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EMORRAGIE</a:t>
            </a:r>
            <a:endParaRPr lang="it-IT" sz="6300" b="0" i="1">
              <a:solidFill>
                <a:schemeClr val="accent2"/>
              </a:solidFill>
              <a:effectLst>
                <a:outerShdw blurRad="38100" dist="38100" dir="2700000" algn="tl">
                  <a:srgbClr val="C0C0C0"/>
                </a:outerShdw>
              </a:effectLst>
              <a:latin typeface="Comic Sans MS" pitchFamily="66" charset="0"/>
            </a:endParaRP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Classificazione</a:t>
            </a:r>
          </a:p>
        </p:txBody>
      </p:sp>
      <p:sp>
        <p:nvSpPr>
          <p:cNvPr id="508931" name="Rectangle 3"/>
          <p:cNvSpPr>
            <a:spLocks noChangeArrowheads="1"/>
          </p:cNvSpPr>
          <p:nvPr/>
        </p:nvSpPr>
        <p:spPr bwMode="auto">
          <a:xfrm>
            <a:off x="741363" y="2573338"/>
            <a:ext cx="11303000" cy="6192837"/>
          </a:xfrm>
          <a:prstGeom prst="rect">
            <a:avLst/>
          </a:prstGeom>
          <a:noFill/>
          <a:ln w="9525">
            <a:noFill/>
            <a:miter lim="800000"/>
            <a:headEnd/>
            <a:tailEnd/>
          </a:ln>
          <a:effectLst/>
        </p:spPr>
        <p:txBody>
          <a:bodyPr lIns="130949" tIns="65475" rIns="130949" bIns="65475"/>
          <a:lstStyle/>
          <a:p>
            <a:pPr marL="487363" indent="-487363" algn="l" defTabSz="1300163" eaLnBrk="0" hangingPunct="0">
              <a:lnSpc>
                <a:spcPct val="140000"/>
              </a:lnSpc>
              <a:buSzPct val="80000"/>
              <a:buFontTx/>
              <a:buChar char="•"/>
              <a:defRPr/>
            </a:pPr>
            <a:r>
              <a:rPr lang="it-IT" sz="4000">
                <a:solidFill>
                  <a:srgbClr val="FF0000"/>
                </a:solidFill>
                <a:effectLst>
                  <a:outerShdw blurRad="38100" dist="38100" dir="2700000" algn="tl">
                    <a:srgbClr val="C0C0C0"/>
                  </a:outerShdw>
                </a:effectLst>
                <a:latin typeface="Comic Sans MS" pitchFamily="66" charset="0"/>
              </a:rPr>
              <a:t>ESTERNE   </a:t>
            </a:r>
          </a:p>
          <a:p>
            <a:pPr marL="487363" indent="-487363" algn="l" defTabSz="1300163" eaLnBrk="0" hangingPunct="0">
              <a:lnSpc>
                <a:spcPct val="140000"/>
              </a:lnSpc>
              <a:buSzPct val="80000"/>
              <a:buFontTx/>
              <a:buChar char="•"/>
              <a:defRPr/>
            </a:pPr>
            <a:r>
              <a:rPr lang="it-IT" sz="4000">
                <a:solidFill>
                  <a:srgbClr val="FF0000"/>
                </a:solidFill>
                <a:effectLst>
                  <a:outerShdw blurRad="38100" dist="38100" dir="2700000" algn="tl">
                    <a:srgbClr val="C0C0C0"/>
                  </a:outerShdw>
                </a:effectLst>
                <a:latin typeface="Comic Sans MS" pitchFamily="66" charset="0"/>
              </a:rPr>
              <a:t>INTERNE</a:t>
            </a:r>
            <a:endParaRPr lang="it-IT" sz="4000">
              <a:solidFill>
                <a:srgbClr val="FF0000"/>
              </a:solidFill>
              <a:latin typeface="Comic Sans MS" pitchFamily="66" charset="0"/>
            </a:endParaRPr>
          </a:p>
          <a:p>
            <a:pPr marL="487363" indent="-487363" algn="l" defTabSz="1300163" eaLnBrk="0" hangingPunct="0">
              <a:lnSpc>
                <a:spcPct val="140000"/>
              </a:lnSpc>
              <a:buSzPct val="80000"/>
              <a:buFontTx/>
              <a:buChar char="•"/>
              <a:defRPr/>
            </a:pPr>
            <a:r>
              <a:rPr lang="it-IT" sz="4000">
                <a:solidFill>
                  <a:srgbClr val="FF0000"/>
                </a:solidFill>
                <a:effectLst>
                  <a:outerShdw blurRad="38100" dist="38100" dir="2700000" algn="tl">
                    <a:srgbClr val="C0C0C0"/>
                  </a:outerShdw>
                </a:effectLst>
                <a:latin typeface="Comic Sans MS" pitchFamily="66" charset="0"/>
              </a:rPr>
              <a:t>ESTERIORIZZATE</a:t>
            </a:r>
          </a:p>
          <a:p>
            <a:pPr marL="487363" indent="-487363" algn="l" defTabSz="1300163" eaLnBrk="0" hangingPunct="0">
              <a:lnSpc>
                <a:spcPct val="140000"/>
              </a:lnSpc>
              <a:buSzPct val="80000"/>
              <a:defRPr/>
            </a:pPr>
            <a:endParaRPr lang="it-IT" sz="4000">
              <a:solidFill>
                <a:srgbClr val="FF0000"/>
              </a:solidFill>
              <a:effectLst>
                <a:outerShdw blurRad="38100" dist="38100" dir="2700000" algn="tl">
                  <a:srgbClr val="C0C0C0"/>
                </a:outerShdw>
              </a:effectLst>
              <a:latin typeface="Comic Sans MS" pitchFamily="66" charset="0"/>
            </a:endParaRPr>
          </a:p>
          <a:p>
            <a:pPr marL="487363" indent="-487363" algn="l" defTabSz="1300163">
              <a:lnSpc>
                <a:spcPct val="90000"/>
              </a:lnSpc>
              <a:defRPr/>
            </a:pPr>
            <a:r>
              <a:rPr lang="it-IT">
                <a:solidFill>
                  <a:schemeClr val="accent2"/>
                </a:solidFill>
              </a:rPr>
              <a:t>ATTENZIONE! </a:t>
            </a:r>
          </a:p>
          <a:p>
            <a:pPr marL="487363" indent="-487363" algn="l" defTabSz="1300163">
              <a:lnSpc>
                <a:spcPct val="90000"/>
              </a:lnSpc>
              <a:defRPr/>
            </a:pPr>
            <a:r>
              <a:rPr lang="it-IT"/>
              <a:t>	La gravità di una emorragia dipende da </a:t>
            </a:r>
            <a:r>
              <a:rPr lang="it-IT" u="sng"/>
              <a:t>quanto sangue</a:t>
            </a:r>
            <a:r>
              <a:rPr lang="it-IT"/>
              <a:t> si perde e per </a:t>
            </a:r>
            <a:r>
              <a:rPr lang="it-IT" u="sng"/>
              <a:t>quanto tempo</a:t>
            </a:r>
            <a:r>
              <a:rPr lang="it-IT"/>
              <a:t>: </a:t>
            </a:r>
            <a:r>
              <a:rPr lang="it-IT" b="0"/>
              <a:t>più sangue si perde meno ossigeno arriva ai vari organi; può sopraggiungere lo </a:t>
            </a:r>
            <a:r>
              <a:rPr lang="it-IT"/>
              <a:t>shock.</a:t>
            </a:r>
          </a:p>
          <a:p>
            <a:pPr marL="487363" indent="-487363" algn="l" defTabSz="1300163" eaLnBrk="0" hangingPunct="0">
              <a:lnSpc>
                <a:spcPct val="140000"/>
              </a:lnSpc>
              <a:buSzPct val="80000"/>
              <a:buFontTx/>
              <a:buChar char="•"/>
              <a:defRPr/>
            </a:pPr>
            <a:endParaRPr lang="it-IT" sz="4000">
              <a:effectLst>
                <a:outerShdw blurRad="38100" dist="38100" dir="2700000" algn="tl">
                  <a:srgbClr val="C0C0C0"/>
                </a:outerShdw>
              </a:effectLst>
              <a:latin typeface="Comic Sans MS" pitchFamily="66" charset="0"/>
            </a:endParaRPr>
          </a:p>
          <a:p>
            <a:pPr marL="487363" indent="-487363" algn="l" defTabSz="1300163" eaLnBrk="0" hangingPunct="0">
              <a:buSzPct val="80000"/>
              <a:buFontTx/>
              <a:buChar char="•"/>
              <a:defRPr/>
            </a:pPr>
            <a:endParaRPr lang="it-IT" sz="4000" b="0" i="1">
              <a:solidFill>
                <a:srgbClr val="FF0000"/>
              </a:solidFill>
              <a:latin typeface="Comic Sans MS" pitchFamily="66"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026"/>
          <p:cNvSpPr>
            <a:spLocks noGrp="1" noChangeArrowheads="1"/>
          </p:cNvSpPr>
          <p:nvPr>
            <p:ph type="title"/>
          </p:nvPr>
        </p:nvSpPr>
        <p:spPr>
          <a:xfrm>
            <a:off x="990600" y="304800"/>
            <a:ext cx="11053763" cy="1625600"/>
          </a:xfrm>
        </p:spPr>
        <p:txBody>
          <a:bodyPr/>
          <a:lstStyle/>
          <a:p>
            <a:pPr>
              <a:defRPr/>
            </a:pPr>
            <a:r>
              <a:rPr lang="it-IT" sz="6800" b="1">
                <a:solidFill>
                  <a:srgbClr val="F20031"/>
                </a:solidFill>
                <a:effectLst>
                  <a:outerShdw blurRad="38100" dist="38100" dir="2700000" algn="tl">
                    <a:srgbClr val="C0C0C0"/>
                  </a:outerShdw>
                </a:effectLst>
                <a:latin typeface="Comic Sans MS" pitchFamily="66" charset="0"/>
              </a:rPr>
              <a:t>Cos’è il Primo Soccorso?</a:t>
            </a:r>
          </a:p>
        </p:txBody>
      </p:sp>
      <p:sp>
        <p:nvSpPr>
          <p:cNvPr id="111619" name="Rectangle 1027"/>
          <p:cNvSpPr>
            <a:spLocks noGrp="1" noChangeArrowheads="1"/>
          </p:cNvSpPr>
          <p:nvPr>
            <p:ph type="body" idx="1"/>
          </p:nvPr>
        </p:nvSpPr>
        <p:spPr>
          <a:xfrm>
            <a:off x="990600" y="2759075"/>
            <a:ext cx="11053763" cy="5851525"/>
          </a:xfrm>
        </p:spPr>
        <p:txBody>
          <a:bodyPr/>
          <a:lstStyle/>
          <a:p>
            <a:pPr algn="ctr">
              <a:lnSpc>
                <a:spcPct val="90000"/>
              </a:lnSpc>
              <a:spcBef>
                <a:spcPct val="0"/>
              </a:spcBef>
              <a:buFontTx/>
              <a:buNone/>
              <a:defRPr/>
            </a:pPr>
            <a:r>
              <a:rPr lang="it-IT" sz="6300" b="1">
                <a:solidFill>
                  <a:srgbClr val="FF0000"/>
                </a:solidFill>
                <a:effectLst>
                  <a:outerShdw blurRad="38100" dist="38100" dir="2700000" algn="tl">
                    <a:srgbClr val="C0C0C0"/>
                  </a:outerShdw>
                </a:effectLst>
                <a:latin typeface="Comic Sans MS" pitchFamily="66" charset="0"/>
              </a:rPr>
              <a:t>Il Primo Soccorso</a:t>
            </a:r>
            <a:r>
              <a:rPr lang="it-IT" sz="6300" b="1">
                <a:latin typeface="Comic Sans MS" pitchFamily="66" charset="0"/>
              </a:rPr>
              <a:t> è caratterizzato da interventi compiuti da personale </a:t>
            </a:r>
            <a:r>
              <a:rPr lang="it-IT" sz="6300" b="1">
                <a:solidFill>
                  <a:srgbClr val="FF0000"/>
                </a:solidFill>
                <a:effectLst>
                  <a:outerShdw blurRad="38100" dist="38100" dir="2700000" algn="tl">
                    <a:srgbClr val="C0C0C0"/>
                  </a:outerShdw>
                </a:effectLst>
                <a:latin typeface="Comic Sans MS" pitchFamily="66" charset="0"/>
              </a:rPr>
              <a:t>non sanitario</a:t>
            </a:r>
            <a:r>
              <a:rPr lang="it-IT" sz="6300" b="1">
                <a:latin typeface="Comic Sans MS" pitchFamily="66" charset="0"/>
              </a:rPr>
              <a:t>, in attesa dell’intervento specializzato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974725" y="433388"/>
            <a:ext cx="11053763" cy="1625600"/>
          </a:xfrm>
          <a:prstGeom prst="rect">
            <a:avLst/>
          </a:prstGeom>
          <a:noFill/>
          <a:ln w="9525">
            <a:noFill/>
            <a:miter lim="800000"/>
            <a:headEnd/>
            <a:tailEnd/>
          </a:ln>
          <a:effectLst/>
        </p:spPr>
        <p:txBody>
          <a:bodyPr lIns="130949" tIns="65475" rIns="130949" bIns="65475" anchor="ctr"/>
          <a:lstStyle/>
          <a:p>
            <a:pPr defTabSz="1084263" eaLnBrk="0" hangingPunct="0">
              <a:spcBef>
                <a:spcPct val="0"/>
              </a:spcBef>
              <a:defRPr/>
            </a:pPr>
            <a:r>
              <a:rPr lang="it-IT" sz="5100" dirty="0">
                <a:solidFill>
                  <a:srgbClr val="FF0033"/>
                </a:solidFill>
                <a:effectLst>
                  <a:outerShdw blurRad="38100" dist="38100" dir="2700000" algn="tl">
                    <a:srgbClr val="C0C0C0"/>
                  </a:outerShdw>
                </a:effectLst>
                <a:latin typeface="Comic Sans MS" pitchFamily="66" charset="0"/>
              </a:rPr>
              <a:t>COSA L’ADDETTO AL PRIMO SOCCORSO DEVE CONOSCERE:</a:t>
            </a:r>
          </a:p>
        </p:txBody>
      </p:sp>
      <p:sp>
        <p:nvSpPr>
          <p:cNvPr id="28675" name="Rectangle 3"/>
          <p:cNvSpPr>
            <a:spLocks noChangeArrowheads="1"/>
          </p:cNvSpPr>
          <p:nvPr/>
        </p:nvSpPr>
        <p:spPr bwMode="auto">
          <a:xfrm>
            <a:off x="541338" y="2384425"/>
            <a:ext cx="12136437" cy="6378575"/>
          </a:xfrm>
          <a:prstGeom prst="rect">
            <a:avLst/>
          </a:prstGeom>
          <a:noFill/>
          <a:ln w="9525">
            <a:noFill/>
            <a:miter lim="800000"/>
            <a:headEnd/>
            <a:tailEnd/>
          </a:ln>
        </p:spPr>
        <p:txBody>
          <a:bodyPr lIns="130949" tIns="65475" rIns="130949" bIns="65475"/>
          <a:lstStyle/>
          <a:p>
            <a:pPr marL="487363" indent="-487363" algn="l" defTabSz="1084263" eaLnBrk="0" hangingPunct="0">
              <a:lnSpc>
                <a:spcPct val="120000"/>
              </a:lnSpc>
              <a:buFontTx/>
              <a:buChar char="•"/>
            </a:pPr>
            <a:r>
              <a:rPr lang="it-IT" altLang="it-IT" sz="4600" b="0">
                <a:latin typeface="Comic Sans MS" pitchFamily="66" charset="0"/>
              </a:rPr>
              <a:t>Topografia dell’azienda</a:t>
            </a:r>
          </a:p>
          <a:p>
            <a:pPr marL="487363" indent="-487363" algn="l" defTabSz="1084263" eaLnBrk="0" hangingPunct="0">
              <a:lnSpc>
                <a:spcPct val="120000"/>
              </a:lnSpc>
              <a:buFontTx/>
              <a:buChar char="•"/>
            </a:pPr>
            <a:r>
              <a:rPr lang="it-IT" altLang="it-IT" sz="4600" b="0">
                <a:latin typeface="Comic Sans MS" pitchFamily="66" charset="0"/>
              </a:rPr>
              <a:t>Localizzazione di impianti e utenze</a:t>
            </a:r>
          </a:p>
          <a:p>
            <a:pPr marL="487363" indent="-487363" algn="l" defTabSz="1084263" eaLnBrk="0" hangingPunct="0">
              <a:lnSpc>
                <a:spcPct val="120000"/>
              </a:lnSpc>
              <a:buFontTx/>
              <a:buChar char="•"/>
            </a:pPr>
            <a:r>
              <a:rPr lang="it-IT" altLang="it-IT" sz="4600" b="0">
                <a:latin typeface="Comic Sans MS" pitchFamily="66" charset="0"/>
              </a:rPr>
              <a:t>Prodotti utilizzati</a:t>
            </a:r>
          </a:p>
          <a:p>
            <a:pPr marL="487363" indent="-487363" algn="l" defTabSz="1084263" eaLnBrk="0" hangingPunct="0">
              <a:lnSpc>
                <a:spcPct val="120000"/>
              </a:lnSpc>
              <a:buFontTx/>
              <a:buChar char="•"/>
            </a:pPr>
            <a:r>
              <a:rPr lang="it-IT" altLang="it-IT" sz="4600" b="0">
                <a:latin typeface="Comic Sans MS" pitchFamily="66" charset="0"/>
              </a:rPr>
              <a:t>Procedure di intervento</a:t>
            </a:r>
          </a:p>
          <a:p>
            <a:pPr marL="487363" indent="-487363" algn="l" defTabSz="1084263" eaLnBrk="0" hangingPunct="0">
              <a:buFontTx/>
              <a:buChar char="•"/>
            </a:pPr>
            <a:r>
              <a:rPr lang="it-IT" altLang="it-IT" sz="4600" b="0">
                <a:latin typeface="Comic Sans MS" pitchFamily="66" charset="0"/>
              </a:rPr>
              <a:t>Localizzazione e contenuto dei presidi di primo soccorso e dei dispositivi di protezione individuale</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4386" name="Rectangle 2"/>
          <p:cNvSpPr>
            <a:spLocks noGrp="1" noChangeArrowheads="1"/>
          </p:cNvSpPr>
          <p:nvPr>
            <p:ph type="title"/>
          </p:nvPr>
        </p:nvSpPr>
        <p:spPr>
          <a:xfrm>
            <a:off x="974725" y="650875"/>
            <a:ext cx="11053763" cy="1625600"/>
          </a:xfrm>
        </p:spPr>
        <p:txBody>
          <a:bodyPr/>
          <a:lstStyle/>
          <a:p>
            <a:pPr>
              <a:defRPr/>
            </a:pPr>
            <a:r>
              <a:rPr lang="it-IT" b="1">
                <a:solidFill>
                  <a:srgbClr val="FF0033"/>
                </a:solidFill>
                <a:effectLst>
                  <a:outerShdw blurRad="38100" dist="38100" dir="2700000" algn="tl">
                    <a:srgbClr val="C0C0C0"/>
                  </a:outerShdw>
                </a:effectLst>
                <a:latin typeface="Comic Sans MS" pitchFamily="66" charset="0"/>
              </a:rPr>
              <a:t>EMORRAGIE ESTERNE</a:t>
            </a:r>
            <a:br>
              <a:rPr lang="it-IT" b="1">
                <a:solidFill>
                  <a:srgbClr val="FF0033"/>
                </a:solidFill>
                <a:effectLst>
                  <a:outerShdw blurRad="38100" dist="38100" dir="2700000" algn="tl">
                    <a:srgbClr val="C0C0C0"/>
                  </a:outerShdw>
                </a:effectLst>
                <a:latin typeface="Comic Sans MS" pitchFamily="66" charset="0"/>
              </a:rPr>
            </a:br>
            <a:r>
              <a:rPr lang="it-IT" i="1">
                <a:solidFill>
                  <a:schemeClr val="accent2"/>
                </a:solidFill>
                <a:latin typeface="Comic Sans MS" pitchFamily="66" charset="0"/>
              </a:rPr>
              <a:t>Come intervenire</a:t>
            </a:r>
          </a:p>
        </p:txBody>
      </p:sp>
      <p:sp>
        <p:nvSpPr>
          <p:cNvPr id="1424387" name="Rectangle 3"/>
          <p:cNvSpPr>
            <a:spLocks noChangeArrowheads="1"/>
          </p:cNvSpPr>
          <p:nvPr/>
        </p:nvSpPr>
        <p:spPr bwMode="auto">
          <a:xfrm>
            <a:off x="741363" y="2212975"/>
            <a:ext cx="11303000" cy="6911975"/>
          </a:xfrm>
          <a:prstGeom prst="rect">
            <a:avLst/>
          </a:prstGeom>
          <a:noFill/>
          <a:ln w="9525">
            <a:noFill/>
            <a:miter lim="800000"/>
            <a:headEnd/>
            <a:tailEnd/>
          </a:ln>
          <a:effectLst/>
        </p:spPr>
        <p:txBody>
          <a:bodyPr lIns="130949" tIns="65475" rIns="130949" bIns="65475"/>
          <a:lstStyle/>
          <a:p>
            <a:pPr marL="487363" indent="-487363" defTabSz="1300163" eaLnBrk="0" hangingPunct="0">
              <a:lnSpc>
                <a:spcPct val="250000"/>
              </a:lnSpc>
              <a:buSzPct val="80000"/>
              <a:defRPr/>
            </a:pPr>
            <a:r>
              <a:rPr lang="it-IT" sz="4400">
                <a:solidFill>
                  <a:srgbClr val="FF0000"/>
                </a:solidFill>
                <a:effectLst>
                  <a:outerShdw blurRad="38100" dist="38100" dir="2700000" algn="tl">
                    <a:srgbClr val="C0C0C0"/>
                  </a:outerShdw>
                </a:effectLst>
                <a:latin typeface="Comic Sans MS" pitchFamily="66" charset="0"/>
              </a:rPr>
              <a:t>Pressione diretta sul punto di lesione</a:t>
            </a:r>
          </a:p>
          <a:p>
            <a:pPr marL="487363" indent="-487363" defTabSz="1300163" eaLnBrk="0" hangingPunct="0">
              <a:lnSpc>
                <a:spcPct val="250000"/>
              </a:lnSpc>
              <a:buSzPct val="80000"/>
              <a:defRPr/>
            </a:pPr>
            <a:r>
              <a:rPr lang="it-IT" sz="4400">
                <a:solidFill>
                  <a:srgbClr val="FF0000"/>
                </a:solidFill>
                <a:effectLst>
                  <a:outerShdw blurRad="38100" dist="38100" dir="2700000" algn="tl">
                    <a:srgbClr val="C0C0C0"/>
                  </a:outerShdw>
                </a:effectLst>
                <a:latin typeface="Comic Sans MS" pitchFamily="66" charset="0"/>
              </a:rPr>
              <a:t>Sollevamento (di un arto)   </a:t>
            </a:r>
          </a:p>
          <a:p>
            <a:pPr marL="487363" indent="-487363" defTabSz="1300163" eaLnBrk="0" hangingPunct="0">
              <a:lnSpc>
                <a:spcPct val="250000"/>
              </a:lnSpc>
              <a:buSzPct val="80000"/>
              <a:defRPr/>
            </a:pPr>
            <a:r>
              <a:rPr lang="it-IT" sz="4400">
                <a:solidFill>
                  <a:srgbClr val="FF0000"/>
                </a:solidFill>
                <a:effectLst>
                  <a:outerShdw blurRad="38100" dist="38100" dir="2700000" algn="tl">
                    <a:srgbClr val="C0C0C0"/>
                  </a:outerShdw>
                </a:effectLst>
                <a:latin typeface="Comic Sans MS" pitchFamily="66" charset="0"/>
              </a:rPr>
              <a:t>Compressione a distanza</a:t>
            </a:r>
          </a:p>
          <a:p>
            <a:pPr marL="487363" indent="-487363" defTabSz="1300163" eaLnBrk="0" hangingPunct="0">
              <a:lnSpc>
                <a:spcPct val="250000"/>
              </a:lnSpc>
              <a:buSzPct val="80000"/>
              <a:defRPr/>
            </a:pPr>
            <a:r>
              <a:rPr lang="it-IT" sz="4400">
                <a:solidFill>
                  <a:srgbClr val="FF0000"/>
                </a:solidFill>
                <a:effectLst>
                  <a:outerShdw blurRad="38100" dist="38100" dir="2700000" algn="tl">
                    <a:srgbClr val="C0C0C0"/>
                  </a:outerShdw>
                </a:effectLst>
                <a:latin typeface="Comic Sans MS" pitchFamily="66" charset="0"/>
              </a:rPr>
              <a:t>Laccio emostatico</a:t>
            </a:r>
          </a:p>
          <a:p>
            <a:pPr marL="487363" indent="-487363" algn="l" defTabSz="1300163" eaLnBrk="0" hangingPunct="0">
              <a:lnSpc>
                <a:spcPct val="250000"/>
              </a:lnSpc>
              <a:buSzPct val="80000"/>
              <a:buFontTx/>
              <a:buChar char="•"/>
              <a:defRPr/>
            </a:pPr>
            <a:endParaRPr lang="it-IT" sz="4400">
              <a:solidFill>
                <a:srgbClr val="FF0000"/>
              </a:solidFill>
              <a:effectLst>
                <a:outerShdw blurRad="38100" dist="38100" dir="2700000" algn="tl">
                  <a:srgbClr val="C0C0C0"/>
                </a:outerShdw>
              </a:effectLst>
              <a:latin typeface="Comic Sans MS" pitchFamily="66" charset="0"/>
            </a:endParaRPr>
          </a:p>
          <a:p>
            <a:pPr marL="487363" indent="-487363" algn="l" defTabSz="1300163" eaLnBrk="0" hangingPunct="0">
              <a:lnSpc>
                <a:spcPct val="140000"/>
              </a:lnSpc>
              <a:buSzPct val="80000"/>
              <a:defRPr/>
            </a:pPr>
            <a:endParaRPr lang="it-IT" sz="4400">
              <a:solidFill>
                <a:srgbClr val="FF0000"/>
              </a:solidFill>
              <a:latin typeface="Comic Sans MS" pitchFamily="66" charset="0"/>
            </a:endParaRPr>
          </a:p>
          <a:p>
            <a:pPr marL="487363" indent="-487363" algn="l" defTabSz="1300163" eaLnBrk="0" hangingPunct="0">
              <a:lnSpc>
                <a:spcPct val="140000"/>
              </a:lnSpc>
              <a:buSzPct val="80000"/>
              <a:buFontTx/>
              <a:buChar char="•"/>
              <a:defRPr/>
            </a:pPr>
            <a:endParaRPr lang="it-IT" sz="4000">
              <a:latin typeface="Comic Sans MS" pitchFamily="66" charset="0"/>
            </a:endParaRPr>
          </a:p>
          <a:p>
            <a:pPr marL="487363" indent="-487363" algn="l" defTabSz="1300163" eaLnBrk="0" hangingPunct="0">
              <a:buSzPct val="80000"/>
              <a:defRPr/>
            </a:pPr>
            <a:endParaRPr lang="it-IT" sz="4000" b="0" i="1">
              <a:latin typeface="Comic Sans MS" pitchFamily="66" charset="0"/>
            </a:endParaRPr>
          </a:p>
        </p:txBody>
      </p:sp>
      <p:sp>
        <p:nvSpPr>
          <p:cNvPr id="140292" name="AutoShape 4"/>
          <p:cNvSpPr>
            <a:spLocks noChangeArrowheads="1"/>
          </p:cNvSpPr>
          <p:nvPr/>
        </p:nvSpPr>
        <p:spPr bwMode="auto">
          <a:xfrm>
            <a:off x="6357938" y="3868738"/>
            <a:ext cx="504825" cy="939800"/>
          </a:xfrm>
          <a:prstGeom prst="downArrow">
            <a:avLst>
              <a:gd name="adj1" fmla="val 50000"/>
              <a:gd name="adj2" fmla="val 93211"/>
            </a:avLst>
          </a:prstGeom>
          <a:solidFill>
            <a:schemeClr val="accent2">
              <a:alpha val="50195"/>
            </a:schemeClr>
          </a:solidFill>
          <a:ln w="25400">
            <a:solidFill>
              <a:srgbClr val="000080"/>
            </a:solidFill>
            <a:miter lim="800000"/>
            <a:headEnd/>
            <a:tailEnd/>
          </a:ln>
        </p:spPr>
        <p:txBody>
          <a:bodyPr wrap="none" anchor="ctr"/>
          <a:lstStyle/>
          <a:p>
            <a:endParaRPr lang="it-IT" altLang="it-IT"/>
          </a:p>
        </p:txBody>
      </p:sp>
      <p:sp>
        <p:nvSpPr>
          <p:cNvPr id="140293" name="AutoShape 5"/>
          <p:cNvSpPr>
            <a:spLocks noChangeArrowheads="1"/>
          </p:cNvSpPr>
          <p:nvPr/>
        </p:nvSpPr>
        <p:spPr bwMode="auto">
          <a:xfrm>
            <a:off x="6357938" y="5668963"/>
            <a:ext cx="504825" cy="939800"/>
          </a:xfrm>
          <a:prstGeom prst="downArrow">
            <a:avLst>
              <a:gd name="adj1" fmla="val 50000"/>
              <a:gd name="adj2" fmla="val 93211"/>
            </a:avLst>
          </a:prstGeom>
          <a:solidFill>
            <a:schemeClr val="accent2">
              <a:alpha val="50195"/>
            </a:schemeClr>
          </a:solidFill>
          <a:ln w="25400">
            <a:solidFill>
              <a:srgbClr val="000080"/>
            </a:solidFill>
            <a:miter lim="800000"/>
            <a:headEnd/>
            <a:tailEnd/>
          </a:ln>
        </p:spPr>
        <p:txBody>
          <a:bodyPr wrap="none" anchor="ctr"/>
          <a:lstStyle/>
          <a:p>
            <a:endParaRPr lang="it-IT" altLang="it-IT"/>
          </a:p>
        </p:txBody>
      </p:sp>
      <p:sp>
        <p:nvSpPr>
          <p:cNvPr id="140294" name="AutoShape 6"/>
          <p:cNvSpPr>
            <a:spLocks noChangeArrowheads="1"/>
          </p:cNvSpPr>
          <p:nvPr/>
        </p:nvSpPr>
        <p:spPr bwMode="auto">
          <a:xfrm>
            <a:off x="6357938" y="7469188"/>
            <a:ext cx="504825" cy="939800"/>
          </a:xfrm>
          <a:prstGeom prst="downArrow">
            <a:avLst>
              <a:gd name="adj1" fmla="val 50000"/>
              <a:gd name="adj2" fmla="val 93211"/>
            </a:avLst>
          </a:prstGeom>
          <a:solidFill>
            <a:schemeClr val="accent2">
              <a:alpha val="50195"/>
            </a:schemeClr>
          </a:solidFill>
          <a:ln w="25400">
            <a:solidFill>
              <a:srgbClr val="000080"/>
            </a:solidFill>
            <a:miter lim="800000"/>
            <a:headEnd/>
            <a:tailEnd/>
          </a:ln>
        </p:spPr>
        <p:txBody>
          <a:bodyPr wrap="none" anchor="ctr"/>
          <a:lstStyle/>
          <a:p>
            <a:endParaRPr lang="it-IT" altLang="it-IT"/>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3" descr="Ferite tamp"/>
          <p:cNvPicPr>
            <a:picLocks noChangeAspect="1" noChangeArrowheads="1"/>
          </p:cNvPicPr>
          <p:nvPr/>
        </p:nvPicPr>
        <p:blipFill>
          <a:blip r:embed="rId3"/>
          <a:srcRect l="58333"/>
          <a:stretch>
            <a:fillRect/>
          </a:stretch>
        </p:blipFill>
        <p:spPr bwMode="auto">
          <a:xfrm>
            <a:off x="8085138" y="2644775"/>
            <a:ext cx="4362450" cy="6637338"/>
          </a:xfrm>
          <a:prstGeom prst="rect">
            <a:avLst/>
          </a:prstGeom>
          <a:noFill/>
          <a:ln w="9525">
            <a:noFill/>
            <a:miter lim="800000"/>
            <a:headEnd/>
            <a:tailEnd/>
          </a:ln>
        </p:spPr>
      </p:pic>
      <p:sp>
        <p:nvSpPr>
          <p:cNvPr id="141315" name="Text Box 4"/>
          <p:cNvSpPr txBox="1">
            <a:spLocks noChangeArrowheads="1"/>
          </p:cNvSpPr>
          <p:nvPr/>
        </p:nvSpPr>
        <p:spPr bwMode="auto">
          <a:xfrm>
            <a:off x="1074738" y="3341688"/>
            <a:ext cx="5326062" cy="563562"/>
          </a:xfrm>
          <a:prstGeom prst="rect">
            <a:avLst/>
          </a:prstGeom>
          <a:noFill/>
          <a:ln w="9525">
            <a:noFill/>
            <a:miter lim="800000"/>
            <a:headEnd/>
            <a:tailEnd/>
          </a:ln>
        </p:spPr>
        <p:txBody>
          <a:bodyPr lIns="130037" tIns="65018" rIns="130037" bIns="65018">
            <a:spAutoFit/>
          </a:bodyPr>
          <a:lstStyle/>
          <a:p>
            <a:pPr algn="l" defTabSz="1300163">
              <a:spcBef>
                <a:spcPct val="50000"/>
              </a:spcBef>
            </a:pPr>
            <a:endParaRPr lang="it-IT" altLang="it-IT" b="0">
              <a:latin typeface="Tahoma" pitchFamily="34" charset="0"/>
            </a:endParaRPr>
          </a:p>
        </p:txBody>
      </p:sp>
      <p:sp>
        <p:nvSpPr>
          <p:cNvPr id="122885" name="Text Box 5"/>
          <p:cNvSpPr txBox="1">
            <a:spLocks noChangeArrowheads="1"/>
          </p:cNvSpPr>
          <p:nvPr/>
        </p:nvSpPr>
        <p:spPr bwMode="auto">
          <a:xfrm>
            <a:off x="381000" y="1781175"/>
            <a:ext cx="7559675" cy="5767388"/>
          </a:xfrm>
          <a:prstGeom prst="rect">
            <a:avLst/>
          </a:prstGeom>
          <a:noFill/>
          <a:ln w="9525">
            <a:noFill/>
            <a:miter lim="800000"/>
            <a:headEnd/>
            <a:tailEnd/>
          </a:ln>
        </p:spPr>
        <p:txBody>
          <a:bodyPr lIns="130037" tIns="65018" rIns="130037" bIns="65018">
            <a:spAutoFit/>
          </a:bodyPr>
          <a:lstStyle/>
          <a:p>
            <a:pPr marL="487363" indent="-487363" defTabSz="1300163">
              <a:spcBef>
                <a:spcPct val="50000"/>
              </a:spcBef>
              <a:defRPr/>
            </a:pPr>
            <a:r>
              <a:rPr lang="it-IT" sz="4400">
                <a:effectLst>
                  <a:outerShdw blurRad="38100" dist="38100" dir="2700000" algn="tl">
                    <a:srgbClr val="C0C0C0"/>
                  </a:outerShdw>
                </a:effectLst>
                <a:latin typeface="Tahoma" pitchFamily="34" charset="0"/>
              </a:rPr>
              <a:t>TECNICHE DI EMOSTASI</a:t>
            </a:r>
          </a:p>
          <a:p>
            <a:pPr marL="487363" indent="-487363" defTabSz="1300163">
              <a:spcBef>
                <a:spcPct val="50000"/>
              </a:spcBef>
              <a:defRPr/>
            </a:pPr>
            <a:endParaRPr lang="it-IT" sz="4400">
              <a:solidFill>
                <a:srgbClr val="21B2C9"/>
              </a:solidFill>
              <a:effectLst>
                <a:outerShdw blurRad="38100" dist="38100" dir="2700000" algn="tl">
                  <a:srgbClr val="C0C0C0"/>
                </a:outerShdw>
              </a:effectLst>
              <a:latin typeface="Tahoma" pitchFamily="34" charset="0"/>
            </a:endParaRPr>
          </a:p>
          <a:p>
            <a:pPr marL="487363" indent="-487363" algn="l" defTabSz="1300163">
              <a:spcBef>
                <a:spcPct val="50000"/>
              </a:spcBef>
              <a:defRPr/>
            </a:pPr>
            <a:r>
              <a:rPr lang="it-IT" sz="4000">
                <a:solidFill>
                  <a:schemeClr val="accent2"/>
                </a:solidFill>
                <a:effectLst>
                  <a:outerShdw blurRad="38100" dist="38100" dir="2700000" algn="tl">
                    <a:srgbClr val="C0C0C0"/>
                  </a:outerShdw>
                </a:effectLst>
                <a:latin typeface="Tahoma" pitchFamily="34" charset="0"/>
              </a:rPr>
              <a:t>1) COMPRESSIONE DIRETTA</a:t>
            </a:r>
            <a:r>
              <a:rPr lang="it-IT" sz="4000" b="0">
                <a:solidFill>
                  <a:schemeClr val="accent2"/>
                </a:solidFill>
                <a:latin typeface="Tahoma" pitchFamily="34" charset="0"/>
              </a:rPr>
              <a:t>:</a:t>
            </a:r>
            <a:r>
              <a:rPr lang="it-IT" sz="4000" b="0">
                <a:latin typeface="Tahoma" pitchFamily="34" charset="0"/>
              </a:rPr>
              <a:t> pressione locale con una garza per 3 minuti (tempo di coagulazione); aggiungere altre garze senza togliere mai quella sotto.</a:t>
            </a:r>
          </a:p>
        </p:txBody>
      </p:sp>
      <p:sp>
        <p:nvSpPr>
          <p:cNvPr id="1295366" name="Rectangle 6"/>
          <p:cNvSpPr>
            <a:spLocks noChangeArrowheads="1"/>
          </p:cNvSpPr>
          <p:nvPr/>
        </p:nvSpPr>
        <p:spPr bwMode="auto">
          <a:xfrm>
            <a:off x="884238" y="339725"/>
            <a:ext cx="11053762" cy="1625600"/>
          </a:xfrm>
          <a:prstGeom prst="rect">
            <a:avLst/>
          </a:prstGeom>
          <a:noFill/>
          <a:ln w="9525">
            <a:noFill/>
            <a:miter lim="800000"/>
            <a:headEnd/>
            <a:tailEnd/>
          </a:ln>
          <a:effectLst/>
        </p:spPr>
        <p:txBody>
          <a:bodyPr lIns="130949" tIns="65475" rIns="130949" bIns="65475" anchor="ctr"/>
          <a:lstStyle/>
          <a:p>
            <a:pPr defTabSz="1084263" eaLnBrk="0" hangingPunct="0">
              <a:spcBef>
                <a:spcPct val="0"/>
              </a:spcBef>
              <a:defRPr/>
            </a:pPr>
            <a:r>
              <a:rPr lang="it-IT" sz="6300">
                <a:solidFill>
                  <a:srgbClr val="FF0033"/>
                </a:solidFill>
                <a:effectLst>
                  <a:outerShdw blurRad="38100" dist="38100" dir="2700000" algn="tl">
                    <a:srgbClr val="C0C0C0"/>
                  </a:outerShdw>
                </a:effectLst>
                <a:latin typeface="Comic Sans MS" pitchFamily="66" charset="0"/>
              </a:rPr>
              <a:t>EMORRAGIE ESTERNE</a:t>
            </a:r>
            <a:br>
              <a:rPr lang="it-IT" sz="6300">
                <a:solidFill>
                  <a:srgbClr val="FF0033"/>
                </a:solidFill>
                <a:effectLst>
                  <a:outerShdw blurRad="38100" dist="38100" dir="2700000" algn="tl">
                    <a:srgbClr val="C0C0C0"/>
                  </a:outerShdw>
                </a:effectLst>
                <a:latin typeface="Comic Sans MS" pitchFamily="66" charset="0"/>
              </a:rPr>
            </a:br>
            <a:endParaRPr lang="it-IT" sz="6300">
              <a:solidFill>
                <a:srgbClr val="000080"/>
              </a:solidFill>
              <a:effectLst>
                <a:outerShdw blurRad="38100" dist="38100" dir="2700000" algn="tl">
                  <a:srgbClr val="C0C0C0"/>
                </a:outerShdw>
              </a:effectLst>
              <a:latin typeface="Comic Sans MS" pitchFamily="66" charset="0"/>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ChangeArrowheads="1"/>
          </p:cNvSpPr>
          <p:nvPr/>
        </p:nvSpPr>
        <p:spPr bwMode="auto">
          <a:xfrm>
            <a:off x="381000" y="2212975"/>
            <a:ext cx="10369550" cy="3743325"/>
          </a:xfrm>
          <a:prstGeom prst="rect">
            <a:avLst/>
          </a:prstGeom>
          <a:noFill/>
          <a:ln w="9525">
            <a:noFill/>
            <a:miter lim="800000"/>
            <a:headEnd/>
            <a:tailEnd/>
          </a:ln>
        </p:spPr>
        <p:txBody>
          <a:bodyPr lIns="130037" tIns="65018" rIns="130037" bIns="65018">
            <a:spAutoFit/>
          </a:bodyPr>
          <a:lstStyle/>
          <a:p>
            <a:pPr marL="487363" indent="-487363" defTabSz="1300163">
              <a:spcBef>
                <a:spcPct val="50000"/>
              </a:spcBef>
              <a:defRPr/>
            </a:pPr>
            <a:r>
              <a:rPr lang="it-IT" sz="5700">
                <a:latin typeface="Comic Sans MS" pitchFamily="66" charset="0"/>
              </a:rPr>
              <a:t>TECNICHE DI EMOSTASI</a:t>
            </a:r>
          </a:p>
          <a:p>
            <a:pPr marL="487363" indent="-487363" algn="l" defTabSz="1300163">
              <a:spcBef>
                <a:spcPct val="50000"/>
              </a:spcBef>
              <a:defRPr/>
            </a:pPr>
            <a:r>
              <a:rPr lang="it-IT" sz="3200">
                <a:solidFill>
                  <a:schemeClr val="accent2"/>
                </a:solidFill>
                <a:effectLst>
                  <a:outerShdw blurRad="38100" dist="38100" dir="2700000" algn="tl">
                    <a:srgbClr val="C0C0C0"/>
                  </a:outerShdw>
                </a:effectLst>
                <a:latin typeface="Tahoma" pitchFamily="34" charset="0"/>
              </a:rPr>
              <a:t>2. BENDAGGIO COMPRESSIVO</a:t>
            </a:r>
            <a:r>
              <a:rPr lang="it-IT" sz="3200">
                <a:solidFill>
                  <a:schemeClr val="accent2"/>
                </a:solidFill>
                <a:latin typeface="Verdana" pitchFamily="34" charset="0"/>
              </a:rPr>
              <a:t>:</a:t>
            </a:r>
            <a:r>
              <a:rPr lang="it-IT" sz="3200" b="0">
                <a:latin typeface="Verdana" pitchFamily="34" charset="0"/>
              </a:rPr>
              <a:t> </a:t>
            </a:r>
            <a:r>
              <a:rPr lang="it-IT" b="0">
                <a:latin typeface="Verdana" pitchFamily="34" charset="0"/>
              </a:rPr>
              <a:t>garza arrotolata e compressa con un bendaggio, senza fermare la circolazione arteriosa.</a:t>
            </a:r>
          </a:p>
          <a:p>
            <a:pPr marL="487363" indent="-487363" algn="l" defTabSz="1300163">
              <a:spcBef>
                <a:spcPct val="50000"/>
              </a:spcBef>
              <a:defRPr/>
            </a:pPr>
            <a:r>
              <a:rPr lang="it-IT" sz="3200">
                <a:solidFill>
                  <a:schemeClr val="accent2"/>
                </a:solidFill>
                <a:effectLst>
                  <a:outerShdw blurRad="38100" dist="38100" dir="2700000" algn="tl">
                    <a:srgbClr val="C0C0C0"/>
                  </a:outerShdw>
                </a:effectLst>
                <a:latin typeface="Tahoma" pitchFamily="34" charset="0"/>
              </a:rPr>
              <a:t>3. SOLLEVAMENTO DELL’ARTO</a:t>
            </a:r>
            <a:r>
              <a:rPr lang="it-IT" sz="3200">
                <a:solidFill>
                  <a:schemeClr val="accent2"/>
                </a:solidFill>
                <a:latin typeface="Verdana" pitchFamily="34" charset="0"/>
              </a:rPr>
              <a:t>:</a:t>
            </a:r>
            <a:r>
              <a:rPr lang="it-IT" sz="3200" b="0">
                <a:latin typeface="Verdana" pitchFamily="34" charset="0"/>
              </a:rPr>
              <a:t> </a:t>
            </a:r>
            <a:r>
              <a:rPr lang="it-IT" b="0">
                <a:latin typeface="Verdana" pitchFamily="34" charset="0"/>
              </a:rPr>
              <a:t>alzare l’arto oltre il livello del cuore, se non vi è evidenza di fratture.</a:t>
            </a:r>
          </a:p>
        </p:txBody>
      </p:sp>
      <p:sp>
        <p:nvSpPr>
          <p:cNvPr id="1297411" name="Rectangle 3"/>
          <p:cNvSpPr>
            <a:spLocks noChangeArrowheads="1"/>
          </p:cNvSpPr>
          <p:nvPr/>
        </p:nvSpPr>
        <p:spPr bwMode="auto">
          <a:xfrm>
            <a:off x="812800" y="628650"/>
            <a:ext cx="11053763" cy="1625600"/>
          </a:xfrm>
          <a:prstGeom prst="rect">
            <a:avLst/>
          </a:prstGeom>
          <a:noFill/>
          <a:ln w="9525">
            <a:noFill/>
            <a:miter lim="800000"/>
            <a:headEnd/>
            <a:tailEnd/>
          </a:ln>
          <a:effectLst/>
        </p:spPr>
        <p:txBody>
          <a:bodyPr lIns="130949" tIns="65475" rIns="130949" bIns="65475" anchor="ctr"/>
          <a:lstStyle/>
          <a:p>
            <a:pPr defTabSz="1084263" eaLnBrk="0" hangingPunct="0">
              <a:spcBef>
                <a:spcPct val="0"/>
              </a:spcBef>
              <a:defRPr/>
            </a:pPr>
            <a:r>
              <a:rPr lang="it-IT" sz="6300">
                <a:solidFill>
                  <a:srgbClr val="FF0033"/>
                </a:solidFill>
                <a:effectLst>
                  <a:outerShdw blurRad="38100" dist="38100" dir="2700000" algn="tl">
                    <a:srgbClr val="C0C0C0"/>
                  </a:outerShdw>
                </a:effectLst>
                <a:latin typeface="Comic Sans MS" pitchFamily="66" charset="0"/>
              </a:rPr>
              <a:t>EMORRAGIE ESTERNE</a:t>
            </a:r>
            <a:br>
              <a:rPr lang="it-IT" sz="6300">
                <a:solidFill>
                  <a:srgbClr val="FF0033"/>
                </a:solidFill>
                <a:effectLst>
                  <a:outerShdw blurRad="38100" dist="38100" dir="2700000" algn="tl">
                    <a:srgbClr val="C0C0C0"/>
                  </a:outerShdw>
                </a:effectLst>
                <a:latin typeface="Comic Sans MS" pitchFamily="66" charset="0"/>
              </a:rPr>
            </a:br>
            <a:endParaRPr lang="it-IT" sz="6300">
              <a:solidFill>
                <a:srgbClr val="000080"/>
              </a:solidFill>
              <a:effectLst>
                <a:outerShdw blurRad="38100" dist="38100" dir="2700000" algn="tl">
                  <a:srgbClr val="C0C0C0"/>
                </a:outerShdw>
              </a:effectLst>
              <a:latin typeface="Comic Sans MS" pitchFamily="66" charset="0"/>
            </a:endParaRPr>
          </a:p>
        </p:txBody>
      </p:sp>
      <p:pic>
        <p:nvPicPr>
          <p:cNvPr id="142340" name="Picture 4"/>
          <p:cNvPicPr>
            <a:picLocks noChangeAspect="1" noChangeArrowheads="1"/>
          </p:cNvPicPr>
          <p:nvPr/>
        </p:nvPicPr>
        <p:blipFill>
          <a:blip r:embed="rId3"/>
          <a:srcRect/>
          <a:stretch>
            <a:fillRect/>
          </a:stretch>
        </p:blipFill>
        <p:spPr bwMode="auto">
          <a:xfrm>
            <a:off x="3765550" y="6172200"/>
            <a:ext cx="5111750" cy="3311525"/>
          </a:xfrm>
          <a:prstGeom prst="rect">
            <a:avLst/>
          </a:prstGeom>
          <a:noFill/>
          <a:ln w="9525">
            <a:noFill/>
            <a:miter lim="800000"/>
            <a:headEnd/>
            <a:tailEnd/>
          </a:ln>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3554" name="Rectangle 2"/>
          <p:cNvSpPr>
            <a:spLocks noGrp="1" noChangeArrowheads="1"/>
          </p:cNvSpPr>
          <p:nvPr>
            <p:ph type="title"/>
          </p:nvPr>
        </p:nvSpPr>
        <p:spPr>
          <a:xfrm>
            <a:off x="1028700" y="4300538"/>
            <a:ext cx="10768013" cy="1192212"/>
          </a:xfrm>
        </p:spPr>
        <p:txBody>
          <a:bodyPr/>
          <a:lstStyle/>
          <a:p>
            <a:pPr algn="l">
              <a:defRPr/>
            </a:pPr>
            <a:r>
              <a:rPr lang="it-IT" sz="5400" b="1" dirty="0">
                <a:solidFill>
                  <a:schemeClr val="accent2"/>
                </a:solidFill>
                <a:effectLst>
                  <a:outerShdw blurRad="38100" dist="38100" dir="2700000" algn="tl">
                    <a:srgbClr val="C0C0C0"/>
                  </a:outerShdw>
                </a:effectLst>
                <a:latin typeface="Comic Sans MS" pitchFamily="66" charset="0"/>
              </a:rPr>
              <a:t>4) </a:t>
            </a:r>
            <a:r>
              <a:rPr lang="it-IT" sz="5700" b="1" dirty="0">
                <a:solidFill>
                  <a:schemeClr val="accent2"/>
                </a:solidFill>
              </a:rPr>
              <a:t>PUNTI DI COMPRESSIONE:</a:t>
            </a:r>
            <a:r>
              <a:rPr lang="it-IT" sz="5700" b="1" dirty="0">
                <a:solidFill>
                  <a:schemeClr val="tx1"/>
                </a:solidFill>
              </a:rPr>
              <a:t> </a:t>
            </a:r>
            <a:r>
              <a:rPr lang="it-IT" sz="5700" dirty="0">
                <a:solidFill>
                  <a:schemeClr val="tx1"/>
                </a:solidFill>
              </a:rPr>
              <a:t>comprimere selettivamente l’arteria a monte del </a:t>
            </a:r>
            <a:r>
              <a:rPr lang="it-IT" sz="5700">
                <a:solidFill>
                  <a:schemeClr val="tx1"/>
                </a:solidFill>
              </a:rPr>
              <a:t>punto di sanguinamento</a:t>
            </a:r>
            <a:endParaRPr lang="it-IT" sz="5700" dirty="0">
              <a:solidFill>
                <a:schemeClr val="tx1"/>
              </a:solidFill>
            </a:endParaRPr>
          </a:p>
        </p:txBody>
      </p:sp>
      <p:sp>
        <p:nvSpPr>
          <p:cNvPr id="1303555" name="Rectangle 3"/>
          <p:cNvSpPr>
            <a:spLocks noChangeArrowheads="1"/>
          </p:cNvSpPr>
          <p:nvPr/>
        </p:nvSpPr>
        <p:spPr bwMode="auto">
          <a:xfrm>
            <a:off x="957263" y="628650"/>
            <a:ext cx="11053762" cy="1625600"/>
          </a:xfrm>
          <a:prstGeom prst="rect">
            <a:avLst/>
          </a:prstGeom>
          <a:noFill/>
          <a:ln w="9525">
            <a:noFill/>
            <a:miter lim="800000"/>
            <a:headEnd/>
            <a:tailEnd/>
          </a:ln>
          <a:effectLst/>
        </p:spPr>
        <p:txBody>
          <a:bodyPr lIns="130949" tIns="65475" rIns="130949" bIns="65475" anchor="ctr"/>
          <a:lstStyle/>
          <a:p>
            <a:pPr defTabSz="1084263" eaLnBrk="0" hangingPunct="0">
              <a:spcBef>
                <a:spcPct val="0"/>
              </a:spcBef>
              <a:defRPr/>
            </a:pPr>
            <a:r>
              <a:rPr lang="it-IT" sz="6300">
                <a:solidFill>
                  <a:srgbClr val="FF0033"/>
                </a:solidFill>
                <a:effectLst>
                  <a:outerShdw blurRad="38100" dist="38100" dir="2700000" algn="tl">
                    <a:srgbClr val="C0C0C0"/>
                  </a:outerShdw>
                </a:effectLst>
                <a:latin typeface="Comic Sans MS" pitchFamily="66" charset="0"/>
              </a:rPr>
              <a:t>EMORRAGIE ESTERNE</a:t>
            </a:r>
            <a:br>
              <a:rPr lang="it-IT" sz="6300">
                <a:solidFill>
                  <a:srgbClr val="FF0033"/>
                </a:solidFill>
                <a:effectLst>
                  <a:outerShdw blurRad="38100" dist="38100" dir="2700000" algn="tl">
                    <a:srgbClr val="C0C0C0"/>
                  </a:outerShdw>
                </a:effectLst>
                <a:latin typeface="Comic Sans MS" pitchFamily="66" charset="0"/>
              </a:rPr>
            </a:br>
            <a:endParaRPr lang="it-IT" sz="6300">
              <a:solidFill>
                <a:srgbClr val="000080"/>
              </a:solidFill>
              <a:effectLst>
                <a:outerShdw blurRad="38100" dist="38100" dir="2700000" algn="tl">
                  <a:srgbClr val="C0C0C0"/>
                </a:outerShdw>
              </a:effectLst>
              <a:latin typeface="Comic Sans MS" pitchFamily="66" charset="0"/>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ChangeArrowheads="1"/>
          </p:cNvSpPr>
          <p:nvPr>
            <p:ph type="title"/>
          </p:nvPr>
        </p:nvSpPr>
        <p:spPr>
          <a:xfrm>
            <a:off x="2757488" y="1636713"/>
            <a:ext cx="8007350" cy="1192212"/>
          </a:xfrm>
        </p:spPr>
        <p:txBody>
          <a:bodyPr/>
          <a:lstStyle/>
          <a:p>
            <a:pPr algn="l">
              <a:defRPr/>
            </a:pPr>
            <a:r>
              <a:rPr lang="it-IT" sz="5400" b="1">
                <a:solidFill>
                  <a:schemeClr val="accent2"/>
                </a:solidFill>
                <a:effectLst>
                  <a:outerShdw blurRad="38100" dist="38100" dir="2700000" algn="tl">
                    <a:srgbClr val="C0C0C0"/>
                  </a:outerShdw>
                </a:effectLst>
                <a:latin typeface="Comic Sans MS" pitchFamily="66" charset="0"/>
              </a:rPr>
              <a:t>Punti di compressione</a:t>
            </a:r>
          </a:p>
        </p:txBody>
      </p:sp>
      <p:sp>
        <p:nvSpPr>
          <p:cNvPr id="519171" name="Rectangle 3"/>
          <p:cNvSpPr>
            <a:spLocks noChangeArrowheads="1"/>
          </p:cNvSpPr>
          <p:nvPr/>
        </p:nvSpPr>
        <p:spPr bwMode="auto">
          <a:xfrm>
            <a:off x="974725" y="650875"/>
            <a:ext cx="11053763" cy="1625600"/>
          </a:xfrm>
          <a:prstGeom prst="rect">
            <a:avLst/>
          </a:prstGeom>
          <a:noFill/>
          <a:ln w="9525">
            <a:noFill/>
            <a:miter lim="800000"/>
            <a:headEnd/>
            <a:tailEnd/>
          </a:ln>
          <a:effectLst/>
        </p:spPr>
        <p:txBody>
          <a:bodyPr lIns="130949" tIns="65475" rIns="130949" bIns="65475" anchor="ctr"/>
          <a:lstStyle/>
          <a:p>
            <a:pPr defTabSz="1084263" eaLnBrk="0" hangingPunct="0">
              <a:spcBef>
                <a:spcPct val="0"/>
              </a:spcBef>
              <a:defRPr/>
            </a:pPr>
            <a:r>
              <a:rPr lang="it-IT" sz="6300">
                <a:solidFill>
                  <a:srgbClr val="FF0033"/>
                </a:solidFill>
                <a:effectLst>
                  <a:outerShdw blurRad="38100" dist="38100" dir="2700000" algn="tl">
                    <a:srgbClr val="C0C0C0"/>
                  </a:outerShdw>
                </a:effectLst>
                <a:latin typeface="Comic Sans MS" pitchFamily="66" charset="0"/>
              </a:rPr>
              <a:t>EMORRAGIE ESTERNE</a:t>
            </a:r>
            <a:br>
              <a:rPr lang="it-IT" sz="6300">
                <a:solidFill>
                  <a:srgbClr val="FF0033"/>
                </a:solidFill>
                <a:effectLst>
                  <a:outerShdw blurRad="38100" dist="38100" dir="2700000" algn="tl">
                    <a:srgbClr val="C0C0C0"/>
                  </a:outerShdw>
                </a:effectLst>
                <a:latin typeface="Comic Sans MS" pitchFamily="66" charset="0"/>
              </a:rPr>
            </a:br>
            <a:endParaRPr lang="it-IT" sz="6300">
              <a:solidFill>
                <a:srgbClr val="000080"/>
              </a:solidFill>
              <a:effectLst>
                <a:outerShdw blurRad="38100" dist="38100" dir="2700000" algn="tl">
                  <a:srgbClr val="C0C0C0"/>
                </a:outerShdw>
              </a:effectLst>
              <a:latin typeface="Comic Sans MS" pitchFamily="66" charset="0"/>
            </a:endParaRPr>
          </a:p>
        </p:txBody>
      </p:sp>
      <p:sp>
        <p:nvSpPr>
          <p:cNvPr id="519172" name="Rectangle 4"/>
          <p:cNvSpPr>
            <a:spLocks noChangeArrowheads="1"/>
          </p:cNvSpPr>
          <p:nvPr/>
        </p:nvSpPr>
        <p:spPr bwMode="auto">
          <a:xfrm>
            <a:off x="598488" y="3221038"/>
            <a:ext cx="11303000" cy="5976937"/>
          </a:xfrm>
          <a:prstGeom prst="rect">
            <a:avLst/>
          </a:prstGeom>
          <a:noFill/>
          <a:ln w="9525">
            <a:noFill/>
            <a:miter lim="800000"/>
            <a:headEnd/>
            <a:tailEnd/>
          </a:ln>
          <a:effectLst/>
        </p:spPr>
        <p:txBody>
          <a:bodyPr lIns="130949" tIns="65475" rIns="130949" bIns="65475"/>
          <a:lstStyle/>
          <a:p>
            <a:pPr marL="487363" indent="-487363" algn="l" defTabSz="1300163" eaLnBrk="0" hangingPunct="0">
              <a:lnSpc>
                <a:spcPct val="160000"/>
              </a:lnSpc>
              <a:buSzPct val="80000"/>
              <a:buFontTx/>
              <a:buChar char="•"/>
              <a:defRPr/>
            </a:pPr>
            <a:r>
              <a:rPr lang="it-IT" sz="4000">
                <a:solidFill>
                  <a:srgbClr val="FF0000"/>
                </a:solidFill>
                <a:effectLst>
                  <a:outerShdw blurRad="38100" dist="38100" dir="2700000" algn="tl">
                    <a:srgbClr val="C0C0C0"/>
                  </a:outerShdw>
                </a:effectLst>
                <a:latin typeface="Comic Sans MS" pitchFamily="66" charset="0"/>
              </a:rPr>
              <a:t>ART. SUCCLAVIA  </a:t>
            </a:r>
          </a:p>
          <a:p>
            <a:pPr marL="487363" indent="-487363" algn="l" defTabSz="1300163" eaLnBrk="0" hangingPunct="0">
              <a:lnSpc>
                <a:spcPct val="160000"/>
              </a:lnSpc>
              <a:buSzPct val="80000"/>
              <a:buFontTx/>
              <a:buChar char="•"/>
              <a:defRPr/>
            </a:pPr>
            <a:endParaRPr lang="it-IT" sz="4000">
              <a:solidFill>
                <a:srgbClr val="FF0000"/>
              </a:solidFill>
              <a:effectLst>
                <a:outerShdw blurRad="38100" dist="38100" dir="2700000" algn="tl">
                  <a:srgbClr val="C0C0C0"/>
                </a:outerShdw>
              </a:effectLst>
              <a:latin typeface="Comic Sans MS" pitchFamily="66" charset="0"/>
            </a:endParaRPr>
          </a:p>
          <a:p>
            <a:pPr marL="487363" indent="-487363" algn="l" defTabSz="1300163" eaLnBrk="0" hangingPunct="0">
              <a:lnSpc>
                <a:spcPct val="160000"/>
              </a:lnSpc>
              <a:buSzPct val="80000"/>
              <a:buFontTx/>
              <a:buChar char="•"/>
              <a:defRPr/>
            </a:pPr>
            <a:r>
              <a:rPr lang="it-IT" sz="4000">
                <a:solidFill>
                  <a:srgbClr val="FF0000"/>
                </a:solidFill>
                <a:effectLst>
                  <a:outerShdw blurRad="38100" dist="38100" dir="2700000" algn="tl">
                    <a:srgbClr val="C0C0C0"/>
                  </a:outerShdw>
                </a:effectLst>
                <a:latin typeface="Comic Sans MS" pitchFamily="66" charset="0"/>
              </a:rPr>
              <a:t>ART. ASCELLARE</a:t>
            </a:r>
            <a:endParaRPr lang="it-IT" sz="4000">
              <a:solidFill>
                <a:srgbClr val="FF0000"/>
              </a:solidFill>
              <a:latin typeface="Comic Sans MS" pitchFamily="66" charset="0"/>
            </a:endParaRPr>
          </a:p>
          <a:p>
            <a:pPr marL="487363" indent="-487363" algn="l" defTabSz="1300163" eaLnBrk="0" hangingPunct="0">
              <a:lnSpc>
                <a:spcPct val="160000"/>
              </a:lnSpc>
              <a:buSzPct val="80000"/>
              <a:buFontTx/>
              <a:buChar char="•"/>
              <a:defRPr/>
            </a:pPr>
            <a:endParaRPr lang="it-IT" sz="4000">
              <a:solidFill>
                <a:srgbClr val="FF0000"/>
              </a:solidFill>
              <a:latin typeface="Comic Sans MS" pitchFamily="66" charset="0"/>
            </a:endParaRPr>
          </a:p>
          <a:p>
            <a:pPr marL="487363" indent="-487363" algn="l" defTabSz="1300163" eaLnBrk="0" hangingPunct="0">
              <a:lnSpc>
                <a:spcPct val="160000"/>
              </a:lnSpc>
              <a:buSzPct val="80000"/>
              <a:buFontTx/>
              <a:buChar char="•"/>
              <a:defRPr/>
            </a:pPr>
            <a:r>
              <a:rPr lang="it-IT" sz="4000">
                <a:solidFill>
                  <a:srgbClr val="FF0000"/>
                </a:solidFill>
                <a:effectLst>
                  <a:outerShdw blurRad="38100" dist="38100" dir="2700000" algn="tl">
                    <a:srgbClr val="C0C0C0"/>
                  </a:outerShdw>
                </a:effectLst>
                <a:latin typeface="Comic Sans MS" pitchFamily="66" charset="0"/>
              </a:rPr>
              <a:t>ART. BRACHIALE</a:t>
            </a:r>
          </a:p>
          <a:p>
            <a:pPr marL="487363" indent="-487363" algn="l" defTabSz="1300163" eaLnBrk="0" hangingPunct="0">
              <a:lnSpc>
                <a:spcPct val="160000"/>
              </a:lnSpc>
              <a:buSzPct val="80000"/>
              <a:buFontTx/>
              <a:buChar char="•"/>
              <a:defRPr/>
            </a:pPr>
            <a:endParaRPr lang="it-IT" sz="4000" b="0" i="1">
              <a:solidFill>
                <a:srgbClr val="FF0000"/>
              </a:solidFill>
              <a:latin typeface="Comic Sans MS" pitchFamily="66" charset="0"/>
            </a:endParaRPr>
          </a:p>
        </p:txBody>
      </p:sp>
      <p:pic>
        <p:nvPicPr>
          <p:cNvPr id="144389" name="Picture 5" descr="emorragia%209C"/>
          <p:cNvPicPr>
            <a:picLocks noChangeAspect="1" noChangeArrowheads="1"/>
          </p:cNvPicPr>
          <p:nvPr/>
        </p:nvPicPr>
        <p:blipFill>
          <a:blip r:embed="rId3"/>
          <a:srcRect/>
          <a:stretch>
            <a:fillRect/>
          </a:stretch>
        </p:blipFill>
        <p:spPr bwMode="auto">
          <a:xfrm>
            <a:off x="9380538" y="2860675"/>
            <a:ext cx="2971800" cy="2705100"/>
          </a:xfrm>
          <a:prstGeom prst="rect">
            <a:avLst/>
          </a:prstGeom>
          <a:noFill/>
          <a:ln w="9525">
            <a:noFill/>
            <a:miter lim="800000"/>
            <a:headEnd/>
            <a:tailEnd/>
          </a:ln>
        </p:spPr>
      </p:pic>
      <p:pic>
        <p:nvPicPr>
          <p:cNvPr id="144390" name="Picture 6" descr="emorragia%209D"/>
          <p:cNvPicPr>
            <a:picLocks noChangeAspect="1" noChangeArrowheads="1"/>
          </p:cNvPicPr>
          <p:nvPr/>
        </p:nvPicPr>
        <p:blipFill>
          <a:blip r:embed="rId4"/>
          <a:srcRect r="53806"/>
          <a:stretch>
            <a:fillRect/>
          </a:stretch>
        </p:blipFill>
        <p:spPr bwMode="auto">
          <a:xfrm>
            <a:off x="6215063" y="4516438"/>
            <a:ext cx="2735262" cy="3030537"/>
          </a:xfrm>
          <a:prstGeom prst="rect">
            <a:avLst/>
          </a:prstGeom>
          <a:noFill/>
          <a:ln w="9525">
            <a:noFill/>
            <a:miter lim="800000"/>
            <a:headEnd/>
            <a:tailEnd/>
          </a:ln>
        </p:spPr>
      </p:pic>
      <p:pic>
        <p:nvPicPr>
          <p:cNvPr id="144391" name="Picture 7" descr="emorragia%209D"/>
          <p:cNvPicPr>
            <a:picLocks noChangeAspect="1" noChangeArrowheads="1"/>
          </p:cNvPicPr>
          <p:nvPr/>
        </p:nvPicPr>
        <p:blipFill>
          <a:blip r:embed="rId4"/>
          <a:srcRect l="52472"/>
          <a:stretch>
            <a:fillRect/>
          </a:stretch>
        </p:blipFill>
        <p:spPr bwMode="auto">
          <a:xfrm>
            <a:off x="9453563" y="6245225"/>
            <a:ext cx="2743200" cy="2952750"/>
          </a:xfrm>
          <a:prstGeom prst="rect">
            <a:avLst/>
          </a:prstGeom>
          <a:noFill/>
          <a:ln w="9525">
            <a:noFill/>
            <a:miter lim="800000"/>
            <a:headEnd/>
            <a:tailEnd/>
          </a:ln>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a:xfrm>
            <a:off x="2757488" y="1636713"/>
            <a:ext cx="8007350" cy="1192212"/>
          </a:xfrm>
        </p:spPr>
        <p:txBody>
          <a:bodyPr/>
          <a:lstStyle/>
          <a:p>
            <a:pPr algn="l">
              <a:defRPr/>
            </a:pPr>
            <a:r>
              <a:rPr lang="it-IT" sz="5400" b="1">
                <a:solidFill>
                  <a:schemeClr val="accent2"/>
                </a:solidFill>
                <a:effectLst>
                  <a:outerShdw blurRad="38100" dist="38100" dir="2700000" algn="tl">
                    <a:srgbClr val="C0C0C0"/>
                  </a:outerShdw>
                </a:effectLst>
                <a:latin typeface="Comic Sans MS" pitchFamily="66" charset="0"/>
              </a:rPr>
              <a:t>Punti di compressione</a:t>
            </a:r>
          </a:p>
        </p:txBody>
      </p:sp>
      <p:sp>
        <p:nvSpPr>
          <p:cNvPr id="521219" name="Rectangle 3"/>
          <p:cNvSpPr>
            <a:spLocks noChangeArrowheads="1"/>
          </p:cNvSpPr>
          <p:nvPr/>
        </p:nvSpPr>
        <p:spPr bwMode="auto">
          <a:xfrm>
            <a:off x="974725" y="650875"/>
            <a:ext cx="11053763" cy="1625600"/>
          </a:xfrm>
          <a:prstGeom prst="rect">
            <a:avLst/>
          </a:prstGeom>
          <a:noFill/>
          <a:ln w="9525">
            <a:noFill/>
            <a:miter lim="800000"/>
            <a:headEnd/>
            <a:tailEnd/>
          </a:ln>
          <a:effectLst/>
        </p:spPr>
        <p:txBody>
          <a:bodyPr lIns="130949" tIns="65475" rIns="130949" bIns="65475" anchor="ctr"/>
          <a:lstStyle/>
          <a:p>
            <a:pPr defTabSz="1084263" eaLnBrk="0" hangingPunct="0">
              <a:spcBef>
                <a:spcPct val="0"/>
              </a:spcBef>
              <a:defRPr/>
            </a:pPr>
            <a:r>
              <a:rPr lang="it-IT" sz="6300">
                <a:solidFill>
                  <a:srgbClr val="FF0033"/>
                </a:solidFill>
                <a:effectLst>
                  <a:outerShdw blurRad="38100" dist="38100" dir="2700000" algn="tl">
                    <a:srgbClr val="C0C0C0"/>
                  </a:outerShdw>
                </a:effectLst>
                <a:latin typeface="Comic Sans MS" pitchFamily="66" charset="0"/>
              </a:rPr>
              <a:t>EMORRAGIE ESTERNE</a:t>
            </a:r>
            <a:br>
              <a:rPr lang="it-IT" sz="6300">
                <a:solidFill>
                  <a:srgbClr val="FF0033"/>
                </a:solidFill>
                <a:effectLst>
                  <a:outerShdw blurRad="38100" dist="38100" dir="2700000" algn="tl">
                    <a:srgbClr val="C0C0C0"/>
                  </a:outerShdw>
                </a:effectLst>
                <a:latin typeface="Comic Sans MS" pitchFamily="66" charset="0"/>
              </a:rPr>
            </a:br>
            <a:endParaRPr lang="it-IT" sz="6300">
              <a:solidFill>
                <a:srgbClr val="000080"/>
              </a:solidFill>
              <a:effectLst>
                <a:outerShdw blurRad="38100" dist="38100" dir="2700000" algn="tl">
                  <a:srgbClr val="C0C0C0"/>
                </a:outerShdw>
              </a:effectLst>
              <a:latin typeface="Comic Sans MS" pitchFamily="66" charset="0"/>
            </a:endParaRPr>
          </a:p>
        </p:txBody>
      </p:sp>
      <p:sp>
        <p:nvSpPr>
          <p:cNvPr id="521220" name="Rectangle 4"/>
          <p:cNvSpPr>
            <a:spLocks noChangeArrowheads="1"/>
          </p:cNvSpPr>
          <p:nvPr/>
        </p:nvSpPr>
        <p:spPr bwMode="auto">
          <a:xfrm>
            <a:off x="598488" y="3221038"/>
            <a:ext cx="11303000" cy="5976937"/>
          </a:xfrm>
          <a:prstGeom prst="rect">
            <a:avLst/>
          </a:prstGeom>
          <a:noFill/>
          <a:ln w="9525">
            <a:noFill/>
            <a:miter lim="800000"/>
            <a:headEnd/>
            <a:tailEnd/>
          </a:ln>
          <a:effectLst/>
        </p:spPr>
        <p:txBody>
          <a:bodyPr lIns="130949" tIns="65475" rIns="130949" bIns="65475"/>
          <a:lstStyle/>
          <a:p>
            <a:pPr marL="487363" indent="-487363" algn="l" defTabSz="1300163" eaLnBrk="0" hangingPunct="0">
              <a:lnSpc>
                <a:spcPct val="160000"/>
              </a:lnSpc>
              <a:buSzPct val="80000"/>
              <a:buFontTx/>
              <a:buChar char="•"/>
              <a:defRPr/>
            </a:pPr>
            <a:r>
              <a:rPr lang="it-IT" sz="4000">
                <a:solidFill>
                  <a:srgbClr val="FF0000"/>
                </a:solidFill>
                <a:effectLst>
                  <a:outerShdw blurRad="38100" dist="38100" dir="2700000" algn="tl">
                    <a:srgbClr val="C0C0C0"/>
                  </a:outerShdw>
                </a:effectLst>
                <a:latin typeface="Comic Sans MS" pitchFamily="66" charset="0"/>
              </a:rPr>
              <a:t>ART. FEMORALE  </a:t>
            </a:r>
          </a:p>
          <a:p>
            <a:pPr marL="487363" indent="-487363" algn="l" defTabSz="1300163" eaLnBrk="0" hangingPunct="0">
              <a:lnSpc>
                <a:spcPct val="160000"/>
              </a:lnSpc>
              <a:buSzPct val="80000"/>
              <a:buFontTx/>
              <a:buChar char="•"/>
              <a:defRPr/>
            </a:pPr>
            <a:endParaRPr lang="it-IT" sz="4000">
              <a:solidFill>
                <a:srgbClr val="FF0000"/>
              </a:solidFill>
              <a:effectLst>
                <a:outerShdw blurRad="38100" dist="38100" dir="2700000" algn="tl">
                  <a:srgbClr val="C0C0C0"/>
                </a:outerShdw>
              </a:effectLst>
              <a:latin typeface="Comic Sans MS" pitchFamily="66" charset="0"/>
            </a:endParaRPr>
          </a:p>
          <a:p>
            <a:pPr marL="487363" indent="-487363" algn="l" defTabSz="1300163" eaLnBrk="0" hangingPunct="0">
              <a:lnSpc>
                <a:spcPct val="160000"/>
              </a:lnSpc>
              <a:buSzPct val="80000"/>
              <a:buFontTx/>
              <a:buChar char="•"/>
              <a:defRPr/>
            </a:pPr>
            <a:r>
              <a:rPr lang="it-IT" sz="4000">
                <a:solidFill>
                  <a:srgbClr val="FF0000"/>
                </a:solidFill>
                <a:effectLst>
                  <a:outerShdw blurRad="38100" dist="38100" dir="2700000" algn="tl">
                    <a:srgbClr val="C0C0C0"/>
                  </a:outerShdw>
                </a:effectLst>
                <a:latin typeface="Comic Sans MS" pitchFamily="66" charset="0"/>
              </a:rPr>
              <a:t>ART. POPLITEA</a:t>
            </a:r>
            <a:endParaRPr lang="it-IT" sz="4000">
              <a:solidFill>
                <a:srgbClr val="FF0000"/>
              </a:solidFill>
              <a:latin typeface="Comic Sans MS" pitchFamily="66" charset="0"/>
            </a:endParaRPr>
          </a:p>
          <a:p>
            <a:pPr marL="487363" indent="-487363" algn="l" defTabSz="1300163" eaLnBrk="0" hangingPunct="0">
              <a:lnSpc>
                <a:spcPct val="160000"/>
              </a:lnSpc>
              <a:buSzPct val="80000"/>
              <a:buFontTx/>
              <a:buChar char="•"/>
              <a:defRPr/>
            </a:pPr>
            <a:endParaRPr lang="it-IT" sz="4000">
              <a:solidFill>
                <a:srgbClr val="FF0000"/>
              </a:solidFill>
              <a:latin typeface="Comic Sans MS" pitchFamily="66" charset="0"/>
            </a:endParaRPr>
          </a:p>
          <a:p>
            <a:pPr marL="487363" indent="-487363" algn="l" defTabSz="1300163" eaLnBrk="0" hangingPunct="0">
              <a:lnSpc>
                <a:spcPct val="160000"/>
              </a:lnSpc>
              <a:buSzPct val="80000"/>
              <a:buFontTx/>
              <a:buChar char="•"/>
              <a:defRPr/>
            </a:pPr>
            <a:r>
              <a:rPr lang="it-IT" sz="4000">
                <a:solidFill>
                  <a:srgbClr val="FF0000"/>
                </a:solidFill>
                <a:effectLst>
                  <a:outerShdw blurRad="38100" dist="38100" dir="2700000" algn="tl">
                    <a:srgbClr val="C0C0C0"/>
                  </a:outerShdw>
                </a:effectLst>
                <a:latin typeface="Comic Sans MS" pitchFamily="66" charset="0"/>
              </a:rPr>
              <a:t>ART. CAROTIDE</a:t>
            </a:r>
          </a:p>
          <a:p>
            <a:pPr marL="487363" indent="-487363" algn="l" defTabSz="1300163" eaLnBrk="0" hangingPunct="0">
              <a:lnSpc>
                <a:spcPct val="160000"/>
              </a:lnSpc>
              <a:buSzPct val="80000"/>
              <a:buFontTx/>
              <a:buChar char="•"/>
              <a:defRPr/>
            </a:pPr>
            <a:endParaRPr lang="it-IT" sz="4000" b="0" i="1">
              <a:latin typeface="Comic Sans MS" pitchFamily="66" charset="0"/>
            </a:endParaRPr>
          </a:p>
        </p:txBody>
      </p:sp>
      <p:pic>
        <p:nvPicPr>
          <p:cNvPr id="145413" name="Picture 5" descr="emorragia%209E"/>
          <p:cNvPicPr>
            <a:picLocks noChangeAspect="1" noChangeArrowheads="1"/>
          </p:cNvPicPr>
          <p:nvPr/>
        </p:nvPicPr>
        <p:blipFill>
          <a:blip r:embed="rId3"/>
          <a:srcRect/>
          <a:stretch>
            <a:fillRect/>
          </a:stretch>
        </p:blipFill>
        <p:spPr bwMode="auto">
          <a:xfrm>
            <a:off x="8013700" y="2860675"/>
            <a:ext cx="3852863" cy="2636838"/>
          </a:xfrm>
          <a:prstGeom prst="rect">
            <a:avLst/>
          </a:prstGeom>
          <a:noFill/>
          <a:ln w="9525">
            <a:noFill/>
            <a:miter lim="800000"/>
            <a:headEnd/>
            <a:tailEnd/>
          </a:ln>
        </p:spPr>
      </p:pic>
      <p:pic>
        <p:nvPicPr>
          <p:cNvPr id="145414" name="Picture 6" descr="emorragia%209F"/>
          <p:cNvPicPr>
            <a:picLocks noChangeAspect="1" noChangeArrowheads="1"/>
          </p:cNvPicPr>
          <p:nvPr/>
        </p:nvPicPr>
        <p:blipFill>
          <a:blip r:embed="rId4"/>
          <a:srcRect/>
          <a:stretch>
            <a:fillRect/>
          </a:stretch>
        </p:blipFill>
        <p:spPr bwMode="auto">
          <a:xfrm>
            <a:off x="5710238" y="5092700"/>
            <a:ext cx="3743325" cy="2465388"/>
          </a:xfrm>
          <a:prstGeom prst="rect">
            <a:avLst/>
          </a:prstGeom>
          <a:noFill/>
          <a:ln w="9525">
            <a:noFill/>
            <a:miter lim="800000"/>
            <a:headEnd/>
            <a:tailEnd/>
          </a:ln>
        </p:spPr>
      </p:pic>
      <p:pic>
        <p:nvPicPr>
          <p:cNvPr id="145415" name="Picture 7" descr="emorragia%209B"/>
          <p:cNvPicPr>
            <a:picLocks noChangeAspect="1" noChangeArrowheads="1"/>
          </p:cNvPicPr>
          <p:nvPr/>
        </p:nvPicPr>
        <p:blipFill>
          <a:blip r:embed="rId5"/>
          <a:srcRect/>
          <a:stretch>
            <a:fillRect/>
          </a:stretch>
        </p:blipFill>
        <p:spPr bwMode="auto">
          <a:xfrm>
            <a:off x="8516938" y="6635750"/>
            <a:ext cx="3355975" cy="2701925"/>
          </a:xfrm>
          <a:prstGeom prst="rect">
            <a:avLst/>
          </a:prstGeom>
          <a:noFill/>
          <a:ln w="9525">
            <a:noFill/>
            <a:miter lim="800000"/>
            <a:headEnd/>
            <a:tailEnd/>
          </a:ln>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460375" y="369888"/>
            <a:ext cx="12084050" cy="8670925"/>
          </a:xfrm>
          <a:prstGeom prst="rect">
            <a:avLst/>
          </a:prstGeom>
          <a:noFill/>
          <a:ln w="9525">
            <a:noFill/>
            <a:miter lim="800000"/>
            <a:headEnd/>
            <a:tailEnd/>
          </a:ln>
        </p:spPr>
        <p:txBody>
          <a:bodyPr lIns="130037" tIns="65018" rIns="130037" bIns="65018">
            <a:spAutoFit/>
          </a:bodyPr>
          <a:lstStyle/>
          <a:p>
            <a:pPr algn="l" defTabSz="1300163">
              <a:spcBef>
                <a:spcPct val="50000"/>
              </a:spcBef>
            </a:pPr>
            <a:endParaRPr lang="it-IT" altLang="it-IT" b="0">
              <a:latin typeface="Verdana" pitchFamily="34" charset="0"/>
            </a:endParaRPr>
          </a:p>
          <a:p>
            <a:pPr algn="l" defTabSz="1300163">
              <a:spcBef>
                <a:spcPct val="0"/>
              </a:spcBef>
            </a:pPr>
            <a:r>
              <a:rPr lang="it-IT" altLang="it-IT">
                <a:solidFill>
                  <a:schemeClr val="accent2"/>
                </a:solidFill>
                <a:latin typeface="Verdana" pitchFamily="34" charset="0"/>
              </a:rPr>
              <a:t>5. LACCIO EMOSTATICO:</a:t>
            </a:r>
            <a:r>
              <a:rPr lang="it-IT" altLang="it-IT">
                <a:solidFill>
                  <a:srgbClr val="21B2C9"/>
                </a:solidFill>
                <a:latin typeface="Verdana" pitchFamily="34" charset="0"/>
              </a:rPr>
              <a:t> </a:t>
            </a:r>
            <a:r>
              <a:rPr lang="it-IT" altLang="it-IT" b="0">
                <a:latin typeface="Verdana" pitchFamily="34" charset="0"/>
              </a:rPr>
              <a:t>è da utilizzare solo come risorsa estrema quando le altre tecniche non funzionano o se vi è già un’amputazione parziale. Si devono usare le seguenti precauzioni:deve essere largo 5-7 cm, deve essere piatto ed elastico, si deve posizionare tra la ferita e il cuore annotando sempre l’ora di applicazione.</a:t>
            </a:r>
          </a:p>
          <a:p>
            <a:pPr algn="l" defTabSz="1300163">
              <a:spcBef>
                <a:spcPct val="0"/>
              </a:spcBef>
            </a:pPr>
            <a:endParaRPr lang="it-IT" altLang="it-IT" b="0">
              <a:latin typeface="Verdana" pitchFamily="34" charset="0"/>
            </a:endParaRPr>
          </a:p>
          <a:p>
            <a:pPr algn="l" defTabSz="1300163">
              <a:spcBef>
                <a:spcPct val="0"/>
              </a:spcBef>
            </a:pPr>
            <a:endParaRPr lang="it-IT" altLang="it-IT" b="0">
              <a:latin typeface="Verdana" pitchFamily="34" charset="0"/>
            </a:endParaRPr>
          </a:p>
          <a:p>
            <a:pPr algn="l" defTabSz="1300163">
              <a:spcBef>
                <a:spcPct val="0"/>
              </a:spcBef>
            </a:pPr>
            <a:endParaRPr lang="it-IT" altLang="it-IT" b="0">
              <a:latin typeface="Verdana" pitchFamily="34" charset="0"/>
            </a:endParaRPr>
          </a:p>
          <a:p>
            <a:pPr algn="l" defTabSz="1300163">
              <a:spcBef>
                <a:spcPct val="0"/>
              </a:spcBef>
            </a:pPr>
            <a:endParaRPr lang="it-IT" altLang="it-IT" b="0">
              <a:latin typeface="Verdana" pitchFamily="34" charset="0"/>
            </a:endParaRPr>
          </a:p>
          <a:p>
            <a:pPr algn="l" defTabSz="1300163">
              <a:spcBef>
                <a:spcPct val="0"/>
              </a:spcBef>
            </a:pPr>
            <a:endParaRPr lang="it-IT" altLang="it-IT" b="0">
              <a:latin typeface="Verdana" pitchFamily="34" charset="0"/>
            </a:endParaRPr>
          </a:p>
          <a:p>
            <a:pPr algn="l" defTabSz="1300163">
              <a:spcBef>
                <a:spcPct val="0"/>
              </a:spcBef>
            </a:pPr>
            <a:endParaRPr lang="it-IT" altLang="it-IT" b="0">
              <a:latin typeface="Verdana" pitchFamily="34" charset="0"/>
            </a:endParaRPr>
          </a:p>
          <a:p>
            <a:pPr algn="l" defTabSz="1300163">
              <a:spcBef>
                <a:spcPct val="0"/>
              </a:spcBef>
            </a:pPr>
            <a:endParaRPr lang="it-IT" altLang="it-IT" b="0">
              <a:latin typeface="Verdana" pitchFamily="34" charset="0"/>
            </a:endParaRPr>
          </a:p>
          <a:p>
            <a:pPr algn="l" defTabSz="1300163">
              <a:spcBef>
                <a:spcPct val="0"/>
              </a:spcBef>
            </a:pPr>
            <a:r>
              <a:rPr lang="it-IT" altLang="it-IT">
                <a:solidFill>
                  <a:schemeClr val="accent2"/>
                </a:solidFill>
                <a:latin typeface="Verdana" pitchFamily="34" charset="0"/>
              </a:rPr>
              <a:t>6. BRACCIALE DELLO SFIGMOMANOMETRO:</a:t>
            </a:r>
            <a:r>
              <a:rPr lang="it-IT" altLang="it-IT">
                <a:solidFill>
                  <a:srgbClr val="21B2C9"/>
                </a:solidFill>
                <a:latin typeface="Verdana" pitchFamily="34" charset="0"/>
              </a:rPr>
              <a:t> </a:t>
            </a:r>
            <a:r>
              <a:rPr lang="it-IT" altLang="it-IT" b="0">
                <a:latin typeface="Verdana" pitchFamily="34" charset="0"/>
              </a:rPr>
              <a:t>come il laccio, durante emorragie gravi, si può controllare anche la pressione.</a:t>
            </a:r>
          </a:p>
          <a:p>
            <a:pPr algn="l" defTabSz="1300163">
              <a:spcBef>
                <a:spcPct val="0"/>
              </a:spcBef>
            </a:pPr>
            <a:endParaRPr lang="it-IT" altLang="it-IT" b="0">
              <a:latin typeface="Verdana" pitchFamily="34" charset="0"/>
            </a:endParaRPr>
          </a:p>
          <a:p>
            <a:pPr algn="l" defTabSz="1300163">
              <a:spcBef>
                <a:spcPct val="0"/>
              </a:spcBef>
            </a:pPr>
            <a:r>
              <a:rPr lang="it-IT" altLang="it-IT">
                <a:solidFill>
                  <a:schemeClr val="accent2"/>
                </a:solidFill>
                <a:latin typeface="Verdana" pitchFamily="34" charset="0"/>
              </a:rPr>
              <a:t>7. CRIOTERAPIA:</a:t>
            </a:r>
            <a:r>
              <a:rPr lang="it-IT" altLang="it-IT">
                <a:solidFill>
                  <a:srgbClr val="21B2C9"/>
                </a:solidFill>
                <a:latin typeface="Verdana" pitchFamily="34" charset="0"/>
              </a:rPr>
              <a:t> </a:t>
            </a:r>
            <a:r>
              <a:rPr lang="it-IT" altLang="it-IT" b="0">
                <a:latin typeface="Verdana" pitchFamily="34" charset="0"/>
              </a:rPr>
              <a:t>applicare ghiaccio non direttamente sulla cute, non oltre i 20’ e abbinato con altre tecniche.</a:t>
            </a:r>
          </a:p>
          <a:p>
            <a:pPr algn="l" defTabSz="1300163">
              <a:spcBef>
                <a:spcPct val="0"/>
              </a:spcBef>
            </a:pPr>
            <a:endParaRPr lang="it-IT" altLang="it-IT" b="0">
              <a:latin typeface="Verdana" pitchFamily="34" charset="0"/>
            </a:endParaRPr>
          </a:p>
        </p:txBody>
      </p:sp>
      <p:pic>
        <p:nvPicPr>
          <p:cNvPr id="146435" name="Picture 3" descr="laccio1"/>
          <p:cNvPicPr>
            <a:picLocks noChangeAspect="1" noChangeArrowheads="1"/>
          </p:cNvPicPr>
          <p:nvPr/>
        </p:nvPicPr>
        <p:blipFill>
          <a:blip r:embed="rId3"/>
          <a:srcRect/>
          <a:stretch>
            <a:fillRect/>
          </a:stretch>
        </p:blipFill>
        <p:spPr bwMode="auto">
          <a:xfrm>
            <a:off x="884238" y="3797300"/>
            <a:ext cx="2552700" cy="2303463"/>
          </a:xfrm>
          <a:prstGeom prst="rect">
            <a:avLst/>
          </a:prstGeom>
          <a:noFill/>
          <a:ln w="9525">
            <a:solidFill>
              <a:srgbClr val="FFCC00"/>
            </a:solidFill>
            <a:miter lim="800000"/>
            <a:headEnd/>
            <a:tailEnd/>
          </a:ln>
        </p:spPr>
      </p:pic>
      <p:pic>
        <p:nvPicPr>
          <p:cNvPr id="146436" name="Picture 4" descr="laccio3"/>
          <p:cNvPicPr>
            <a:picLocks noChangeAspect="1" noChangeArrowheads="1"/>
          </p:cNvPicPr>
          <p:nvPr/>
        </p:nvPicPr>
        <p:blipFill>
          <a:blip r:embed="rId4"/>
          <a:srcRect/>
          <a:stretch>
            <a:fillRect/>
          </a:stretch>
        </p:blipFill>
        <p:spPr bwMode="auto">
          <a:xfrm>
            <a:off x="3476625" y="3797300"/>
            <a:ext cx="2039938" cy="2357438"/>
          </a:xfrm>
          <a:prstGeom prst="rect">
            <a:avLst/>
          </a:prstGeom>
          <a:noFill/>
          <a:ln w="9525">
            <a:solidFill>
              <a:srgbClr val="FFCC00"/>
            </a:solidFill>
            <a:miter lim="800000"/>
            <a:headEnd/>
            <a:tailEnd/>
          </a:ln>
        </p:spPr>
      </p:pic>
      <p:pic>
        <p:nvPicPr>
          <p:cNvPr id="146437" name="Picture 5" descr="compoundfractureB"/>
          <p:cNvPicPr>
            <a:picLocks noChangeAspect="1" noChangeArrowheads="1"/>
          </p:cNvPicPr>
          <p:nvPr/>
        </p:nvPicPr>
        <p:blipFill>
          <a:blip r:embed="rId5"/>
          <a:srcRect/>
          <a:stretch>
            <a:fillRect/>
          </a:stretch>
        </p:blipFill>
        <p:spPr bwMode="auto">
          <a:xfrm>
            <a:off x="5492750" y="3797300"/>
            <a:ext cx="3529013" cy="2352675"/>
          </a:xfrm>
          <a:prstGeom prst="rect">
            <a:avLst/>
          </a:prstGeom>
          <a:noFill/>
          <a:ln w="9525">
            <a:noFill/>
            <a:miter lim="800000"/>
            <a:headEnd/>
            <a:tailEnd/>
          </a:ln>
        </p:spPr>
      </p:pic>
      <p:pic>
        <p:nvPicPr>
          <p:cNvPr id="146438" name="Picture 6" descr="compoundfractureC"/>
          <p:cNvPicPr>
            <a:picLocks noChangeAspect="1" noChangeArrowheads="1"/>
          </p:cNvPicPr>
          <p:nvPr/>
        </p:nvPicPr>
        <p:blipFill>
          <a:blip r:embed="rId6"/>
          <a:srcRect/>
          <a:stretch>
            <a:fillRect/>
          </a:stretch>
        </p:blipFill>
        <p:spPr bwMode="auto">
          <a:xfrm>
            <a:off x="8734425" y="3868738"/>
            <a:ext cx="3384550" cy="2185987"/>
          </a:xfrm>
          <a:prstGeom prst="rect">
            <a:avLst/>
          </a:prstGeom>
          <a:noFill/>
          <a:ln w="9525">
            <a:noFill/>
            <a:miter lim="800000"/>
            <a:headEnd/>
            <a:tailEnd/>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compoundfractureE"/>
          <p:cNvPicPr>
            <a:picLocks noChangeAspect="1" noChangeArrowheads="1"/>
          </p:cNvPicPr>
          <p:nvPr/>
        </p:nvPicPr>
        <p:blipFill>
          <a:blip r:embed="rId3"/>
          <a:srcRect/>
          <a:stretch>
            <a:fillRect/>
          </a:stretch>
        </p:blipFill>
        <p:spPr bwMode="auto">
          <a:xfrm>
            <a:off x="7366000" y="6049963"/>
            <a:ext cx="3930650" cy="3703637"/>
          </a:xfrm>
          <a:prstGeom prst="rect">
            <a:avLst/>
          </a:prstGeom>
          <a:noFill/>
          <a:ln w="9525">
            <a:noFill/>
            <a:miter lim="800000"/>
            <a:headEnd/>
            <a:tailEnd/>
          </a:ln>
        </p:spPr>
      </p:pic>
      <p:sp>
        <p:nvSpPr>
          <p:cNvPr id="525315" name="Rectangle 3"/>
          <p:cNvSpPr>
            <a:spLocks noGrp="1" noChangeArrowheads="1"/>
          </p:cNvSpPr>
          <p:nvPr>
            <p:ph type="title"/>
          </p:nvPr>
        </p:nvSpPr>
        <p:spPr>
          <a:xfrm>
            <a:off x="598488" y="1636713"/>
            <a:ext cx="11663362" cy="1192212"/>
          </a:xfrm>
        </p:spPr>
        <p:txBody>
          <a:bodyPr/>
          <a:lstStyle/>
          <a:p>
            <a:pPr algn="l">
              <a:defRPr/>
            </a:pPr>
            <a:r>
              <a:rPr lang="it-IT" sz="5400" b="1">
                <a:solidFill>
                  <a:schemeClr val="accent2"/>
                </a:solidFill>
                <a:effectLst>
                  <a:outerShdw blurRad="38100" dist="38100" dir="2700000" algn="tl">
                    <a:srgbClr val="C0C0C0"/>
                  </a:outerShdw>
                </a:effectLst>
                <a:latin typeface="Comic Sans MS" pitchFamily="66" charset="0"/>
              </a:rPr>
              <a:t>Se si utilizza il laccio emostatico</a:t>
            </a:r>
          </a:p>
        </p:txBody>
      </p:sp>
      <p:sp>
        <p:nvSpPr>
          <p:cNvPr id="525316" name="Rectangle 4"/>
          <p:cNvSpPr>
            <a:spLocks noChangeArrowheads="1"/>
          </p:cNvSpPr>
          <p:nvPr/>
        </p:nvSpPr>
        <p:spPr bwMode="auto">
          <a:xfrm>
            <a:off x="957263" y="628650"/>
            <a:ext cx="11053762" cy="1625600"/>
          </a:xfrm>
          <a:prstGeom prst="rect">
            <a:avLst/>
          </a:prstGeom>
          <a:noFill/>
          <a:ln w="9525">
            <a:noFill/>
            <a:miter lim="800000"/>
            <a:headEnd/>
            <a:tailEnd/>
          </a:ln>
          <a:effectLst/>
        </p:spPr>
        <p:txBody>
          <a:bodyPr lIns="130949" tIns="65475" rIns="130949" bIns="65475" anchor="ctr"/>
          <a:lstStyle/>
          <a:p>
            <a:pPr defTabSz="1084263" eaLnBrk="0" hangingPunct="0">
              <a:spcBef>
                <a:spcPct val="0"/>
              </a:spcBef>
              <a:defRPr/>
            </a:pPr>
            <a:r>
              <a:rPr lang="it-IT" sz="6300">
                <a:solidFill>
                  <a:srgbClr val="FF0033"/>
                </a:solidFill>
                <a:effectLst>
                  <a:outerShdw blurRad="38100" dist="38100" dir="2700000" algn="tl">
                    <a:srgbClr val="C0C0C0"/>
                  </a:outerShdw>
                </a:effectLst>
                <a:latin typeface="Comic Sans MS" pitchFamily="66" charset="0"/>
              </a:rPr>
              <a:t>EMORRAGIE ESTERNE</a:t>
            </a:r>
            <a:br>
              <a:rPr lang="it-IT" sz="6300">
                <a:solidFill>
                  <a:srgbClr val="FF0033"/>
                </a:solidFill>
                <a:effectLst>
                  <a:outerShdw blurRad="38100" dist="38100" dir="2700000" algn="tl">
                    <a:srgbClr val="C0C0C0"/>
                  </a:outerShdw>
                </a:effectLst>
                <a:latin typeface="Comic Sans MS" pitchFamily="66" charset="0"/>
              </a:rPr>
            </a:br>
            <a:endParaRPr lang="it-IT" sz="6300">
              <a:solidFill>
                <a:srgbClr val="000080"/>
              </a:solidFill>
              <a:effectLst>
                <a:outerShdw blurRad="38100" dist="38100" dir="2700000" algn="tl">
                  <a:srgbClr val="C0C0C0"/>
                </a:outerShdw>
              </a:effectLst>
              <a:latin typeface="Comic Sans MS" pitchFamily="66" charset="0"/>
            </a:endParaRPr>
          </a:p>
        </p:txBody>
      </p:sp>
      <p:sp>
        <p:nvSpPr>
          <p:cNvPr id="147461" name="Rectangle 5"/>
          <p:cNvSpPr>
            <a:spLocks noGrp="1" noChangeArrowheads="1"/>
          </p:cNvSpPr>
          <p:nvPr>
            <p:ph type="body" sz="half" idx="2"/>
          </p:nvPr>
        </p:nvSpPr>
        <p:spPr>
          <a:xfrm>
            <a:off x="1533525" y="3363913"/>
            <a:ext cx="10798175" cy="5851525"/>
          </a:xfrm>
        </p:spPr>
        <p:txBody>
          <a:bodyPr/>
          <a:lstStyle/>
          <a:p>
            <a:r>
              <a:rPr lang="it-IT" altLang="it-IT" sz="4000">
                <a:latin typeface="Comic Sans MS" pitchFamily="66" charset="0"/>
              </a:rPr>
              <a:t>Scrivere l’ora di applicazione sulla pelle del paziente in modo visibile</a:t>
            </a:r>
          </a:p>
          <a:p>
            <a:r>
              <a:rPr lang="it-IT" altLang="it-IT" sz="4000">
                <a:latin typeface="Comic Sans MS" pitchFamily="66" charset="0"/>
              </a:rPr>
              <a:t>Non rimuovere il laccio ma aspettare il personale sanitario</a:t>
            </a:r>
          </a:p>
          <a:p>
            <a:endParaRPr lang="it-IT" altLang="it-IT" sz="4000">
              <a:latin typeface="Comic Sans MS" pitchFamily="66" charset="0"/>
            </a:endParaRPr>
          </a:p>
        </p:txBody>
      </p:sp>
      <p:sp>
        <p:nvSpPr>
          <p:cNvPr id="147462" name="Rectangle 6"/>
          <p:cNvSpPr>
            <a:spLocks noChangeArrowheads="1"/>
          </p:cNvSpPr>
          <p:nvPr/>
        </p:nvSpPr>
        <p:spPr bwMode="auto">
          <a:xfrm>
            <a:off x="381000" y="6461125"/>
            <a:ext cx="6264275" cy="2593975"/>
          </a:xfrm>
          <a:prstGeom prst="rect">
            <a:avLst/>
          </a:prstGeom>
          <a:noFill/>
          <a:ln w="9525">
            <a:noFill/>
            <a:miter lim="800000"/>
            <a:headEnd/>
            <a:tailEnd/>
          </a:ln>
        </p:spPr>
        <p:txBody>
          <a:bodyPr lIns="130949" tIns="65475" rIns="130949" bIns="65475"/>
          <a:lstStyle/>
          <a:p>
            <a:pPr marL="487363" indent="-487363" algn="l" defTabSz="1084263" eaLnBrk="0" hangingPunct="0">
              <a:lnSpc>
                <a:spcPct val="80000"/>
              </a:lnSpc>
              <a:buFontTx/>
              <a:buChar char="•"/>
            </a:pPr>
            <a:r>
              <a:rPr lang="it-IT" altLang="it-IT" sz="3000" b="0">
                <a:latin typeface="Comic Sans MS" pitchFamily="66" charset="0"/>
              </a:rPr>
              <a:t>coprire bene la vittima</a:t>
            </a:r>
          </a:p>
          <a:p>
            <a:pPr marL="487363" indent="-487363" algn="l" defTabSz="1084263" eaLnBrk="0" hangingPunct="0">
              <a:lnSpc>
                <a:spcPct val="80000"/>
              </a:lnSpc>
              <a:buFontTx/>
              <a:buChar char="•"/>
            </a:pPr>
            <a:r>
              <a:rPr lang="it-IT" altLang="it-IT" sz="3000" b="0">
                <a:latin typeface="Comic Sans MS" pitchFamily="66" charset="0"/>
              </a:rPr>
              <a:t>lasciare scoperto soltanto l’arto dove è stato applicato il laccio</a:t>
            </a:r>
          </a:p>
          <a:p>
            <a:pPr marL="487363" indent="-487363" algn="l" defTabSz="1084263" eaLnBrk="0" hangingPunct="0">
              <a:lnSpc>
                <a:spcPct val="80000"/>
              </a:lnSpc>
              <a:buFontTx/>
              <a:buChar char="•"/>
            </a:pPr>
            <a:r>
              <a:rPr lang="it-IT" altLang="it-IT" sz="3000" b="0">
                <a:latin typeface="Comic Sans MS" pitchFamily="66" charset="0"/>
              </a:rPr>
              <a:t>posizione</a:t>
            </a:r>
            <a:r>
              <a:rPr lang="it-IT" altLang="it-IT" sz="3000" b="0" i="1">
                <a:latin typeface="Comic Sans MS" pitchFamily="66" charset="0"/>
              </a:rPr>
              <a:t> antishock </a:t>
            </a:r>
            <a:r>
              <a:rPr lang="it-IT" altLang="it-IT" sz="3000" b="0">
                <a:latin typeface="Comic Sans MS" pitchFamily="66" charset="0"/>
              </a:rPr>
              <a:t>(se possibile)</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ChangeArrowheads="1"/>
          </p:cNvSpPr>
          <p:nvPr>
            <p:ph type="title"/>
          </p:nvPr>
        </p:nvSpPr>
        <p:spPr>
          <a:xfrm>
            <a:off x="914400" y="304800"/>
            <a:ext cx="11053763" cy="1625600"/>
          </a:xfrm>
        </p:spPr>
        <p:txBody>
          <a:bodyPr/>
          <a:lstStyle/>
          <a:p>
            <a:pPr>
              <a:defRPr/>
            </a:pPr>
            <a:r>
              <a:rPr lang="it-IT" b="1">
                <a:solidFill>
                  <a:srgbClr val="FF0033"/>
                </a:solidFill>
                <a:effectLst>
                  <a:outerShdw blurRad="38100" dist="38100" dir="2700000" algn="tl">
                    <a:srgbClr val="C0C0C0"/>
                  </a:outerShdw>
                </a:effectLst>
                <a:latin typeface="Comic Sans MS" pitchFamily="66" charset="0"/>
              </a:rPr>
              <a:t>EMORRAGIE INTERNE</a:t>
            </a:r>
          </a:p>
        </p:txBody>
      </p:sp>
      <p:sp>
        <p:nvSpPr>
          <p:cNvPr id="148483" name="Rectangle 3"/>
          <p:cNvSpPr>
            <a:spLocks noGrp="1" noChangeArrowheads="1"/>
          </p:cNvSpPr>
          <p:nvPr>
            <p:ph type="body" idx="1"/>
          </p:nvPr>
        </p:nvSpPr>
        <p:spPr>
          <a:xfrm>
            <a:off x="974725" y="2817813"/>
            <a:ext cx="11053763" cy="6097587"/>
          </a:xfrm>
          <a:noFill/>
        </p:spPr>
        <p:txBody>
          <a:bodyPr/>
          <a:lstStyle/>
          <a:p>
            <a:pPr>
              <a:lnSpc>
                <a:spcPct val="120000"/>
              </a:lnSpc>
            </a:pPr>
            <a:r>
              <a:rPr lang="it-IT" altLang="it-IT">
                <a:latin typeface="Comic Sans MS" pitchFamily="66" charset="0"/>
              </a:rPr>
              <a:t>Avvengono all’interno di cavità chiuse</a:t>
            </a:r>
          </a:p>
          <a:p>
            <a:pPr>
              <a:lnSpc>
                <a:spcPct val="120000"/>
              </a:lnSpc>
            </a:pPr>
            <a:r>
              <a:rPr lang="it-IT" altLang="it-IT">
                <a:latin typeface="Comic Sans MS" pitchFamily="66" charset="0"/>
              </a:rPr>
              <a:t>Sono difficilmente individuabili</a:t>
            </a:r>
          </a:p>
          <a:p>
            <a:pPr>
              <a:lnSpc>
                <a:spcPct val="120000"/>
              </a:lnSpc>
            </a:pPr>
            <a:r>
              <a:rPr lang="it-IT" altLang="it-IT">
                <a:latin typeface="Comic Sans MS" pitchFamily="66" charset="0"/>
              </a:rPr>
              <a:t>Vanno sospettate in seguito a traumi addominali, toracici, ecc.</a:t>
            </a:r>
          </a:p>
          <a:p>
            <a:pPr>
              <a:lnSpc>
                <a:spcPct val="120000"/>
              </a:lnSpc>
            </a:pPr>
            <a:r>
              <a:rPr lang="it-IT" altLang="it-IT">
                <a:latin typeface="Comic Sans MS" pitchFamily="66" charset="0"/>
              </a:rPr>
              <a:t>I primi segni possono essere quelli dello shock emorragico!</a:t>
            </a:r>
          </a:p>
          <a:p>
            <a:pPr>
              <a:lnSpc>
                <a:spcPct val="120000"/>
              </a:lnSpc>
            </a:pPr>
            <a:endParaRPr lang="it-IT" altLang="it-IT">
              <a:latin typeface="Comic Sans MS" pitchFamily="66" charset="0"/>
            </a:endParaRPr>
          </a:p>
          <a:p>
            <a:endParaRPr lang="it-IT" altLang="it-IT">
              <a:latin typeface="Comic Sans MS" pitchFamily="66" charset="0"/>
            </a:endParaRPr>
          </a:p>
          <a:p>
            <a:endParaRPr lang="it-IT" altLang="it-IT">
              <a:latin typeface="Comic Sans MS" pitchFamily="66" charset="0"/>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Grp="1" noChangeArrowheads="1"/>
          </p:cNvSpPr>
          <p:nvPr>
            <p:ph type="title"/>
          </p:nvPr>
        </p:nvSpPr>
        <p:spPr/>
        <p:txBody>
          <a:bodyPr/>
          <a:lstStyle/>
          <a:p>
            <a:pPr>
              <a:defRPr/>
            </a:pPr>
            <a:r>
              <a:rPr lang="it-IT" b="1">
                <a:solidFill>
                  <a:srgbClr val="FF0033"/>
                </a:solidFill>
                <a:effectLst>
                  <a:outerShdw blurRad="38100" dist="38100" dir="2700000" algn="tl">
                    <a:srgbClr val="C0C0C0"/>
                  </a:outerShdw>
                </a:effectLst>
                <a:latin typeface="Comic Sans MS" pitchFamily="66" charset="0"/>
              </a:rPr>
              <a:t>EMORRAGIE INTERNE</a:t>
            </a:r>
            <a:br>
              <a:rPr lang="it-IT" b="1">
                <a:solidFill>
                  <a:srgbClr val="FF0033"/>
                </a:solidFill>
                <a:effectLst>
                  <a:outerShdw blurRad="38100" dist="38100" dir="2700000" algn="tl">
                    <a:srgbClr val="C0C0C0"/>
                  </a:outerShdw>
                </a:effectLst>
                <a:latin typeface="Comic Sans MS" pitchFamily="66" charset="0"/>
              </a:rPr>
            </a:br>
            <a:r>
              <a:rPr lang="it-IT" i="1">
                <a:solidFill>
                  <a:schemeClr val="accent2"/>
                </a:solidFill>
                <a:effectLst>
                  <a:outerShdw blurRad="38100" dist="38100" dir="2700000" algn="tl">
                    <a:srgbClr val="C0C0C0"/>
                  </a:outerShdw>
                </a:effectLst>
                <a:latin typeface="Comic Sans MS" pitchFamily="66" charset="0"/>
              </a:rPr>
              <a:t>Cosa fare</a:t>
            </a:r>
          </a:p>
        </p:txBody>
      </p:sp>
      <p:sp>
        <p:nvSpPr>
          <p:cNvPr id="149507" name="Rectangle 3"/>
          <p:cNvSpPr>
            <a:spLocks noGrp="1" noChangeArrowheads="1"/>
          </p:cNvSpPr>
          <p:nvPr>
            <p:ph type="body" idx="1"/>
          </p:nvPr>
        </p:nvSpPr>
        <p:spPr>
          <a:noFill/>
        </p:spPr>
        <p:txBody>
          <a:bodyPr/>
          <a:lstStyle/>
          <a:p>
            <a:pPr marL="0" indent="0" defTabSz="271463"/>
            <a:r>
              <a:rPr lang="it-IT" altLang="it-IT" sz="4000" b="1">
                <a:latin typeface="Comic Sans MS" pitchFamily="66" charset="0"/>
              </a:rPr>
              <a:t>Chiamare il 118</a:t>
            </a:r>
            <a:r>
              <a:rPr lang="it-IT" altLang="it-IT" sz="4400" b="1">
                <a:latin typeface="Comic Sans MS" pitchFamily="66" charset="0"/>
              </a:rPr>
              <a:t> </a:t>
            </a:r>
          </a:p>
          <a:p>
            <a:pPr marL="0" indent="0" defTabSz="271463"/>
            <a:endParaRPr lang="it-IT" altLang="it-IT" sz="4000" b="1" i="1">
              <a:latin typeface="Comic Sans MS" pitchFamily="66" charset="0"/>
            </a:endParaRPr>
          </a:p>
          <a:p>
            <a:pPr marL="0" indent="0" defTabSz="271463"/>
            <a:r>
              <a:rPr lang="it-IT" altLang="it-IT" sz="4000" b="1">
                <a:latin typeface="Comic Sans MS" pitchFamily="66" charset="0"/>
              </a:rPr>
              <a:t>Posizione</a:t>
            </a:r>
            <a:r>
              <a:rPr lang="it-IT" altLang="it-IT" sz="4000" b="1" i="1">
                <a:latin typeface="Comic Sans MS" pitchFamily="66" charset="0"/>
              </a:rPr>
              <a:t> antishock</a:t>
            </a:r>
          </a:p>
          <a:p>
            <a:pPr marL="0" indent="0" defTabSz="271463"/>
            <a:endParaRPr lang="it-IT" altLang="it-IT" sz="4000" b="1">
              <a:latin typeface="Comic Sans MS" pitchFamily="66" charset="0"/>
            </a:endParaRPr>
          </a:p>
          <a:p>
            <a:pPr marL="0" indent="0" defTabSz="271463"/>
            <a:r>
              <a:rPr lang="it-IT" altLang="it-IT" sz="4000" b="1">
                <a:latin typeface="Comic Sans MS" pitchFamily="66" charset="0"/>
              </a:rPr>
              <a:t>Non dare da bere anche se ha sete</a:t>
            </a:r>
          </a:p>
          <a:p>
            <a:pPr marL="0" indent="0" defTabSz="271463"/>
            <a:endParaRPr lang="it-IT" altLang="it-IT" sz="4000" b="1">
              <a:latin typeface="Comic Sans MS" pitchFamily="66" charset="0"/>
            </a:endParaRPr>
          </a:p>
          <a:p>
            <a:pPr marL="0" indent="0" defTabSz="271463"/>
            <a:r>
              <a:rPr lang="it-IT" altLang="it-IT" sz="4000" b="1">
                <a:latin typeface="Comic Sans MS" pitchFamily="66" charset="0"/>
              </a:rPr>
              <a:t>Coprire la vittima con una coperta </a:t>
            </a:r>
          </a:p>
          <a:p>
            <a:pPr marL="541338" lvl="1" indent="-269875" defTabSz="271463">
              <a:buFontTx/>
              <a:buChar char="•"/>
            </a:pPr>
            <a:endParaRPr lang="it-IT" altLang="it-IT" b="1">
              <a:latin typeface="Comic Sans MS" pitchFamily="66" charset="0"/>
            </a:endParaRPr>
          </a:p>
          <a:p>
            <a:pPr marL="1084263" lvl="2" indent="-271463" defTabSz="271463">
              <a:buFont typeface="Wingdings" pitchFamily="2" charset="2"/>
              <a:buNone/>
            </a:pPr>
            <a:endParaRPr lang="it-IT" altLang="it-IT" b="1">
              <a:latin typeface="Comic Sans MS" pitchFamily="66"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a:hlinkClick r:id="rId3" action="ppaction://hlinksldjump"/>
          </p:cNvPr>
          <p:cNvSpPr txBox="1">
            <a:spLocks noChangeArrowheads="1"/>
          </p:cNvSpPr>
          <p:nvPr/>
        </p:nvSpPr>
        <p:spPr bwMode="auto">
          <a:xfrm>
            <a:off x="1408113" y="107950"/>
            <a:ext cx="11269662" cy="633413"/>
          </a:xfrm>
          <a:prstGeom prst="rect">
            <a:avLst/>
          </a:prstGeom>
          <a:noFill/>
          <a:ln w="12700">
            <a:noFill/>
            <a:miter lim="800000"/>
            <a:headEnd/>
            <a:tailEnd/>
          </a:ln>
        </p:spPr>
        <p:txBody>
          <a:bodyPr lIns="130037" tIns="65018" rIns="130037" bIns="65018">
            <a:spAutoFit/>
          </a:bodyPr>
          <a:lstStyle/>
          <a:p>
            <a:pPr algn="just" defTabSz="1300163">
              <a:spcBef>
                <a:spcPct val="0"/>
              </a:spcBef>
            </a:pPr>
            <a:r>
              <a:rPr lang="it-IT" altLang="it-IT" sz="3300">
                <a:solidFill>
                  <a:srgbClr val="FF0033"/>
                </a:solidFill>
                <a:latin typeface="Comic Sans MS" pitchFamily="66" charset="0"/>
              </a:rPr>
              <a:t>ORGANIZZAZIONE DI PRONTO SOCCORSO (art.2)</a:t>
            </a:r>
          </a:p>
        </p:txBody>
      </p:sp>
      <p:sp>
        <p:nvSpPr>
          <p:cNvPr id="29699" name="Text Box 3"/>
          <p:cNvSpPr txBox="1">
            <a:spLocks noChangeArrowheads="1"/>
          </p:cNvSpPr>
          <p:nvPr/>
        </p:nvSpPr>
        <p:spPr bwMode="auto">
          <a:xfrm rot="-5400000">
            <a:off x="-3141662" y="5014913"/>
            <a:ext cx="7594600" cy="692150"/>
          </a:xfrm>
          <a:prstGeom prst="rect">
            <a:avLst/>
          </a:prstGeom>
          <a:noFill/>
          <a:ln w="12700">
            <a:solidFill>
              <a:schemeClr val="tx1"/>
            </a:solidFill>
            <a:miter lim="800000"/>
            <a:headEnd/>
            <a:tailEnd/>
          </a:ln>
        </p:spPr>
        <p:txBody>
          <a:bodyPr lIns="130037" tIns="65018" rIns="130037" bIns="65018">
            <a:spAutoFit/>
          </a:bodyPr>
          <a:lstStyle/>
          <a:p>
            <a:pPr defTabSz="1300163">
              <a:spcBef>
                <a:spcPct val="0"/>
              </a:spcBef>
            </a:pPr>
            <a:r>
              <a:rPr lang="it-IT" altLang="it-IT" sz="3600">
                <a:solidFill>
                  <a:srgbClr val="FF0000"/>
                </a:solidFill>
                <a:latin typeface="Comic Sans MS" pitchFamily="66" charset="0"/>
              </a:rPr>
              <a:t>GRUPPO A</a:t>
            </a:r>
          </a:p>
        </p:txBody>
      </p:sp>
      <p:sp>
        <p:nvSpPr>
          <p:cNvPr id="29700" name="Text Box 4"/>
          <p:cNvSpPr txBox="1">
            <a:spLocks noChangeArrowheads="1"/>
          </p:cNvSpPr>
          <p:nvPr/>
        </p:nvSpPr>
        <p:spPr bwMode="auto">
          <a:xfrm>
            <a:off x="1408113" y="1852613"/>
            <a:ext cx="11214100" cy="7000875"/>
          </a:xfrm>
          <a:prstGeom prst="rect">
            <a:avLst/>
          </a:prstGeom>
          <a:noFill/>
          <a:ln w="12700">
            <a:solidFill>
              <a:schemeClr val="tx1"/>
            </a:solidFill>
            <a:miter lim="800000"/>
            <a:headEnd/>
            <a:tailEnd/>
          </a:ln>
        </p:spPr>
        <p:txBody>
          <a:bodyPr lIns="130037" tIns="65018" rIns="130037" bIns="65018">
            <a:spAutoFit/>
          </a:bodyPr>
          <a:lstStyle/>
          <a:p>
            <a:pPr marL="266700" indent="-266700" defTabSz="1300163">
              <a:spcBef>
                <a:spcPct val="0"/>
              </a:spcBef>
            </a:pPr>
            <a:r>
              <a:rPr lang="it-IT" altLang="it-IT" sz="3000" b="0">
                <a:latin typeface="Comic Sans MS" pitchFamily="66" charset="0"/>
              </a:rPr>
              <a:t>Il Datore di Lavoro garantisce</a:t>
            </a:r>
          </a:p>
          <a:p>
            <a:pPr marL="266700" indent="-266700" algn="just" defTabSz="1300163">
              <a:spcBef>
                <a:spcPct val="0"/>
              </a:spcBef>
              <a:buFontTx/>
              <a:buChar char="•"/>
            </a:pPr>
            <a:r>
              <a:rPr lang="it-IT" altLang="it-IT" sz="3000" b="0" u="sng">
                <a:latin typeface="Comic Sans MS" pitchFamily="66" charset="0"/>
              </a:rPr>
              <a:t>Cassetta di pronto soccorso, tenuta presso ciascun luogo di lavoro, adeguatamente custodita in luogo facilmente accessibile ed individuabile con segnaletica appropriata, contenente la dotazione minima indicata nell’allegato 1, </a:t>
            </a:r>
            <a:r>
              <a:rPr lang="it-IT" altLang="it-IT" sz="3000" b="0">
                <a:latin typeface="Comic Sans MS" pitchFamily="66" charset="0"/>
              </a:rPr>
              <a:t>da integrare sulla base dei rischi presenti nei luoghi di lavoro e su indicazione del MC, ove previsto, e del sistema di emergenza sanitaria del SSN, </a:t>
            </a:r>
            <a:r>
              <a:rPr lang="it-IT" altLang="it-IT" sz="3000" b="0" u="sng">
                <a:latin typeface="Comic Sans MS" pitchFamily="66" charset="0"/>
              </a:rPr>
              <a:t>e della quale sia costantemente assicurata la completezza e il corretto stato d’uso dei presidi ivi contenuti;</a:t>
            </a:r>
          </a:p>
          <a:p>
            <a:pPr marL="266700" indent="-266700" algn="just" defTabSz="1300163">
              <a:spcBef>
                <a:spcPct val="0"/>
              </a:spcBef>
              <a:buFontTx/>
              <a:buChar char="•"/>
            </a:pPr>
            <a:r>
              <a:rPr lang="it-IT" altLang="it-IT" sz="3000" b="0" u="sng">
                <a:latin typeface="Comic Sans MS" pitchFamily="66" charset="0"/>
              </a:rPr>
              <a:t>Un mezzo di comunicazione idoneo ad attivare rapidamente il sistema di emergenza del SSN</a:t>
            </a:r>
            <a:r>
              <a:rPr lang="it-IT" altLang="it-IT" sz="3000" b="0">
                <a:latin typeface="Comic Sans MS" pitchFamily="66" charset="0"/>
              </a:rPr>
              <a:t>.</a:t>
            </a:r>
          </a:p>
          <a:p>
            <a:pPr marL="266700" indent="-266700" algn="just" defTabSz="1300163">
              <a:spcBef>
                <a:spcPct val="0"/>
              </a:spcBef>
              <a:buFontTx/>
              <a:buChar char="•"/>
            </a:pPr>
            <a:r>
              <a:rPr lang="it-IT" altLang="it-IT" sz="3000" b="0" u="sng">
                <a:latin typeface="Comic Sans MS" pitchFamily="66" charset="0"/>
              </a:rPr>
              <a:t>Raccordo tra il sistema pronto soccorso interno ed il sistema di emergenza sanitaria</a:t>
            </a:r>
            <a:r>
              <a:rPr lang="it-IT" altLang="it-IT" sz="3000" b="0">
                <a:latin typeface="Comic Sans MS" pitchFamily="66" charset="0"/>
              </a:rPr>
              <a:t>  di cui al DPR 27 marzo 1992 e successive modifiche</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ctrTitle"/>
          </p:nvPr>
        </p:nvSpPr>
        <p:spPr>
          <a:xfrm>
            <a:off x="990600" y="3124200"/>
            <a:ext cx="11161713" cy="5853113"/>
          </a:xfrm>
          <a:noFill/>
        </p:spPr>
        <p:txBody>
          <a:bodyPr/>
          <a:lstStyle/>
          <a:p>
            <a:r>
              <a:rPr lang="it-IT" altLang="it-IT" sz="6000" b="1">
                <a:latin typeface="Comic Sans MS" pitchFamily="66" charset="0"/>
              </a:rPr>
              <a:t>Emorragie  a partenza da cavità (tubo digerente, vie respiratorie, vie urinarie, orecchio, naso) che si collegano con l’esterno.</a:t>
            </a:r>
          </a:p>
        </p:txBody>
      </p:sp>
      <p:sp>
        <p:nvSpPr>
          <p:cNvPr id="533507" name="Rectangle 3"/>
          <p:cNvSpPr>
            <a:spLocks noChangeArrowheads="1"/>
          </p:cNvSpPr>
          <p:nvPr/>
        </p:nvSpPr>
        <p:spPr bwMode="auto">
          <a:xfrm>
            <a:off x="508000" y="914400"/>
            <a:ext cx="12495213" cy="1625600"/>
          </a:xfrm>
          <a:prstGeom prst="rect">
            <a:avLst/>
          </a:prstGeom>
          <a:noFill/>
          <a:ln w="9525">
            <a:noFill/>
            <a:miter lim="800000"/>
            <a:headEnd/>
            <a:tailEnd/>
          </a:ln>
          <a:effectLst/>
        </p:spPr>
        <p:txBody>
          <a:bodyPr lIns="130949" tIns="65475" rIns="130949" bIns="65475" anchor="ctr"/>
          <a:lstStyle/>
          <a:p>
            <a:pPr defTabSz="1084263">
              <a:spcBef>
                <a:spcPct val="0"/>
              </a:spcBef>
              <a:defRPr/>
            </a:pPr>
            <a:r>
              <a:rPr lang="it-IT" sz="6300">
                <a:solidFill>
                  <a:srgbClr val="FF0033"/>
                </a:solidFill>
                <a:effectLst>
                  <a:outerShdw blurRad="38100" dist="38100" dir="2700000" algn="tl">
                    <a:srgbClr val="C0C0C0"/>
                  </a:outerShdw>
                </a:effectLst>
                <a:latin typeface="Comic Sans MS" pitchFamily="66" charset="0"/>
              </a:rPr>
              <a:t>EMORRAGIE ESTERIORIZZATE</a:t>
            </a:r>
          </a:p>
          <a:p>
            <a:pPr defTabSz="10842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Definizione</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ChangeArrowheads="1"/>
          </p:cNvSpPr>
          <p:nvPr/>
        </p:nvSpPr>
        <p:spPr bwMode="auto">
          <a:xfrm>
            <a:off x="500063" y="914400"/>
            <a:ext cx="12495212" cy="1625600"/>
          </a:xfrm>
          <a:prstGeom prst="rect">
            <a:avLst/>
          </a:prstGeom>
          <a:noFill/>
          <a:ln w="9525">
            <a:noFill/>
            <a:miter lim="800000"/>
            <a:headEnd/>
            <a:tailEnd/>
          </a:ln>
          <a:effectLst/>
        </p:spPr>
        <p:txBody>
          <a:bodyPr lIns="130949" tIns="65475" rIns="130949" bIns="65475" anchor="ctr"/>
          <a:lstStyle/>
          <a:p>
            <a:pPr defTabSz="1084263">
              <a:spcBef>
                <a:spcPct val="0"/>
              </a:spcBef>
              <a:defRPr/>
            </a:pPr>
            <a:r>
              <a:rPr lang="it-IT" sz="6300">
                <a:solidFill>
                  <a:srgbClr val="FF0033"/>
                </a:solidFill>
                <a:effectLst>
                  <a:outerShdw blurRad="38100" dist="38100" dir="2700000" algn="tl">
                    <a:srgbClr val="C0C0C0"/>
                  </a:outerShdw>
                </a:effectLst>
                <a:latin typeface="Comic Sans MS" pitchFamily="66" charset="0"/>
              </a:rPr>
              <a:t>EMORRAGIE ESTERIORIZZATE</a:t>
            </a:r>
          </a:p>
          <a:p>
            <a:pPr defTabSz="1084263">
              <a:spcBef>
                <a:spcPct val="0"/>
              </a:spcBef>
              <a:defRPr/>
            </a:pPr>
            <a:r>
              <a:rPr lang="it-IT" sz="6300">
                <a:solidFill>
                  <a:schemeClr val="accent2"/>
                </a:solidFill>
                <a:effectLst>
                  <a:outerShdw blurRad="38100" dist="38100" dir="2700000" algn="tl">
                    <a:srgbClr val="C0C0C0"/>
                  </a:outerShdw>
                </a:effectLst>
                <a:latin typeface="Comic Sans MS" pitchFamily="66" charset="0"/>
              </a:rPr>
              <a:t>Epistassi</a:t>
            </a:r>
          </a:p>
        </p:txBody>
      </p:sp>
      <p:sp>
        <p:nvSpPr>
          <p:cNvPr id="151555" name="Rectangle 3"/>
          <p:cNvSpPr>
            <a:spLocks noGrp="1" noChangeArrowheads="1"/>
          </p:cNvSpPr>
          <p:nvPr>
            <p:ph type="body" idx="1"/>
          </p:nvPr>
        </p:nvSpPr>
        <p:spPr>
          <a:xfrm>
            <a:off x="838200" y="3429000"/>
            <a:ext cx="11428413" cy="5851525"/>
          </a:xfrm>
          <a:noFill/>
        </p:spPr>
        <p:txBody>
          <a:bodyPr/>
          <a:lstStyle/>
          <a:p>
            <a:pPr marL="0" indent="0">
              <a:tabLst>
                <a:tab pos="677863" algn="l"/>
              </a:tabLst>
            </a:pPr>
            <a:r>
              <a:rPr lang="it-IT" altLang="it-IT" sz="4200">
                <a:latin typeface="Comic Sans MS" pitchFamily="66" charset="0"/>
              </a:rPr>
              <a:t>L’epistassi è la fuoriuscita di sangue dal naso</a:t>
            </a:r>
          </a:p>
          <a:p>
            <a:pPr marL="0" indent="0">
              <a:tabLst>
                <a:tab pos="677863" algn="l"/>
              </a:tabLst>
            </a:pPr>
            <a:endParaRPr lang="it-IT" altLang="it-IT" sz="4200">
              <a:latin typeface="Comic Sans MS" pitchFamily="66" charset="0"/>
            </a:endParaRPr>
          </a:p>
          <a:p>
            <a:pPr marL="0" indent="0">
              <a:tabLst>
                <a:tab pos="677863" algn="l"/>
              </a:tabLst>
            </a:pPr>
            <a:r>
              <a:rPr lang="it-IT" altLang="it-IT" sz="4200">
                <a:latin typeface="Comic Sans MS" pitchFamily="66" charset="0"/>
              </a:rPr>
              <a:t>Per tamponarla il paziente viene invitato:</a:t>
            </a:r>
          </a:p>
          <a:p>
            <a:pPr marL="677863" lvl="1">
              <a:tabLst>
                <a:tab pos="677863" algn="l"/>
              </a:tabLst>
            </a:pPr>
            <a:endParaRPr lang="it-IT" altLang="it-IT" sz="3600">
              <a:latin typeface="Comic Sans MS" pitchFamily="66" charset="0"/>
            </a:endParaRPr>
          </a:p>
          <a:p>
            <a:pPr marL="677863" lvl="1">
              <a:tabLst>
                <a:tab pos="677863" algn="l"/>
              </a:tabLst>
            </a:pPr>
            <a:r>
              <a:rPr lang="it-IT" altLang="it-IT" sz="3600">
                <a:latin typeface="Comic Sans MS" pitchFamily="66" charset="0"/>
              </a:rPr>
              <a:t>a sedersi con la testa piegata in avanti</a:t>
            </a:r>
          </a:p>
          <a:p>
            <a:pPr marL="677863" lvl="1">
              <a:tabLst>
                <a:tab pos="677863" algn="l"/>
              </a:tabLst>
            </a:pPr>
            <a:endParaRPr lang="it-IT" altLang="it-IT" sz="3600">
              <a:latin typeface="Comic Sans MS" pitchFamily="66" charset="0"/>
            </a:endParaRPr>
          </a:p>
          <a:p>
            <a:pPr marL="677863" lvl="1">
              <a:tabLst>
                <a:tab pos="677863" algn="l"/>
              </a:tabLst>
            </a:pPr>
            <a:r>
              <a:rPr lang="it-IT" altLang="it-IT" sz="3600">
                <a:latin typeface="Comic Sans MS" pitchFamily="66" charset="0"/>
              </a:rPr>
              <a:t>a stringere le narici tra pollice ed indice</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body" idx="1"/>
          </p:nvPr>
        </p:nvSpPr>
        <p:spPr>
          <a:xfrm>
            <a:off x="914400" y="3429000"/>
            <a:ext cx="11053763" cy="5853113"/>
          </a:xfrm>
          <a:noFill/>
        </p:spPr>
        <p:txBody>
          <a:bodyPr/>
          <a:lstStyle/>
          <a:p>
            <a:pPr marL="0" indent="0">
              <a:lnSpc>
                <a:spcPct val="110000"/>
              </a:lnSpc>
              <a:tabLst>
                <a:tab pos="677863" algn="l"/>
              </a:tabLst>
            </a:pPr>
            <a:r>
              <a:rPr lang="it-IT" altLang="it-IT" sz="4000">
                <a:latin typeface="Comic Sans MS" pitchFamily="66" charset="0"/>
              </a:rPr>
              <a:t>E’ la fuoriuscita di sangue dall’orecchio  </a:t>
            </a:r>
          </a:p>
          <a:p>
            <a:pPr marL="0" indent="0">
              <a:lnSpc>
                <a:spcPct val="110000"/>
              </a:lnSpc>
              <a:tabLst>
                <a:tab pos="677863" algn="l"/>
              </a:tabLst>
            </a:pPr>
            <a:endParaRPr lang="it-IT" altLang="it-IT" sz="4000">
              <a:latin typeface="Comic Sans MS" pitchFamily="66" charset="0"/>
            </a:endParaRPr>
          </a:p>
          <a:p>
            <a:pPr marL="0" indent="0">
              <a:lnSpc>
                <a:spcPct val="110000"/>
              </a:lnSpc>
              <a:tabLst>
                <a:tab pos="677863" algn="l"/>
              </a:tabLst>
            </a:pPr>
            <a:r>
              <a:rPr lang="it-IT" altLang="it-IT" sz="4000">
                <a:latin typeface="Comic Sans MS" pitchFamily="66" charset="0"/>
              </a:rPr>
              <a:t>Non deve essere tamponata</a:t>
            </a:r>
          </a:p>
          <a:p>
            <a:pPr marL="0" indent="0">
              <a:lnSpc>
                <a:spcPct val="110000"/>
              </a:lnSpc>
              <a:tabLst>
                <a:tab pos="677863" algn="l"/>
              </a:tabLst>
            </a:pPr>
            <a:endParaRPr lang="it-IT" altLang="it-IT" sz="4000">
              <a:latin typeface="Comic Sans MS" pitchFamily="66" charset="0"/>
            </a:endParaRPr>
          </a:p>
          <a:p>
            <a:pPr marL="0" indent="0">
              <a:lnSpc>
                <a:spcPct val="110000"/>
              </a:lnSpc>
              <a:tabLst>
                <a:tab pos="677863" algn="l"/>
              </a:tabLst>
            </a:pPr>
            <a:r>
              <a:rPr lang="it-IT" altLang="it-IT" sz="4000">
                <a:latin typeface="Comic Sans MS" pitchFamily="66" charset="0"/>
              </a:rPr>
              <a:t>Il paziente deve essere posto in una posizione che consenta un più facile deflusso del sangue</a:t>
            </a:r>
          </a:p>
        </p:txBody>
      </p:sp>
      <p:sp>
        <p:nvSpPr>
          <p:cNvPr id="537603" name="Rectangle 3"/>
          <p:cNvSpPr>
            <a:spLocks noChangeArrowheads="1"/>
          </p:cNvSpPr>
          <p:nvPr/>
        </p:nvSpPr>
        <p:spPr bwMode="auto">
          <a:xfrm>
            <a:off x="500063" y="914400"/>
            <a:ext cx="12495212" cy="1625600"/>
          </a:xfrm>
          <a:prstGeom prst="rect">
            <a:avLst/>
          </a:prstGeom>
          <a:noFill/>
          <a:ln w="9525">
            <a:noFill/>
            <a:miter lim="800000"/>
            <a:headEnd/>
            <a:tailEnd/>
          </a:ln>
          <a:effectLst/>
        </p:spPr>
        <p:txBody>
          <a:bodyPr lIns="130949" tIns="65475" rIns="130949" bIns="65475" anchor="ctr"/>
          <a:lstStyle/>
          <a:p>
            <a:pPr defTabSz="1084263">
              <a:spcBef>
                <a:spcPct val="0"/>
              </a:spcBef>
              <a:defRPr/>
            </a:pPr>
            <a:r>
              <a:rPr lang="it-IT" sz="6300">
                <a:solidFill>
                  <a:srgbClr val="FF0033"/>
                </a:solidFill>
                <a:effectLst>
                  <a:outerShdw blurRad="38100" dist="38100" dir="2700000" algn="tl">
                    <a:srgbClr val="C0C0C0"/>
                  </a:outerShdw>
                </a:effectLst>
                <a:latin typeface="Comic Sans MS" pitchFamily="66" charset="0"/>
              </a:rPr>
              <a:t>EMORRAGIE ESTERIORIZZATE</a:t>
            </a:r>
          </a:p>
          <a:p>
            <a:pPr defTabSz="1084263">
              <a:spcBef>
                <a:spcPct val="0"/>
              </a:spcBef>
              <a:defRPr/>
            </a:pPr>
            <a:r>
              <a:rPr lang="it-IT" sz="6300">
                <a:solidFill>
                  <a:schemeClr val="accent2"/>
                </a:solidFill>
                <a:effectLst>
                  <a:outerShdw blurRad="38100" dist="38100" dir="2700000" algn="tl">
                    <a:srgbClr val="C0C0C0"/>
                  </a:outerShdw>
                </a:effectLst>
                <a:latin typeface="Comic Sans MS" pitchFamily="66" charset="0"/>
              </a:rPr>
              <a:t>Otorragia</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body" idx="1"/>
          </p:nvPr>
        </p:nvSpPr>
        <p:spPr>
          <a:xfrm>
            <a:off x="956990" y="3076600"/>
            <a:ext cx="11011173" cy="6205513"/>
          </a:xfrm>
          <a:noFill/>
        </p:spPr>
        <p:txBody>
          <a:bodyPr/>
          <a:lstStyle/>
          <a:p>
            <a:pPr marL="0" indent="0">
              <a:lnSpc>
                <a:spcPct val="110000"/>
              </a:lnSpc>
              <a:tabLst>
                <a:tab pos="677863" algn="l"/>
              </a:tabLst>
            </a:pPr>
            <a:r>
              <a:rPr lang="it-IT" altLang="it-IT" sz="3600" dirty="0">
                <a:latin typeface="Comic Sans MS" pitchFamily="66" charset="0"/>
              </a:rPr>
              <a:t>E’ la fuoriuscita di sangue dalla bocca con il vomito </a:t>
            </a:r>
          </a:p>
          <a:p>
            <a:pPr marL="0" indent="0">
              <a:lnSpc>
                <a:spcPct val="110000"/>
              </a:lnSpc>
              <a:tabLst>
                <a:tab pos="677863" algn="l"/>
              </a:tabLst>
            </a:pPr>
            <a:endParaRPr lang="it-IT" altLang="it-IT" sz="3600" dirty="0">
              <a:latin typeface="Comic Sans MS" pitchFamily="66" charset="0"/>
            </a:endParaRPr>
          </a:p>
          <a:p>
            <a:pPr marL="0" indent="0">
              <a:lnSpc>
                <a:spcPct val="110000"/>
              </a:lnSpc>
              <a:tabLst>
                <a:tab pos="677863" algn="l"/>
              </a:tabLst>
            </a:pPr>
            <a:r>
              <a:rPr lang="it-IT" altLang="it-IT" sz="3600" dirty="0">
                <a:latin typeface="Comic Sans MS" pitchFamily="66" charset="0"/>
              </a:rPr>
              <a:t>Allertare immediatamente il 118</a:t>
            </a:r>
          </a:p>
          <a:p>
            <a:pPr marL="0" indent="0">
              <a:lnSpc>
                <a:spcPct val="110000"/>
              </a:lnSpc>
              <a:tabLst>
                <a:tab pos="677863" algn="l"/>
              </a:tabLst>
            </a:pPr>
            <a:endParaRPr lang="it-IT" altLang="it-IT" sz="3600" dirty="0">
              <a:latin typeface="Comic Sans MS" pitchFamily="66" charset="0"/>
            </a:endParaRPr>
          </a:p>
          <a:p>
            <a:pPr marL="0" indent="0">
              <a:lnSpc>
                <a:spcPct val="110000"/>
              </a:lnSpc>
              <a:tabLst>
                <a:tab pos="677863" algn="l"/>
              </a:tabLst>
            </a:pPr>
            <a:r>
              <a:rPr lang="it-IT" altLang="it-IT" sz="3600" dirty="0">
                <a:latin typeface="Comic Sans MS" pitchFamily="66" charset="0"/>
              </a:rPr>
              <a:t>Il paziente deve essere posto in posizione laterale di sicurezza</a:t>
            </a:r>
          </a:p>
          <a:p>
            <a:pPr marL="0" indent="0">
              <a:lnSpc>
                <a:spcPct val="110000"/>
              </a:lnSpc>
              <a:tabLst>
                <a:tab pos="677863" algn="l"/>
              </a:tabLst>
            </a:pPr>
            <a:endParaRPr lang="it-IT" altLang="it-IT" sz="3600" dirty="0">
              <a:latin typeface="Comic Sans MS" pitchFamily="66" charset="0"/>
            </a:endParaRPr>
          </a:p>
          <a:p>
            <a:pPr marL="0" indent="0">
              <a:lnSpc>
                <a:spcPct val="110000"/>
              </a:lnSpc>
              <a:tabLst>
                <a:tab pos="677863" algn="l"/>
              </a:tabLst>
            </a:pPr>
            <a:r>
              <a:rPr lang="it-IT" altLang="it-IT" sz="3600" dirty="0">
                <a:latin typeface="Comic Sans MS" pitchFamily="66" charset="0"/>
              </a:rPr>
              <a:t>Tenere sotto controllo in attesa dei soccorsi</a:t>
            </a:r>
          </a:p>
        </p:txBody>
      </p:sp>
      <p:sp>
        <p:nvSpPr>
          <p:cNvPr id="537603" name="Rectangle 3"/>
          <p:cNvSpPr>
            <a:spLocks noChangeArrowheads="1"/>
          </p:cNvSpPr>
          <p:nvPr/>
        </p:nvSpPr>
        <p:spPr bwMode="auto">
          <a:xfrm>
            <a:off x="500063" y="914400"/>
            <a:ext cx="12495212" cy="1625600"/>
          </a:xfrm>
          <a:prstGeom prst="rect">
            <a:avLst/>
          </a:prstGeom>
          <a:noFill/>
          <a:ln w="9525">
            <a:noFill/>
            <a:miter lim="800000"/>
            <a:headEnd/>
            <a:tailEnd/>
          </a:ln>
          <a:effectLst/>
        </p:spPr>
        <p:txBody>
          <a:bodyPr lIns="130949" tIns="65475" rIns="130949" bIns="65475" anchor="ctr"/>
          <a:lstStyle/>
          <a:p>
            <a:pPr defTabSz="1084263">
              <a:spcBef>
                <a:spcPct val="0"/>
              </a:spcBef>
              <a:defRPr/>
            </a:pPr>
            <a:r>
              <a:rPr lang="it-IT" sz="6300" dirty="0">
                <a:solidFill>
                  <a:srgbClr val="FF0033"/>
                </a:solidFill>
                <a:effectLst>
                  <a:outerShdw blurRad="38100" dist="38100" dir="2700000" algn="tl">
                    <a:srgbClr val="C0C0C0"/>
                  </a:outerShdw>
                </a:effectLst>
                <a:latin typeface="Comic Sans MS" pitchFamily="66" charset="0"/>
              </a:rPr>
              <a:t>EMORRAGIE ESTERIORIZZATE</a:t>
            </a:r>
          </a:p>
          <a:p>
            <a:pPr defTabSz="1084263">
              <a:spcBef>
                <a:spcPct val="0"/>
              </a:spcBef>
              <a:defRPr/>
            </a:pPr>
            <a:r>
              <a:rPr lang="it-IT" sz="6300" dirty="0">
                <a:solidFill>
                  <a:schemeClr val="accent2"/>
                </a:solidFill>
                <a:effectLst>
                  <a:outerShdw blurRad="38100" dist="38100" dir="2700000" algn="tl">
                    <a:srgbClr val="C0C0C0"/>
                  </a:outerShdw>
                </a:effectLst>
                <a:latin typeface="Comic Sans MS" pitchFamily="66" charset="0"/>
              </a:rPr>
              <a:t>Ematemesi</a:t>
            </a:r>
          </a:p>
        </p:txBody>
      </p:sp>
    </p:spTree>
    <p:extLst>
      <p:ext uri="{BB962C8B-B14F-4D97-AF65-F5344CB8AC3E}">
        <p14:creationId xmlns:p14="http://schemas.microsoft.com/office/powerpoint/2010/main" val="334534815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body" idx="1"/>
          </p:nvPr>
        </p:nvSpPr>
        <p:spPr>
          <a:xfrm>
            <a:off x="956990" y="3076600"/>
            <a:ext cx="11011173" cy="6205513"/>
          </a:xfrm>
          <a:noFill/>
        </p:spPr>
        <p:txBody>
          <a:bodyPr/>
          <a:lstStyle/>
          <a:p>
            <a:pPr marL="0" indent="0">
              <a:lnSpc>
                <a:spcPct val="110000"/>
              </a:lnSpc>
              <a:tabLst>
                <a:tab pos="677863" algn="l"/>
              </a:tabLst>
            </a:pPr>
            <a:r>
              <a:rPr lang="it-IT" altLang="it-IT" sz="3600" dirty="0">
                <a:latin typeface="Comic Sans MS" pitchFamily="66" charset="0"/>
              </a:rPr>
              <a:t>E’ l’emissione di sangue proveniente dalle vie respiratorie </a:t>
            </a:r>
          </a:p>
          <a:p>
            <a:pPr marL="0" indent="0">
              <a:lnSpc>
                <a:spcPct val="110000"/>
              </a:lnSpc>
              <a:tabLst>
                <a:tab pos="677863" algn="l"/>
              </a:tabLst>
            </a:pPr>
            <a:endParaRPr lang="it-IT" altLang="it-IT" sz="3600" dirty="0">
              <a:latin typeface="Comic Sans MS" pitchFamily="66" charset="0"/>
            </a:endParaRPr>
          </a:p>
          <a:p>
            <a:pPr marL="0" indent="0">
              <a:lnSpc>
                <a:spcPct val="110000"/>
              </a:lnSpc>
              <a:tabLst>
                <a:tab pos="677863" algn="l"/>
              </a:tabLst>
            </a:pPr>
            <a:r>
              <a:rPr lang="it-IT" altLang="it-IT" sz="3600" dirty="0">
                <a:latin typeface="Comic Sans MS" pitchFamily="66" charset="0"/>
              </a:rPr>
              <a:t>Fuoriesce dalla bocca con colpi di tosse</a:t>
            </a:r>
          </a:p>
          <a:p>
            <a:pPr marL="0" indent="0">
              <a:lnSpc>
                <a:spcPct val="110000"/>
              </a:lnSpc>
              <a:tabLst>
                <a:tab pos="677863" algn="l"/>
              </a:tabLst>
            </a:pPr>
            <a:endParaRPr lang="it-IT" altLang="it-IT" sz="3600" dirty="0">
              <a:latin typeface="Comic Sans MS" pitchFamily="66" charset="0"/>
            </a:endParaRPr>
          </a:p>
          <a:p>
            <a:pPr marL="0" indent="0">
              <a:lnSpc>
                <a:spcPct val="110000"/>
              </a:lnSpc>
              <a:tabLst>
                <a:tab pos="677863" algn="l"/>
              </a:tabLst>
            </a:pPr>
            <a:r>
              <a:rPr lang="it-IT" altLang="it-IT" sz="3600" dirty="0">
                <a:latin typeface="Comic Sans MS" pitchFamily="66" charset="0"/>
              </a:rPr>
              <a:t>Allertare immediatamente il 118</a:t>
            </a:r>
          </a:p>
          <a:p>
            <a:pPr marL="0" indent="0">
              <a:lnSpc>
                <a:spcPct val="110000"/>
              </a:lnSpc>
              <a:buNone/>
              <a:tabLst>
                <a:tab pos="677863" algn="l"/>
              </a:tabLst>
            </a:pPr>
            <a:endParaRPr lang="it-IT" altLang="it-IT" sz="3600" dirty="0">
              <a:latin typeface="Comic Sans MS" pitchFamily="66" charset="0"/>
            </a:endParaRPr>
          </a:p>
          <a:p>
            <a:pPr marL="0" indent="0">
              <a:lnSpc>
                <a:spcPct val="110000"/>
              </a:lnSpc>
              <a:tabLst>
                <a:tab pos="677863" algn="l"/>
              </a:tabLst>
            </a:pPr>
            <a:r>
              <a:rPr lang="it-IT" altLang="it-IT" sz="3600" dirty="0">
                <a:latin typeface="Comic Sans MS" pitchFamily="66" charset="0"/>
              </a:rPr>
              <a:t>Tenere sotto controllo il paziente in attesa dei soccorsi</a:t>
            </a:r>
          </a:p>
        </p:txBody>
      </p:sp>
      <p:sp>
        <p:nvSpPr>
          <p:cNvPr id="537603" name="Rectangle 3"/>
          <p:cNvSpPr>
            <a:spLocks noChangeArrowheads="1"/>
          </p:cNvSpPr>
          <p:nvPr/>
        </p:nvSpPr>
        <p:spPr bwMode="auto">
          <a:xfrm>
            <a:off x="500063" y="914400"/>
            <a:ext cx="12495212" cy="1625600"/>
          </a:xfrm>
          <a:prstGeom prst="rect">
            <a:avLst/>
          </a:prstGeom>
          <a:noFill/>
          <a:ln w="9525">
            <a:noFill/>
            <a:miter lim="800000"/>
            <a:headEnd/>
            <a:tailEnd/>
          </a:ln>
          <a:effectLst/>
        </p:spPr>
        <p:txBody>
          <a:bodyPr lIns="130949" tIns="65475" rIns="130949" bIns="65475" anchor="ctr"/>
          <a:lstStyle/>
          <a:p>
            <a:pPr defTabSz="1084263">
              <a:spcBef>
                <a:spcPct val="0"/>
              </a:spcBef>
              <a:defRPr/>
            </a:pPr>
            <a:r>
              <a:rPr lang="it-IT" sz="6300" dirty="0">
                <a:solidFill>
                  <a:srgbClr val="FF0033"/>
                </a:solidFill>
                <a:effectLst>
                  <a:outerShdw blurRad="38100" dist="38100" dir="2700000" algn="tl">
                    <a:srgbClr val="C0C0C0"/>
                  </a:outerShdw>
                </a:effectLst>
                <a:latin typeface="Comic Sans MS" pitchFamily="66" charset="0"/>
              </a:rPr>
              <a:t>EMORRAGIE ESTERIORIZZATE</a:t>
            </a:r>
          </a:p>
          <a:p>
            <a:pPr defTabSz="1084263">
              <a:spcBef>
                <a:spcPct val="0"/>
              </a:spcBef>
              <a:defRPr/>
            </a:pPr>
            <a:r>
              <a:rPr lang="it-IT" sz="6300" dirty="0">
                <a:solidFill>
                  <a:schemeClr val="accent2"/>
                </a:solidFill>
                <a:effectLst>
                  <a:outerShdw blurRad="38100" dist="38100" dir="2700000" algn="tl">
                    <a:srgbClr val="C0C0C0"/>
                  </a:outerShdw>
                </a:effectLst>
                <a:latin typeface="Comic Sans MS" pitchFamily="66" charset="0"/>
              </a:rPr>
              <a:t>Emottisi o </a:t>
            </a:r>
            <a:r>
              <a:rPr lang="it-IT" sz="6300" dirty="0" err="1">
                <a:solidFill>
                  <a:schemeClr val="accent2"/>
                </a:solidFill>
                <a:effectLst>
                  <a:outerShdw blurRad="38100" dist="38100" dir="2700000" algn="tl">
                    <a:srgbClr val="C0C0C0"/>
                  </a:outerShdw>
                </a:effectLst>
                <a:latin typeface="Comic Sans MS" pitchFamily="66" charset="0"/>
              </a:rPr>
              <a:t>emoftoe</a:t>
            </a:r>
            <a:endParaRPr lang="it-IT" sz="6300" dirty="0">
              <a:solidFill>
                <a:schemeClr val="accent2"/>
              </a:solidFill>
              <a:effectLst>
                <a:outerShdw blurRad="38100" dist="38100" dir="2700000" algn="tl">
                  <a:srgbClr val="C0C0C0"/>
                </a:outerShdw>
              </a:effectLst>
              <a:latin typeface="Comic Sans MS" pitchFamily="66" charset="0"/>
            </a:endParaRPr>
          </a:p>
        </p:txBody>
      </p:sp>
    </p:spTree>
    <p:extLst>
      <p:ext uri="{BB962C8B-B14F-4D97-AF65-F5344CB8AC3E}">
        <p14:creationId xmlns:p14="http://schemas.microsoft.com/office/powerpoint/2010/main" val="225345340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Immagine 6" descr="ginocchio.jpg">
            <a:extLst>
              <a:ext uri="{FF2B5EF4-FFF2-40B4-BE49-F238E27FC236}">
                <a16:creationId xmlns:a16="http://schemas.microsoft.com/office/drawing/2014/main" id="{09F28DEC-1F2C-4637-9770-D7561805F8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15353" y="1842717"/>
            <a:ext cx="6772507" cy="6772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Immagine 8" descr="V2001.jpg">
            <a:extLst>
              <a:ext uri="{FF2B5EF4-FFF2-40B4-BE49-F238E27FC236}">
                <a16:creationId xmlns:a16="http://schemas.microsoft.com/office/drawing/2014/main" id="{5D1C11E1-8A6D-4AAB-A5C8-9510ED0280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50757"/>
            <a:ext cx="3907737" cy="922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Immagine 10" descr="muscoli.jpg">
            <a:extLst>
              <a:ext uri="{FF2B5EF4-FFF2-40B4-BE49-F238E27FC236}">
                <a16:creationId xmlns:a16="http://schemas.microsoft.com/office/drawing/2014/main" id="{ED2A8D77-6F81-403B-87BB-F612F57700B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97486" y="596"/>
            <a:ext cx="4097366" cy="975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CasellaDiTesto 11">
            <a:extLst>
              <a:ext uri="{FF2B5EF4-FFF2-40B4-BE49-F238E27FC236}">
                <a16:creationId xmlns:a16="http://schemas.microsoft.com/office/drawing/2014/main" id="{901CE4F3-A4BE-4DF3-9013-0E1A918BF124}"/>
              </a:ext>
            </a:extLst>
          </p:cNvPr>
          <p:cNvSpPr txBox="1">
            <a:spLocks noChangeArrowheads="1"/>
          </p:cNvSpPr>
          <p:nvPr/>
        </p:nvSpPr>
        <p:spPr bwMode="auto">
          <a:xfrm>
            <a:off x="2749256" y="108956"/>
            <a:ext cx="7109639" cy="131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4550">
                <a:solidFill>
                  <a:srgbClr val="FF0000"/>
                </a:solidFill>
                <a:latin typeface="Arial" panose="020B0604020202020204" pitchFamily="34" charset="0"/>
              </a:rPr>
              <a:t>APPARATO</a:t>
            </a:r>
          </a:p>
          <a:p>
            <a:pPr algn="ctr" eaLnBrk="1" hangingPunct="1">
              <a:spcBef>
                <a:spcPct val="0"/>
              </a:spcBef>
              <a:buFontTx/>
              <a:buNone/>
            </a:pPr>
            <a:r>
              <a:rPr lang="it-IT" altLang="it-IT" sz="3413">
                <a:solidFill>
                  <a:srgbClr val="FF0000"/>
                </a:solidFill>
                <a:latin typeface="Arial" panose="020B0604020202020204" pitchFamily="34" charset="0"/>
              </a:rPr>
              <a:t>OSTEO-ARTICOLO-MUSCOLARE</a:t>
            </a:r>
          </a:p>
        </p:txBody>
      </p:sp>
      <p:sp>
        <p:nvSpPr>
          <p:cNvPr id="126982" name="CasellaDiTesto 5">
            <a:extLst>
              <a:ext uri="{FF2B5EF4-FFF2-40B4-BE49-F238E27FC236}">
                <a16:creationId xmlns:a16="http://schemas.microsoft.com/office/drawing/2014/main" id="{FFB9F583-292F-4CF9-8042-9A0F6E08A998}"/>
              </a:ext>
            </a:extLst>
          </p:cNvPr>
          <p:cNvSpPr txBox="1">
            <a:spLocks noChangeArrowheads="1"/>
          </p:cNvSpPr>
          <p:nvPr/>
        </p:nvSpPr>
        <p:spPr bwMode="auto">
          <a:xfrm>
            <a:off x="2695683" y="8344324"/>
            <a:ext cx="1218602" cy="836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844">
                <a:latin typeface="Arial" panose="020B0604020202020204" pitchFamily="34" charset="0"/>
              </a:rPr>
              <a:t>OSSA</a:t>
            </a:r>
          </a:p>
          <a:p>
            <a:pPr algn="ctr" eaLnBrk="1" hangingPunct="1">
              <a:spcBef>
                <a:spcPct val="0"/>
              </a:spcBef>
              <a:buFontTx/>
              <a:buNone/>
            </a:pPr>
            <a:r>
              <a:rPr lang="it-IT" altLang="it-IT" sz="1991">
                <a:latin typeface="Arial" panose="020B0604020202020204" pitchFamily="34" charset="0"/>
              </a:rPr>
              <a:t>206</a:t>
            </a:r>
          </a:p>
        </p:txBody>
      </p:sp>
      <p:sp>
        <p:nvSpPr>
          <p:cNvPr id="126983" name="CasellaDiTesto 6">
            <a:extLst>
              <a:ext uri="{FF2B5EF4-FFF2-40B4-BE49-F238E27FC236}">
                <a16:creationId xmlns:a16="http://schemas.microsoft.com/office/drawing/2014/main" id="{0A099910-8149-4F66-AA6E-13A1AE1AAD9D}"/>
              </a:ext>
            </a:extLst>
          </p:cNvPr>
          <p:cNvSpPr txBox="1">
            <a:spLocks noChangeArrowheads="1"/>
          </p:cNvSpPr>
          <p:nvPr/>
        </p:nvSpPr>
        <p:spPr bwMode="auto">
          <a:xfrm>
            <a:off x="5011949" y="8344324"/>
            <a:ext cx="3038011"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844">
                <a:latin typeface="Arial" panose="020B0604020202020204" pitchFamily="34" charset="0"/>
              </a:rPr>
              <a:t>ARTICOLAZIONI</a:t>
            </a:r>
          </a:p>
        </p:txBody>
      </p:sp>
      <p:sp>
        <p:nvSpPr>
          <p:cNvPr id="126984" name="CasellaDiTesto 7">
            <a:extLst>
              <a:ext uri="{FF2B5EF4-FFF2-40B4-BE49-F238E27FC236}">
                <a16:creationId xmlns:a16="http://schemas.microsoft.com/office/drawing/2014/main" id="{06AC7D0B-1E4E-40C5-B1D1-5A60BDDEA8BB}"/>
              </a:ext>
            </a:extLst>
          </p:cNvPr>
          <p:cNvSpPr txBox="1">
            <a:spLocks noChangeArrowheads="1"/>
          </p:cNvSpPr>
          <p:nvPr/>
        </p:nvSpPr>
        <p:spPr bwMode="auto">
          <a:xfrm>
            <a:off x="9923220" y="8922245"/>
            <a:ext cx="1866216" cy="836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844">
                <a:latin typeface="Arial" panose="020B0604020202020204" pitchFamily="34" charset="0"/>
              </a:rPr>
              <a:t>MUSCOLI</a:t>
            </a:r>
          </a:p>
          <a:p>
            <a:pPr algn="ctr" eaLnBrk="1" hangingPunct="1">
              <a:spcBef>
                <a:spcPct val="0"/>
              </a:spcBef>
              <a:buFontTx/>
              <a:buNone/>
            </a:pPr>
            <a:r>
              <a:rPr lang="it-IT" altLang="it-IT" sz="1991">
                <a:latin typeface="Arial" panose="020B0604020202020204" pitchFamily="34" charset="0"/>
              </a:rPr>
              <a:t>374</a:t>
            </a:r>
          </a:p>
        </p:txBody>
      </p:sp>
    </p:spTree>
    <p:extLst>
      <p:ext uri="{BB962C8B-B14F-4D97-AF65-F5344CB8AC3E}">
        <p14:creationId xmlns:p14="http://schemas.microsoft.com/office/powerpoint/2010/main" val="144042396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034" name="Rectangle 2"/>
          <p:cNvSpPr>
            <a:spLocks noChangeArrowheads="1"/>
          </p:cNvSpPr>
          <p:nvPr/>
        </p:nvSpPr>
        <p:spPr bwMode="auto">
          <a:xfrm>
            <a:off x="1177925" y="3033713"/>
            <a:ext cx="10956925" cy="3787775"/>
          </a:xfrm>
          <a:prstGeom prst="rect">
            <a:avLst/>
          </a:prstGeom>
          <a:noFill/>
          <a:ln w="9525">
            <a:noFill/>
            <a:miter lim="800000"/>
            <a:headEnd/>
            <a:tailEnd/>
          </a:ln>
          <a:effectLst/>
        </p:spPr>
        <p:txBody>
          <a:bodyPr lIns="130940" tIns="65471" rIns="130940" bIns="65471">
            <a:spAutoFit/>
          </a:bodyPr>
          <a:lstStyle/>
          <a:p>
            <a:pPr algn="l" defTabSz="1300163" eaLnBrk="0" hangingPunct="0">
              <a:spcBef>
                <a:spcPct val="0"/>
              </a:spcBef>
              <a:defRPr/>
            </a:pPr>
            <a:r>
              <a:rPr lang="it-IT" sz="4000">
                <a:solidFill>
                  <a:srgbClr val="FF3300"/>
                </a:solidFill>
                <a:effectLst>
                  <a:outerShdw blurRad="38100" dist="38100" dir="2700000" algn="tl">
                    <a:srgbClr val="C0C0C0"/>
                  </a:outerShdw>
                </a:effectLst>
                <a:latin typeface="Comic Sans MS" pitchFamily="66" charset="0"/>
              </a:rPr>
              <a:t>Contusione</a:t>
            </a:r>
            <a:r>
              <a:rPr lang="it-IT" sz="4000">
                <a:effectLst>
                  <a:outerShdw blurRad="38100" dist="38100" dir="2700000" algn="tl">
                    <a:srgbClr val="C0C0C0"/>
                  </a:outerShdw>
                </a:effectLst>
                <a:latin typeface="Comic Sans MS" pitchFamily="66" charset="0"/>
              </a:rPr>
              <a:t>: lesione delle parti cutanee e muscolari, dovuta alla pressione o all’urto di un corpo estraneo, senza la rottura della parete cutanea e con la formazione di ematomi.</a:t>
            </a:r>
            <a:endParaRPr lang="it-IT" sz="5100">
              <a:effectLst>
                <a:outerShdw blurRad="38100" dist="38100" dir="2700000" algn="tl">
                  <a:srgbClr val="C0C0C0"/>
                </a:outerShdw>
              </a:effectLst>
              <a:latin typeface="Comic Sans MS" pitchFamily="66" charset="0"/>
            </a:endParaRPr>
          </a:p>
          <a:p>
            <a:pPr algn="l" defTabSz="1300163" eaLnBrk="0" hangingPunct="0">
              <a:spcBef>
                <a:spcPct val="0"/>
              </a:spcBef>
              <a:defRPr/>
            </a:pPr>
            <a:endParaRPr lang="it-IT" sz="4000">
              <a:effectLst>
                <a:outerShdw blurRad="38100" dist="38100" dir="2700000" algn="tl">
                  <a:srgbClr val="C0C0C0"/>
                </a:outerShdw>
              </a:effectLst>
              <a:latin typeface="Comic Sans MS" pitchFamily="66" charset="0"/>
            </a:endParaRPr>
          </a:p>
        </p:txBody>
      </p:sp>
      <p:sp>
        <p:nvSpPr>
          <p:cNvPr id="1324036" name="Text Box 4"/>
          <p:cNvSpPr txBox="1">
            <a:spLocks noChangeArrowheads="1"/>
          </p:cNvSpPr>
          <p:nvPr/>
        </p:nvSpPr>
        <p:spPr bwMode="auto">
          <a:xfrm>
            <a:off x="2814638" y="677863"/>
            <a:ext cx="7272337" cy="1471612"/>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8800">
                <a:solidFill>
                  <a:srgbClr val="FF0033"/>
                </a:solidFill>
                <a:effectLst>
                  <a:outerShdw blurRad="38100" dist="38100" dir="2700000" algn="tl">
                    <a:srgbClr val="C0C0C0"/>
                  </a:outerShdw>
                </a:effectLst>
                <a:latin typeface="Comic Sans MS" pitchFamily="66" charset="0"/>
              </a:rPr>
              <a:t>Contusioni</a:t>
            </a:r>
          </a:p>
        </p:txBody>
      </p:sp>
      <p:pic>
        <p:nvPicPr>
          <p:cNvPr id="4" name="Picture 11" descr="scrubs4">
            <a:extLst>
              <a:ext uri="{FF2B5EF4-FFF2-40B4-BE49-F238E27FC236}">
                <a16:creationId xmlns:a16="http://schemas.microsoft.com/office/drawing/2014/main" id="{08ED8155-F020-4F46-9AD1-C1BC9696A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798" y="5812904"/>
            <a:ext cx="4090987"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082" name="Rectangle 2"/>
          <p:cNvSpPr>
            <a:spLocks noChangeArrowheads="1"/>
          </p:cNvSpPr>
          <p:nvPr/>
        </p:nvSpPr>
        <p:spPr bwMode="auto">
          <a:xfrm>
            <a:off x="666750" y="3033713"/>
            <a:ext cx="11569700" cy="5006975"/>
          </a:xfrm>
          <a:prstGeom prst="rect">
            <a:avLst/>
          </a:prstGeom>
          <a:noFill/>
          <a:ln w="9525">
            <a:noFill/>
            <a:miter lim="800000"/>
            <a:headEnd/>
            <a:tailEnd/>
          </a:ln>
          <a:effectLst/>
        </p:spPr>
        <p:txBody>
          <a:bodyPr lIns="130940" tIns="65471" rIns="130940" bIns="65471">
            <a:spAutoFit/>
          </a:bodyPr>
          <a:lstStyle/>
          <a:p>
            <a:pPr algn="l" defTabSz="1300163" eaLnBrk="0" hangingPunct="0">
              <a:spcBef>
                <a:spcPct val="0"/>
              </a:spcBef>
              <a:defRPr/>
            </a:pPr>
            <a:r>
              <a:rPr lang="it-IT" sz="4000">
                <a:effectLst>
                  <a:outerShdw blurRad="38100" dist="38100" dir="2700000" algn="tl">
                    <a:srgbClr val="C0C0C0"/>
                  </a:outerShdw>
                </a:effectLst>
                <a:latin typeface="Comic Sans MS" pitchFamily="66" charset="0"/>
              </a:rPr>
              <a:t>Si manifestano con:</a:t>
            </a:r>
          </a:p>
          <a:p>
            <a:pPr algn="l" defTabSz="1300163" eaLnBrk="0" hangingPunct="0">
              <a:spcBef>
                <a:spcPct val="0"/>
              </a:spcBef>
              <a:buFontTx/>
              <a:buChar char="•"/>
              <a:defRPr/>
            </a:pPr>
            <a:r>
              <a:rPr lang="it-IT" sz="4000">
                <a:effectLst>
                  <a:outerShdw blurRad="38100" dist="38100" dir="2700000" algn="tl">
                    <a:srgbClr val="C0C0C0"/>
                  </a:outerShdw>
                </a:effectLst>
                <a:latin typeface="Comic Sans MS" pitchFamily="66" charset="0"/>
              </a:rPr>
              <a:t> dolore vivo e costante</a:t>
            </a:r>
          </a:p>
          <a:p>
            <a:pPr algn="l" defTabSz="1300163" eaLnBrk="0" hangingPunct="0">
              <a:spcBef>
                <a:spcPct val="0"/>
              </a:spcBef>
              <a:buFontTx/>
              <a:buChar char="•"/>
              <a:defRPr/>
            </a:pPr>
            <a:r>
              <a:rPr lang="it-IT" sz="4000">
                <a:effectLst>
                  <a:outerShdw blurRad="38100" dist="38100" dir="2700000" algn="tl">
                    <a:srgbClr val="C0C0C0"/>
                  </a:outerShdw>
                </a:effectLst>
                <a:latin typeface="Comic Sans MS" pitchFamily="66" charset="0"/>
              </a:rPr>
              <a:t> gonfiore immediato</a:t>
            </a:r>
          </a:p>
          <a:p>
            <a:pPr algn="l" defTabSz="1300163" eaLnBrk="0" hangingPunct="0">
              <a:spcBef>
                <a:spcPct val="0"/>
              </a:spcBef>
              <a:buFontTx/>
              <a:buChar char="•"/>
              <a:defRPr/>
            </a:pPr>
            <a:r>
              <a:rPr lang="it-IT" sz="4000">
                <a:effectLst>
                  <a:outerShdw blurRad="38100" dist="38100" dir="2700000" algn="tl">
                    <a:srgbClr val="C0C0C0"/>
                  </a:outerShdw>
                </a:effectLst>
                <a:latin typeface="Comic Sans MS" pitchFamily="66" charset="0"/>
              </a:rPr>
              <a:t> ecchimosi o ematomi</a:t>
            </a:r>
          </a:p>
          <a:p>
            <a:pPr algn="l" defTabSz="1300163" eaLnBrk="0" hangingPunct="0">
              <a:spcBef>
                <a:spcPct val="0"/>
              </a:spcBef>
              <a:defRPr/>
            </a:pPr>
            <a:endParaRPr lang="it-IT" sz="4000">
              <a:effectLst>
                <a:outerShdw blurRad="38100" dist="38100" dir="2700000" algn="tl">
                  <a:srgbClr val="C0C0C0"/>
                </a:outerShdw>
              </a:effectLst>
              <a:latin typeface="Comic Sans MS" pitchFamily="66" charset="0"/>
            </a:endParaRPr>
          </a:p>
          <a:p>
            <a:pPr algn="l" defTabSz="1300163" eaLnBrk="0" hangingPunct="0">
              <a:spcBef>
                <a:spcPct val="0"/>
              </a:spcBef>
              <a:defRPr/>
            </a:pPr>
            <a:endParaRPr lang="it-IT" sz="4000">
              <a:effectLst>
                <a:outerShdw blurRad="38100" dist="38100" dir="2700000" algn="tl">
                  <a:srgbClr val="C0C0C0"/>
                </a:outerShdw>
              </a:effectLst>
              <a:latin typeface="Comic Sans MS" pitchFamily="66" charset="0"/>
            </a:endParaRPr>
          </a:p>
          <a:p>
            <a:pPr defTabSz="1300163" eaLnBrk="0" hangingPunct="0">
              <a:spcBef>
                <a:spcPct val="0"/>
              </a:spcBef>
              <a:defRPr/>
            </a:pPr>
            <a:r>
              <a:rPr lang="it-IT" sz="4000">
                <a:solidFill>
                  <a:schemeClr val="accent2"/>
                </a:solidFill>
                <a:effectLst>
                  <a:outerShdw blurRad="38100" dist="38100" dir="2700000" algn="tl">
                    <a:srgbClr val="C0C0C0"/>
                  </a:outerShdw>
                </a:effectLst>
                <a:latin typeface="Comic Sans MS" pitchFamily="66" charset="0"/>
              </a:rPr>
              <a:t>Cosa fare?</a:t>
            </a:r>
          </a:p>
          <a:p>
            <a:pPr defTabSz="1300163" eaLnBrk="0" hangingPunct="0">
              <a:spcBef>
                <a:spcPct val="0"/>
              </a:spcBef>
              <a:defRPr/>
            </a:pPr>
            <a:r>
              <a:rPr lang="it-IT" sz="4000">
                <a:effectLst>
                  <a:outerShdw blurRad="38100" dist="38100" dir="2700000" algn="tl">
                    <a:srgbClr val="C0C0C0"/>
                  </a:outerShdw>
                </a:effectLst>
                <a:latin typeface="Comic Sans MS" pitchFamily="66" charset="0"/>
              </a:rPr>
              <a:t>applicazione di ghiaccio sulla zona interessata</a:t>
            </a:r>
          </a:p>
        </p:txBody>
      </p:sp>
      <p:sp>
        <p:nvSpPr>
          <p:cNvPr id="1326084" name="Text Box 4"/>
          <p:cNvSpPr txBox="1">
            <a:spLocks noChangeArrowheads="1"/>
          </p:cNvSpPr>
          <p:nvPr/>
        </p:nvSpPr>
        <p:spPr bwMode="auto">
          <a:xfrm>
            <a:off x="2814638" y="677863"/>
            <a:ext cx="7272337" cy="1471612"/>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8800">
                <a:solidFill>
                  <a:srgbClr val="FF0033"/>
                </a:solidFill>
                <a:effectLst>
                  <a:outerShdw blurRad="38100" dist="38100" dir="2700000" algn="tl">
                    <a:srgbClr val="C0C0C0"/>
                  </a:outerShdw>
                </a:effectLst>
                <a:latin typeface="Comic Sans MS" pitchFamily="66" charset="0"/>
              </a:rPr>
              <a:t>Contusioni</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body" idx="1"/>
          </p:nvPr>
        </p:nvSpPr>
        <p:spPr>
          <a:xfrm>
            <a:off x="974725" y="2817813"/>
            <a:ext cx="6462713" cy="5851525"/>
          </a:xfrm>
          <a:noFill/>
        </p:spPr>
        <p:txBody>
          <a:bodyPr/>
          <a:lstStyle/>
          <a:p>
            <a:pPr marL="0" indent="0" defTabSz="1300163">
              <a:buFontTx/>
              <a:buNone/>
            </a:pPr>
            <a:r>
              <a:rPr lang="it-IT" altLang="it-IT" sz="4400">
                <a:latin typeface="Comic Sans MS" pitchFamily="66" charset="0"/>
              </a:rPr>
              <a:t>Lesione di un’articolazione in cui un capo articolare, per un movimento forzato, esce temporaneamente dalla propria sede, danneggiando la capsula ed / o i legamenti.</a:t>
            </a:r>
          </a:p>
        </p:txBody>
      </p:sp>
      <p:sp>
        <p:nvSpPr>
          <p:cNvPr id="1336323" name="Rectangle 3"/>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DISTORSIONI</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Definizione</a:t>
            </a:r>
          </a:p>
        </p:txBody>
      </p:sp>
      <p:pic>
        <p:nvPicPr>
          <p:cNvPr id="156676" name="Picture 5" descr="distorsione.jpg (223×240)"/>
          <p:cNvPicPr>
            <a:picLocks noChangeAspect="1" noChangeArrowheads="1"/>
          </p:cNvPicPr>
          <p:nvPr/>
        </p:nvPicPr>
        <p:blipFill>
          <a:blip r:embed="rId3"/>
          <a:srcRect/>
          <a:stretch>
            <a:fillRect/>
          </a:stretch>
        </p:blipFill>
        <p:spPr bwMode="auto">
          <a:xfrm>
            <a:off x="7869238" y="3005138"/>
            <a:ext cx="4752975" cy="5235575"/>
          </a:xfrm>
          <a:prstGeom prst="rect">
            <a:avLst/>
          </a:prstGeom>
          <a:noFill/>
          <a:ln w="9525">
            <a:noFill/>
            <a:miter lim="800000"/>
            <a:headEnd/>
            <a:tailEnd/>
          </a:ln>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323" name="Rectangle 3"/>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dirty="0">
                <a:solidFill>
                  <a:srgbClr val="FF0000"/>
                </a:solidFill>
                <a:effectLst>
                  <a:outerShdw blurRad="38100" dist="38100" dir="2700000" algn="tl">
                    <a:srgbClr val="C0C0C0"/>
                  </a:outerShdw>
                </a:effectLst>
                <a:latin typeface="Comic Sans MS" pitchFamily="66" charset="0"/>
              </a:rPr>
              <a:t>DISTORSIONI</a:t>
            </a:r>
          </a:p>
        </p:txBody>
      </p:sp>
      <p:pic>
        <p:nvPicPr>
          <p:cNvPr id="157699" name="Picture 2" descr="E:\piede\piede traumatico\instabilità caviglia2.jpg"/>
          <p:cNvPicPr>
            <a:picLocks noChangeAspect="1" noChangeArrowheads="1"/>
          </p:cNvPicPr>
          <p:nvPr/>
        </p:nvPicPr>
        <p:blipFill>
          <a:blip r:embed="rId3"/>
          <a:srcRect l="13602" r="12465" b="33081"/>
          <a:stretch>
            <a:fillRect/>
          </a:stretch>
        </p:blipFill>
        <p:spPr bwMode="auto">
          <a:xfrm>
            <a:off x="1749425" y="3005138"/>
            <a:ext cx="10167938" cy="4751387"/>
          </a:xfrm>
          <a:prstGeom prst="rect">
            <a:avLst/>
          </a:prstGeom>
          <a:noFill/>
          <a:ln w="9525">
            <a:solidFill>
              <a:srgbClr val="FFFF00"/>
            </a:solid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a:hlinkClick r:id="rId3" action="ppaction://hlinksldjump"/>
          </p:cNvPr>
          <p:cNvSpPr txBox="1">
            <a:spLocks noChangeArrowheads="1"/>
          </p:cNvSpPr>
          <p:nvPr/>
        </p:nvSpPr>
        <p:spPr bwMode="auto">
          <a:xfrm>
            <a:off x="1533525" y="268288"/>
            <a:ext cx="11160125" cy="1241425"/>
          </a:xfrm>
          <a:prstGeom prst="rect">
            <a:avLst/>
          </a:prstGeom>
          <a:noFill/>
          <a:ln w="12700">
            <a:solidFill>
              <a:schemeClr val="tx1"/>
            </a:solidFill>
            <a:miter lim="800000"/>
            <a:headEnd/>
            <a:tailEnd/>
          </a:ln>
        </p:spPr>
        <p:txBody>
          <a:bodyPr lIns="130037" tIns="65018" rIns="130037" bIns="65018">
            <a:spAutoFit/>
          </a:bodyPr>
          <a:lstStyle/>
          <a:p>
            <a:pPr defTabSz="1300163">
              <a:spcBef>
                <a:spcPct val="0"/>
              </a:spcBef>
            </a:pPr>
            <a:r>
              <a:rPr lang="it-IT" altLang="it-IT" sz="3600">
                <a:solidFill>
                  <a:srgbClr val="FF0033"/>
                </a:solidFill>
                <a:latin typeface="Comic Sans MS" pitchFamily="66" charset="0"/>
              </a:rPr>
              <a:t>ORGANIZZAZIONE DI PRONTO SOCCORSO (art. 2)</a:t>
            </a:r>
          </a:p>
        </p:txBody>
      </p:sp>
      <p:sp>
        <p:nvSpPr>
          <p:cNvPr id="30723" name="Text Box 4"/>
          <p:cNvSpPr txBox="1">
            <a:spLocks noChangeArrowheads="1"/>
          </p:cNvSpPr>
          <p:nvPr/>
        </p:nvSpPr>
        <p:spPr bwMode="auto">
          <a:xfrm rot="-5400000">
            <a:off x="-3029744" y="5047457"/>
            <a:ext cx="7805737" cy="692150"/>
          </a:xfrm>
          <a:prstGeom prst="rect">
            <a:avLst/>
          </a:prstGeom>
          <a:noFill/>
          <a:ln w="12700">
            <a:solidFill>
              <a:schemeClr val="tx1"/>
            </a:solidFill>
            <a:miter lim="800000"/>
            <a:headEnd/>
            <a:tailEnd/>
          </a:ln>
        </p:spPr>
        <p:txBody>
          <a:bodyPr lIns="130037" tIns="65018" rIns="130037" bIns="65018">
            <a:spAutoFit/>
          </a:bodyPr>
          <a:lstStyle/>
          <a:p>
            <a:pPr defTabSz="1300163">
              <a:spcBef>
                <a:spcPct val="0"/>
              </a:spcBef>
            </a:pPr>
            <a:r>
              <a:rPr lang="it-IT" altLang="it-IT" sz="3600">
                <a:solidFill>
                  <a:srgbClr val="FF0000"/>
                </a:solidFill>
                <a:latin typeface="Comic Sans MS" pitchFamily="66" charset="0"/>
              </a:rPr>
              <a:t>GRUPPO B</a:t>
            </a:r>
          </a:p>
        </p:txBody>
      </p:sp>
      <p:sp>
        <p:nvSpPr>
          <p:cNvPr id="30724" name="Text Box 5"/>
          <p:cNvSpPr txBox="1">
            <a:spLocks noChangeArrowheads="1"/>
          </p:cNvSpPr>
          <p:nvPr/>
        </p:nvSpPr>
        <p:spPr bwMode="auto">
          <a:xfrm>
            <a:off x="1533525" y="1924050"/>
            <a:ext cx="11160125" cy="7188200"/>
          </a:xfrm>
          <a:prstGeom prst="rect">
            <a:avLst/>
          </a:prstGeom>
          <a:noFill/>
          <a:ln w="12700">
            <a:solidFill>
              <a:schemeClr val="tx1"/>
            </a:solidFill>
            <a:miter lim="800000"/>
            <a:headEnd/>
            <a:tailEnd/>
          </a:ln>
        </p:spPr>
        <p:txBody>
          <a:bodyPr lIns="130037" tIns="65018" rIns="130037" bIns="65018">
            <a:spAutoFit/>
          </a:bodyPr>
          <a:lstStyle/>
          <a:p>
            <a:pPr marL="266700" indent="-266700" defTabSz="1300163">
              <a:spcBef>
                <a:spcPct val="0"/>
              </a:spcBef>
            </a:pPr>
            <a:r>
              <a:rPr lang="it-IT" altLang="it-IT" sz="3300" b="0">
                <a:latin typeface="Comic Sans MS" pitchFamily="66" charset="0"/>
              </a:rPr>
              <a:t>Il Datore di Lavoro garantisce</a:t>
            </a:r>
          </a:p>
          <a:p>
            <a:pPr marL="266700" indent="-266700" algn="just" defTabSz="1300163">
              <a:spcBef>
                <a:spcPct val="0"/>
              </a:spcBef>
              <a:buFontTx/>
              <a:buChar char="•"/>
            </a:pPr>
            <a:r>
              <a:rPr lang="it-IT" altLang="it-IT" sz="3300" b="0" u="sng">
                <a:latin typeface="Comic Sans MS" pitchFamily="66" charset="0"/>
              </a:rPr>
              <a:t>Cassetta di pronto soccorso</a:t>
            </a:r>
            <a:r>
              <a:rPr lang="it-IT" altLang="it-IT" sz="3300" b="0">
                <a:latin typeface="Comic Sans MS" pitchFamily="66" charset="0"/>
              </a:rPr>
              <a:t>, tenuta presso ciascun luogo di lavoro, adeguatamente custodita in luogo facilmente accessibile ed individuabile con segnaletica appropriata, contenente la dotazione minima indicata nell’allegato 1, da integrare sulla base dei rischi presenti nei luoghi di lavoro e su indicazione del MC, ove previsto, e del sistema di emergenza sanitaria del SSN, e della quale sia costantemente assicurata la completezza e il corretto stato d’uso dei presidi ivi contenuti;</a:t>
            </a:r>
          </a:p>
          <a:p>
            <a:pPr marL="266700" indent="-266700" algn="l" defTabSz="1300163">
              <a:spcBef>
                <a:spcPct val="0"/>
              </a:spcBef>
              <a:buFontTx/>
              <a:buChar char="•"/>
            </a:pPr>
            <a:r>
              <a:rPr lang="it-IT" altLang="it-IT" sz="3300" b="0" u="sng">
                <a:latin typeface="Comic Sans MS" pitchFamily="66" charset="0"/>
              </a:rPr>
              <a:t>Un mezzo di comunicazione</a:t>
            </a:r>
            <a:r>
              <a:rPr lang="it-IT" altLang="it-IT" sz="3300" b="0">
                <a:latin typeface="Comic Sans MS" pitchFamily="66" charset="0"/>
              </a:rPr>
              <a:t> idoneo ad attivare idoneo ad attivare rapidamente il sistema di emergenza del SSN</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323" name="Rectangle 3"/>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dirty="0">
                <a:solidFill>
                  <a:srgbClr val="FF0000"/>
                </a:solidFill>
                <a:effectLst>
                  <a:outerShdw blurRad="38100" dist="38100" dir="2700000" algn="tl">
                    <a:srgbClr val="C0C0C0"/>
                  </a:outerShdw>
                </a:effectLst>
                <a:latin typeface="Comic Sans MS" pitchFamily="66" charset="0"/>
              </a:rPr>
              <a:t>DISTORSIONI</a:t>
            </a:r>
          </a:p>
        </p:txBody>
      </p:sp>
      <p:sp>
        <p:nvSpPr>
          <p:cNvPr id="158723" name="Rettangolo 4"/>
          <p:cNvSpPr>
            <a:spLocks noChangeArrowheads="1"/>
          </p:cNvSpPr>
          <p:nvPr/>
        </p:nvSpPr>
        <p:spPr bwMode="auto">
          <a:xfrm>
            <a:off x="1244600" y="2068513"/>
            <a:ext cx="10729913" cy="7035800"/>
          </a:xfrm>
          <a:prstGeom prst="rect">
            <a:avLst/>
          </a:prstGeom>
          <a:noFill/>
          <a:ln w="9525">
            <a:noFill/>
            <a:miter lim="800000"/>
            <a:headEnd/>
            <a:tailEnd/>
          </a:ln>
        </p:spPr>
        <p:txBody>
          <a:bodyPr>
            <a:spAutoFit/>
          </a:bodyPr>
          <a:lstStyle/>
          <a:p>
            <a:pPr marL="649288" indent="-649288" algn="just"/>
            <a:r>
              <a:rPr lang="it-IT" altLang="it-IT" sz="2400" u="sng">
                <a:solidFill>
                  <a:srgbClr val="002060"/>
                </a:solidFill>
              </a:rPr>
              <a:t>Grado lieve o contusione</a:t>
            </a:r>
          </a:p>
          <a:p>
            <a:pPr marL="649288" indent="-649288" algn="just">
              <a:buFontTx/>
              <a:buChar char="•"/>
            </a:pPr>
            <a:r>
              <a:rPr lang="it-IT" altLang="it-IT" sz="2400"/>
              <a:t>Dolore, punto doloroso alla palpazione, tumefazione locale</a:t>
            </a:r>
          </a:p>
          <a:p>
            <a:pPr marL="649288" indent="-649288" algn="just">
              <a:buFontTx/>
              <a:buChar char="•"/>
            </a:pPr>
            <a:r>
              <a:rPr lang="it-IT" altLang="it-IT" sz="2400"/>
              <a:t>Non instabilità clinica o radiologica</a:t>
            </a:r>
          </a:p>
          <a:p>
            <a:pPr marL="649288" indent="-649288" algn="just">
              <a:buFontTx/>
              <a:buChar char="•"/>
            </a:pPr>
            <a:r>
              <a:rPr lang="it-IT" altLang="it-IT" sz="2400"/>
              <a:t>Microfrattura fibre</a:t>
            </a:r>
          </a:p>
          <a:p>
            <a:pPr marL="649288" indent="-649288" algn="just"/>
            <a:endParaRPr lang="it-IT" altLang="it-IT" sz="2400">
              <a:solidFill>
                <a:srgbClr val="002060"/>
              </a:solidFill>
            </a:endParaRPr>
          </a:p>
          <a:p>
            <a:pPr marL="649288" indent="-649288" algn="just"/>
            <a:r>
              <a:rPr lang="it-IT" altLang="it-IT" sz="2400" u="sng">
                <a:solidFill>
                  <a:srgbClr val="002060"/>
                </a:solidFill>
              </a:rPr>
              <a:t>Grado medio o slaminamento</a:t>
            </a:r>
          </a:p>
          <a:p>
            <a:pPr marL="649288" indent="-649288" algn="just">
              <a:buFontTx/>
              <a:buChar char="•"/>
            </a:pPr>
            <a:r>
              <a:rPr lang="it-IT" altLang="it-IT" sz="2400"/>
              <a:t>Dolore, punto doloroso alla palpazione, tumefazione e/o ematoma locale</a:t>
            </a:r>
          </a:p>
          <a:p>
            <a:pPr marL="649288" indent="-649288" algn="just">
              <a:buFontTx/>
              <a:buChar char="•"/>
            </a:pPr>
            <a:r>
              <a:rPr lang="it-IT" altLang="it-IT" sz="2400"/>
              <a:t>Instabilità clinica e radiologica</a:t>
            </a:r>
          </a:p>
          <a:p>
            <a:pPr marL="649288" indent="-649288" algn="just">
              <a:buFontTx/>
              <a:buChar char="•"/>
            </a:pPr>
            <a:r>
              <a:rPr lang="it-IT" altLang="it-IT" sz="2400"/>
              <a:t>Stiramento/rottura parziale</a:t>
            </a:r>
          </a:p>
          <a:p>
            <a:pPr marL="649288" indent="-649288" algn="just">
              <a:buFontTx/>
              <a:buChar char="•"/>
            </a:pPr>
            <a:endParaRPr lang="it-IT" altLang="it-IT" sz="2400">
              <a:solidFill>
                <a:srgbClr val="002060"/>
              </a:solidFill>
            </a:endParaRPr>
          </a:p>
          <a:p>
            <a:pPr marL="649288" indent="-649288" algn="just"/>
            <a:r>
              <a:rPr lang="it-IT" altLang="it-IT" sz="2400" u="sng">
                <a:solidFill>
                  <a:srgbClr val="002060"/>
                </a:solidFill>
              </a:rPr>
              <a:t>Grado elevato o rottura completa</a:t>
            </a:r>
          </a:p>
          <a:p>
            <a:pPr marL="649288" indent="-649288" algn="just">
              <a:buFontTx/>
              <a:buChar char="•"/>
            </a:pPr>
            <a:r>
              <a:rPr lang="it-IT" altLang="it-IT" sz="2400"/>
              <a:t>Dolore, importante tumefazione locale</a:t>
            </a:r>
          </a:p>
          <a:p>
            <a:pPr marL="649288" indent="-649288" algn="just">
              <a:buFontTx/>
              <a:buChar char="•"/>
            </a:pPr>
            <a:r>
              <a:rPr lang="it-IT" altLang="it-IT" sz="2400"/>
              <a:t>Instabilità grave</a:t>
            </a:r>
          </a:p>
          <a:p>
            <a:pPr marL="649288" indent="-649288" algn="just">
              <a:buFontTx/>
              <a:buChar char="•"/>
            </a:pPr>
            <a:r>
              <a:rPr lang="it-IT" altLang="it-IT" sz="2400"/>
              <a:t>Rottura completa</a:t>
            </a:r>
          </a:p>
          <a:p>
            <a:pPr marL="649288" indent="-649288" algn="just">
              <a:buFontTx/>
              <a:buChar char="•"/>
            </a:pPr>
            <a:endParaRPr lang="it-IT" altLang="it-IT" sz="2400">
              <a:solidFill>
                <a:schemeClr val="bg1"/>
              </a:solidFill>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2" descr="lussazione_spalla.jpg">
            <a:extLst>
              <a:ext uri="{FF2B5EF4-FFF2-40B4-BE49-F238E27FC236}">
                <a16:creationId xmlns:a16="http://schemas.microsoft.com/office/drawing/2014/main" id="{3C43553D-A5B4-4BF2-BEAB-A90B7763C6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918" y="139700"/>
            <a:ext cx="388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7010" name="Rectangle 2"/>
          <p:cNvSpPr>
            <a:spLocks noGrp="1" noChangeArrowheads="1"/>
          </p:cNvSpPr>
          <p:nvPr>
            <p:ph type="body" idx="1"/>
          </p:nvPr>
        </p:nvSpPr>
        <p:spPr>
          <a:xfrm>
            <a:off x="1101006" y="3760481"/>
            <a:ext cx="11053763" cy="5851525"/>
          </a:xfrm>
        </p:spPr>
        <p:txBody>
          <a:bodyPr/>
          <a:lstStyle/>
          <a:p>
            <a:pPr marL="0" indent="0" defTabSz="1300163">
              <a:lnSpc>
                <a:spcPct val="80000"/>
              </a:lnSpc>
              <a:buFontTx/>
              <a:buNone/>
              <a:defRPr/>
            </a:pPr>
            <a:r>
              <a:rPr lang="it-IT" sz="3800" dirty="0">
                <a:latin typeface="Comic Sans MS" pitchFamily="66" charset="0"/>
              </a:rPr>
              <a:t>Lesione di un’articolazione in cui un capo articolare esce dalla sede naturale senza poterci rientrare, compromettendo non solo capsula e legamenti, ma a volte anche vasi e nervi.</a:t>
            </a:r>
          </a:p>
          <a:p>
            <a:pPr marL="0" indent="0" defTabSz="1300163">
              <a:lnSpc>
                <a:spcPct val="80000"/>
              </a:lnSpc>
              <a:buFontTx/>
              <a:buNone/>
              <a:defRPr/>
            </a:pPr>
            <a:endParaRPr lang="it-IT" sz="3800" dirty="0">
              <a:latin typeface="Comic Sans MS" pitchFamily="66" charset="0"/>
            </a:endParaRPr>
          </a:p>
          <a:p>
            <a:pPr marL="0" indent="0" defTabSz="1300163">
              <a:lnSpc>
                <a:spcPct val="80000"/>
              </a:lnSpc>
              <a:spcBef>
                <a:spcPct val="0"/>
              </a:spcBef>
              <a:buFontTx/>
              <a:buNone/>
              <a:defRPr/>
            </a:pPr>
            <a:r>
              <a:rPr lang="it-IT" sz="3300" b="1" dirty="0">
                <a:effectLst>
                  <a:outerShdw blurRad="38100" dist="38100" dir="2700000" algn="tl">
                    <a:srgbClr val="C0C0C0"/>
                  </a:outerShdw>
                </a:effectLst>
              </a:rPr>
              <a:t>Un segno caratteristico è la deformazione anatomica.</a:t>
            </a:r>
          </a:p>
          <a:p>
            <a:pPr marL="0" indent="0" defTabSz="1300163" eaLnBrk="1" hangingPunct="1">
              <a:lnSpc>
                <a:spcPct val="80000"/>
              </a:lnSpc>
              <a:buFontTx/>
              <a:buNone/>
              <a:defRPr/>
            </a:pPr>
            <a:endParaRPr lang="it-IT" sz="3000" dirty="0">
              <a:latin typeface="Comic Sans MS" pitchFamily="66" charset="0"/>
            </a:endParaRPr>
          </a:p>
          <a:p>
            <a:pPr marL="0" indent="0" defTabSz="1300163" eaLnBrk="1" hangingPunct="1">
              <a:lnSpc>
                <a:spcPct val="80000"/>
              </a:lnSpc>
              <a:buFontTx/>
              <a:buNone/>
              <a:defRPr/>
            </a:pPr>
            <a:r>
              <a:rPr lang="it-IT" sz="3000" dirty="0">
                <a:latin typeface="Comic Sans MS" pitchFamily="66" charset="0"/>
              </a:rPr>
              <a:t>Le articolazioni più frequentemente colpite sono:</a:t>
            </a:r>
          </a:p>
          <a:p>
            <a:pPr marL="0" indent="0" defTabSz="1300163" eaLnBrk="1" hangingPunct="1">
              <a:lnSpc>
                <a:spcPct val="80000"/>
              </a:lnSpc>
              <a:buFontTx/>
              <a:buChar char="-"/>
              <a:defRPr/>
            </a:pPr>
            <a:r>
              <a:rPr lang="it-IT" sz="3400" b="1" dirty="0">
                <a:solidFill>
                  <a:srgbClr val="FF0033"/>
                </a:solidFill>
                <a:latin typeface="Comic Sans MS" pitchFamily="66" charset="0"/>
              </a:rPr>
              <a:t>Spalla</a:t>
            </a:r>
          </a:p>
          <a:p>
            <a:pPr marL="0" indent="0" defTabSz="1300163" eaLnBrk="1" hangingPunct="1">
              <a:lnSpc>
                <a:spcPct val="80000"/>
              </a:lnSpc>
              <a:buFontTx/>
              <a:buChar char="-"/>
              <a:defRPr/>
            </a:pPr>
            <a:r>
              <a:rPr lang="it-IT" sz="3400" b="1" dirty="0">
                <a:solidFill>
                  <a:srgbClr val="FF0033"/>
                </a:solidFill>
                <a:latin typeface="Comic Sans MS" pitchFamily="66" charset="0"/>
              </a:rPr>
              <a:t>Piccole articolazioni delle dita della mano</a:t>
            </a:r>
            <a:r>
              <a:rPr lang="it-IT" sz="3400" b="1" dirty="0">
                <a:solidFill>
                  <a:srgbClr val="21B2C9"/>
                </a:solidFill>
                <a:latin typeface="Comic Sans MS" pitchFamily="66" charset="0"/>
              </a:rPr>
              <a:t> </a:t>
            </a:r>
          </a:p>
          <a:p>
            <a:pPr marL="0" indent="0" defTabSz="1300163">
              <a:lnSpc>
                <a:spcPct val="80000"/>
              </a:lnSpc>
              <a:spcBef>
                <a:spcPct val="0"/>
              </a:spcBef>
              <a:buFontTx/>
              <a:buNone/>
              <a:defRPr/>
            </a:pPr>
            <a:endParaRPr lang="it-IT" sz="3300" b="1" dirty="0">
              <a:effectLst>
                <a:outerShdw blurRad="38100" dist="38100" dir="2700000" algn="tl">
                  <a:srgbClr val="C0C0C0"/>
                </a:outerShdw>
              </a:effectLst>
            </a:endParaRPr>
          </a:p>
          <a:p>
            <a:pPr marL="0" indent="0" defTabSz="1300163">
              <a:lnSpc>
                <a:spcPct val="80000"/>
              </a:lnSpc>
              <a:buFontTx/>
              <a:buNone/>
              <a:defRPr/>
            </a:pPr>
            <a:endParaRPr lang="it-IT" sz="3800" dirty="0">
              <a:latin typeface="Comic Sans MS" pitchFamily="66" charset="0"/>
            </a:endParaRPr>
          </a:p>
        </p:txBody>
      </p:sp>
      <p:sp>
        <p:nvSpPr>
          <p:cNvPr id="427011" name="Rectangle 3"/>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LUSSAZIONI</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Definizione</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clav_lu1"/>
          <p:cNvPicPr>
            <a:picLocks noChangeAspect="1" noChangeArrowheads="1"/>
          </p:cNvPicPr>
          <p:nvPr/>
        </p:nvPicPr>
        <p:blipFill>
          <a:blip r:embed="rId3"/>
          <a:srcRect/>
          <a:stretch>
            <a:fillRect/>
          </a:stretch>
        </p:blipFill>
        <p:spPr bwMode="auto">
          <a:xfrm>
            <a:off x="5213350" y="1803400"/>
            <a:ext cx="2822575" cy="3484563"/>
          </a:xfrm>
          <a:prstGeom prst="rect">
            <a:avLst/>
          </a:prstGeom>
          <a:noFill/>
          <a:ln w="9525">
            <a:solidFill>
              <a:schemeClr val="folHlink"/>
            </a:solidFill>
            <a:miter lim="800000"/>
            <a:headEnd/>
            <a:tailEnd/>
          </a:ln>
        </p:spPr>
      </p:pic>
      <p:pic>
        <p:nvPicPr>
          <p:cNvPr id="160771" name="Picture 3" descr="sott_gle"/>
          <p:cNvPicPr>
            <a:picLocks noChangeAspect="1" noChangeArrowheads="1"/>
          </p:cNvPicPr>
          <p:nvPr/>
        </p:nvPicPr>
        <p:blipFill>
          <a:blip r:embed="rId4"/>
          <a:srcRect/>
          <a:stretch>
            <a:fillRect/>
          </a:stretch>
        </p:blipFill>
        <p:spPr bwMode="auto">
          <a:xfrm>
            <a:off x="8856663" y="1803400"/>
            <a:ext cx="3016250" cy="3481388"/>
          </a:xfrm>
          <a:prstGeom prst="rect">
            <a:avLst/>
          </a:prstGeom>
          <a:noFill/>
          <a:ln w="9525">
            <a:solidFill>
              <a:schemeClr val="folHlink"/>
            </a:solidFill>
            <a:miter lim="800000"/>
            <a:headEnd/>
            <a:tailEnd/>
          </a:ln>
        </p:spPr>
      </p:pic>
      <p:pic>
        <p:nvPicPr>
          <p:cNvPr id="160772" name="Picture 4" descr="gomito"/>
          <p:cNvPicPr>
            <a:picLocks noChangeAspect="1" noChangeArrowheads="1"/>
          </p:cNvPicPr>
          <p:nvPr/>
        </p:nvPicPr>
        <p:blipFill>
          <a:blip r:embed="rId5"/>
          <a:srcRect/>
          <a:stretch>
            <a:fillRect/>
          </a:stretch>
        </p:blipFill>
        <p:spPr bwMode="auto">
          <a:xfrm>
            <a:off x="5476875" y="5797550"/>
            <a:ext cx="2979738" cy="3586163"/>
          </a:xfrm>
          <a:prstGeom prst="rect">
            <a:avLst/>
          </a:prstGeom>
          <a:noFill/>
          <a:ln w="9525">
            <a:solidFill>
              <a:schemeClr val="folHlink"/>
            </a:solidFill>
            <a:miter lim="800000"/>
            <a:headEnd/>
            <a:tailEnd/>
          </a:ln>
        </p:spPr>
      </p:pic>
      <p:pic>
        <p:nvPicPr>
          <p:cNvPr id="160773" name="Picture 5" descr="gomito_l"/>
          <p:cNvPicPr>
            <a:picLocks noChangeAspect="1" noChangeArrowheads="1"/>
          </p:cNvPicPr>
          <p:nvPr/>
        </p:nvPicPr>
        <p:blipFill>
          <a:blip r:embed="rId6"/>
          <a:srcRect/>
          <a:stretch>
            <a:fillRect/>
          </a:stretch>
        </p:blipFill>
        <p:spPr bwMode="auto">
          <a:xfrm>
            <a:off x="8755063" y="5797550"/>
            <a:ext cx="2867025" cy="3586163"/>
          </a:xfrm>
          <a:prstGeom prst="rect">
            <a:avLst/>
          </a:prstGeom>
          <a:noFill/>
          <a:ln w="9525">
            <a:solidFill>
              <a:schemeClr val="folHlink"/>
            </a:solidFill>
            <a:miter lim="800000"/>
            <a:headEnd/>
            <a:tailEnd/>
          </a:ln>
        </p:spPr>
      </p:pic>
      <p:sp>
        <p:nvSpPr>
          <p:cNvPr id="160774" name="Text Box 6"/>
          <p:cNvSpPr txBox="1">
            <a:spLocks noChangeArrowheads="1"/>
          </p:cNvSpPr>
          <p:nvPr/>
        </p:nvSpPr>
        <p:spPr bwMode="auto">
          <a:xfrm>
            <a:off x="2713038" y="576263"/>
            <a:ext cx="6861175" cy="750887"/>
          </a:xfrm>
          <a:prstGeom prst="rect">
            <a:avLst/>
          </a:prstGeom>
          <a:noFill/>
          <a:ln w="9525">
            <a:solidFill>
              <a:schemeClr val="folHlink"/>
            </a:solidFill>
            <a:miter lim="800000"/>
            <a:headEnd/>
            <a:tailEnd/>
          </a:ln>
        </p:spPr>
        <p:txBody>
          <a:bodyPr lIns="130037" tIns="65018" rIns="130037" bIns="65018">
            <a:spAutoFit/>
          </a:bodyPr>
          <a:lstStyle/>
          <a:p>
            <a:pPr defTabSz="1300163">
              <a:spcBef>
                <a:spcPct val="50000"/>
              </a:spcBef>
            </a:pPr>
            <a:r>
              <a:rPr lang="it-IT" altLang="it-IT" sz="4000">
                <a:solidFill>
                  <a:srgbClr val="FF0033"/>
                </a:solidFill>
                <a:latin typeface="Tahoma" pitchFamily="34" charset="0"/>
              </a:rPr>
              <a:t>Lussazione della SPALLA</a:t>
            </a:r>
          </a:p>
        </p:txBody>
      </p:sp>
      <p:sp>
        <p:nvSpPr>
          <p:cNvPr id="160775" name="Text Box 7"/>
          <p:cNvSpPr txBox="1">
            <a:spLocks noChangeArrowheads="1"/>
          </p:cNvSpPr>
          <p:nvPr/>
        </p:nvSpPr>
        <p:spPr bwMode="auto">
          <a:xfrm>
            <a:off x="1074738" y="6999288"/>
            <a:ext cx="3992562" cy="1358900"/>
          </a:xfrm>
          <a:prstGeom prst="rect">
            <a:avLst/>
          </a:prstGeom>
          <a:noFill/>
          <a:ln w="9525">
            <a:solidFill>
              <a:schemeClr val="folHlink"/>
            </a:solidFill>
            <a:miter lim="800000"/>
            <a:headEnd/>
            <a:tailEnd/>
          </a:ln>
        </p:spPr>
        <p:txBody>
          <a:bodyPr lIns="130037" tIns="65018" rIns="130037" bIns="65018">
            <a:spAutoFit/>
          </a:bodyPr>
          <a:lstStyle/>
          <a:p>
            <a:pPr defTabSz="1300163">
              <a:spcBef>
                <a:spcPct val="50000"/>
              </a:spcBef>
            </a:pPr>
            <a:r>
              <a:rPr lang="it-IT" altLang="it-IT" sz="4000">
                <a:solidFill>
                  <a:srgbClr val="FF0033"/>
                </a:solidFill>
                <a:latin typeface="Tahoma" pitchFamily="34" charset="0"/>
              </a:rPr>
              <a:t>Lussazione del GOMITO</a:t>
            </a:r>
          </a:p>
        </p:txBody>
      </p:sp>
      <p:pic>
        <p:nvPicPr>
          <p:cNvPr id="160776" name="Picture 8" descr="asp_clin"/>
          <p:cNvPicPr>
            <a:picLocks noChangeAspect="1" noChangeArrowheads="1"/>
          </p:cNvPicPr>
          <p:nvPr/>
        </p:nvPicPr>
        <p:blipFill>
          <a:blip r:embed="rId7"/>
          <a:srcRect/>
          <a:stretch>
            <a:fillRect/>
          </a:stretch>
        </p:blipFill>
        <p:spPr bwMode="auto">
          <a:xfrm>
            <a:off x="1074738" y="1803400"/>
            <a:ext cx="3379787" cy="3481388"/>
          </a:xfrm>
          <a:prstGeom prst="rect">
            <a:avLst/>
          </a:prstGeom>
          <a:noFill/>
          <a:ln w="9525">
            <a:solidFill>
              <a:schemeClr val="folHlink"/>
            </a:solidFill>
            <a:miter lim="800000"/>
            <a:headEnd/>
            <a:tailEnd/>
          </a:ln>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idx="4294967295"/>
          </p:nvPr>
        </p:nvSpPr>
        <p:spPr>
          <a:xfrm>
            <a:off x="868363" y="576263"/>
            <a:ext cx="11053762" cy="1230312"/>
          </a:xfrm>
        </p:spPr>
        <p:txBody>
          <a:bodyPr lIns="0" tIns="65018" rIns="0" bIns="0" anchor="b"/>
          <a:lstStyle/>
          <a:p>
            <a:pPr eaLnBrk="1" hangingPunct="1"/>
            <a:r>
              <a:rPr lang="it-IT" altLang="it-IT" sz="6000">
                <a:solidFill>
                  <a:srgbClr val="FF0033"/>
                </a:solidFill>
                <a:latin typeface="Comic Sans MS" pitchFamily="66" charset="0"/>
              </a:rPr>
              <a:t>Segni e sintomi:</a:t>
            </a:r>
          </a:p>
        </p:txBody>
      </p:sp>
      <p:sp>
        <p:nvSpPr>
          <p:cNvPr id="161795" name="Rectangle 3"/>
          <p:cNvSpPr>
            <a:spLocks noGrp="1" noChangeArrowheads="1"/>
          </p:cNvSpPr>
          <p:nvPr>
            <p:ph type="body" idx="4294967295"/>
          </p:nvPr>
        </p:nvSpPr>
        <p:spPr>
          <a:xfrm>
            <a:off x="650875" y="1908175"/>
            <a:ext cx="11701463" cy="6811963"/>
          </a:xfrm>
        </p:spPr>
        <p:txBody>
          <a:bodyPr lIns="130037" tIns="65018" rIns="130037" bIns="65018"/>
          <a:lstStyle/>
          <a:p>
            <a:pPr marL="273050" indent="-273050" defTabSz="914400" eaLnBrk="1" hangingPunct="1"/>
            <a:endParaRPr lang="it-IT" altLang="it-IT" b="1">
              <a:latin typeface="Comic Sans MS" pitchFamily="66" charset="0"/>
            </a:endParaRPr>
          </a:p>
          <a:p>
            <a:pPr marL="273050" indent="-273050" defTabSz="914400" eaLnBrk="1" hangingPunct="1"/>
            <a:r>
              <a:rPr lang="it-IT" altLang="it-IT" b="1">
                <a:latin typeface="Comic Sans MS" pitchFamily="66" charset="0"/>
              </a:rPr>
              <a:t>Dolore violento</a:t>
            </a:r>
          </a:p>
          <a:p>
            <a:pPr marL="273050" indent="-273050" defTabSz="914400" eaLnBrk="1" hangingPunct="1"/>
            <a:r>
              <a:rPr lang="it-IT" altLang="it-IT" b="1">
                <a:latin typeface="Comic Sans MS" pitchFamily="66" charset="0"/>
              </a:rPr>
              <a:t>Deformità del profilo anatomico</a:t>
            </a:r>
          </a:p>
          <a:p>
            <a:pPr marL="273050" indent="-273050" defTabSz="914400" eaLnBrk="1" hangingPunct="1"/>
            <a:r>
              <a:rPr lang="it-IT" altLang="it-IT" b="1">
                <a:latin typeface="Comic Sans MS" pitchFamily="66" charset="0"/>
              </a:rPr>
              <a:t>Impotenza funzionale completa</a:t>
            </a:r>
          </a:p>
          <a:p>
            <a:pPr marL="273050" indent="-273050" defTabSz="914400" eaLnBrk="1" hangingPunct="1"/>
            <a:r>
              <a:rPr lang="it-IT" altLang="it-IT" b="1">
                <a:latin typeface="Comic Sans MS" pitchFamily="66" charset="0"/>
              </a:rPr>
              <a:t>Posizione antalgica</a:t>
            </a:r>
          </a:p>
          <a:p>
            <a:pPr marL="273050" indent="-273050" defTabSz="914400" eaLnBrk="1" hangingPunct="1">
              <a:buFontTx/>
              <a:buNone/>
            </a:pPr>
            <a:endParaRPr lang="it-IT" altLang="it-IT" b="1">
              <a:latin typeface="Comic Sans MS" pitchFamily="66" charset="0"/>
            </a:endParaRPr>
          </a:p>
          <a:p>
            <a:pPr marL="273050" indent="-273050" algn="ctr" defTabSz="914400" eaLnBrk="1" hangingPunct="1">
              <a:buFontTx/>
              <a:buNone/>
            </a:pPr>
            <a:r>
              <a:rPr lang="it-IT" altLang="it-IT" b="1">
                <a:solidFill>
                  <a:srgbClr val="FF0033"/>
                </a:solidFill>
              </a:rPr>
              <a:t>ATTENZIONE !!</a:t>
            </a:r>
          </a:p>
          <a:p>
            <a:pPr marL="273050" indent="-273050" algn="ctr" defTabSz="914400" eaLnBrk="1" hangingPunct="1">
              <a:buFontTx/>
              <a:buNone/>
            </a:pPr>
            <a:r>
              <a:rPr lang="it-IT" altLang="it-IT" b="1">
                <a:solidFill>
                  <a:srgbClr val="FF0033"/>
                </a:solidFill>
              </a:rPr>
              <a:t>Compressione di vasi e nervi</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Grp="1" noChangeArrowheads="1"/>
          </p:cNvSpPr>
          <p:nvPr>
            <p:ph type="body" idx="1"/>
          </p:nvPr>
        </p:nvSpPr>
        <p:spPr>
          <a:xfrm>
            <a:off x="525463" y="2860675"/>
            <a:ext cx="8785225" cy="6264275"/>
          </a:xfrm>
        </p:spPr>
        <p:txBody>
          <a:bodyPr/>
          <a:lstStyle/>
          <a:p>
            <a:pPr>
              <a:defRPr/>
            </a:pPr>
            <a:r>
              <a:rPr lang="it-IT" sz="4000">
                <a:latin typeface="Comic Sans MS" pitchFamily="66" charset="0"/>
              </a:rPr>
              <a:t>Trattare ogni caso dubbio come una frattura</a:t>
            </a:r>
          </a:p>
          <a:p>
            <a:pPr>
              <a:defRPr/>
            </a:pPr>
            <a:r>
              <a:rPr lang="it-IT" sz="4000">
                <a:latin typeface="Comic Sans MS" pitchFamily="66" charset="0"/>
              </a:rPr>
              <a:t>Immobilizzare l’articolazione:</a:t>
            </a:r>
          </a:p>
          <a:p>
            <a:pPr lvl="1">
              <a:defRPr/>
            </a:pPr>
            <a:r>
              <a:rPr lang="it-IT" sz="3400">
                <a:latin typeface="Comic Sans MS" pitchFamily="66" charset="0"/>
              </a:rPr>
              <a:t>evitando manovre di riduzione</a:t>
            </a:r>
          </a:p>
          <a:p>
            <a:pPr lvl="1">
              <a:defRPr/>
            </a:pPr>
            <a:r>
              <a:rPr lang="it-IT" sz="3400">
                <a:latin typeface="Comic Sans MS" pitchFamily="66" charset="0"/>
              </a:rPr>
              <a:t>applicando del freddo </a:t>
            </a:r>
          </a:p>
          <a:p>
            <a:pPr>
              <a:defRPr/>
            </a:pPr>
            <a:r>
              <a:rPr lang="it-IT" sz="4000">
                <a:latin typeface="Comic Sans MS" pitchFamily="66" charset="0"/>
              </a:rPr>
              <a:t>Trasportare il soggetto in ospedale</a:t>
            </a:r>
          </a:p>
          <a:p>
            <a:pPr>
              <a:defRPr/>
            </a:pPr>
            <a:endParaRPr lang="it-IT" sz="4000">
              <a:latin typeface="Comic Sans MS" pitchFamily="66" charset="0"/>
            </a:endParaRPr>
          </a:p>
          <a:p>
            <a:pPr>
              <a:spcBef>
                <a:spcPct val="0"/>
              </a:spcBef>
              <a:buFontTx/>
              <a:buNone/>
              <a:defRPr/>
            </a:pPr>
            <a:r>
              <a:rPr lang="it-IT" sz="4200" b="1">
                <a:solidFill>
                  <a:schemeClr val="accent2"/>
                </a:solidFill>
                <a:effectLst>
                  <a:outerShdw blurRad="38100" dist="38100" dir="2700000" algn="tl">
                    <a:srgbClr val="C0C0C0"/>
                  </a:outerShdw>
                </a:effectLst>
              </a:rPr>
              <a:t>Non cercare di ridurre la lussazione</a:t>
            </a:r>
          </a:p>
          <a:p>
            <a:pPr>
              <a:defRPr/>
            </a:pPr>
            <a:endParaRPr lang="it-IT" sz="4000">
              <a:latin typeface="Comic Sans MS" pitchFamily="66" charset="0"/>
            </a:endParaRPr>
          </a:p>
        </p:txBody>
      </p:sp>
      <p:sp>
        <p:nvSpPr>
          <p:cNvPr id="430083" name="Rectangle 3"/>
          <p:cNvSpPr>
            <a:spLocks noChangeArrowheads="1"/>
          </p:cNvSpPr>
          <p:nvPr/>
        </p:nvSpPr>
        <p:spPr bwMode="auto">
          <a:xfrm>
            <a:off x="309563" y="457200"/>
            <a:ext cx="12693650"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b="0">
                <a:solidFill>
                  <a:srgbClr val="FF0000"/>
                </a:solidFill>
                <a:effectLst>
                  <a:outerShdw blurRad="38100" dist="38100" dir="2700000" algn="tl">
                    <a:srgbClr val="C0C0C0"/>
                  </a:outerShdw>
                </a:effectLst>
                <a:latin typeface="Comic Sans MS" pitchFamily="66" charset="0"/>
              </a:rPr>
              <a:t>DISTORSIONI/LUSSAZIONI</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Primo Soccorso</a:t>
            </a:r>
            <a:r>
              <a:rPr lang="it-IT" sz="6300" i="1">
                <a:solidFill>
                  <a:schemeClr val="accent2"/>
                </a:solidFill>
                <a:effectLst>
                  <a:outerShdw blurRad="38100" dist="38100" dir="2700000" algn="tl">
                    <a:srgbClr val="C0C0C0"/>
                  </a:outerShdw>
                </a:effectLst>
                <a:latin typeface="Times New Roman" pitchFamily="18" charset="0"/>
              </a:rPr>
              <a:t> </a:t>
            </a:r>
          </a:p>
        </p:txBody>
      </p:sp>
      <p:pic>
        <p:nvPicPr>
          <p:cNvPr id="162820" name="Picture 4" descr="Fasciat fr1"/>
          <p:cNvPicPr>
            <a:picLocks noChangeAspect="1" noChangeArrowheads="1"/>
          </p:cNvPicPr>
          <p:nvPr/>
        </p:nvPicPr>
        <p:blipFill>
          <a:blip r:embed="rId3"/>
          <a:srcRect/>
          <a:stretch>
            <a:fillRect/>
          </a:stretch>
        </p:blipFill>
        <p:spPr bwMode="auto">
          <a:xfrm>
            <a:off x="9669463" y="2789238"/>
            <a:ext cx="3013075" cy="6176962"/>
          </a:xfrm>
          <a:prstGeom prst="rect">
            <a:avLst/>
          </a:prstGeom>
          <a:noFill/>
          <a:ln w="28575">
            <a:solidFill>
              <a:srgbClr val="FFCC00"/>
            </a:solidFill>
            <a:miter lim="800000"/>
            <a:headEnd/>
            <a:tailEnd/>
          </a:ln>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body" idx="1"/>
          </p:nvPr>
        </p:nvSpPr>
        <p:spPr>
          <a:xfrm>
            <a:off x="1066800" y="2971800"/>
            <a:ext cx="11053763" cy="3684588"/>
          </a:xfrm>
          <a:noFill/>
        </p:spPr>
        <p:txBody>
          <a:bodyPr anchor="ctr"/>
          <a:lstStyle/>
          <a:p>
            <a:pPr marL="0" indent="0" defTabSz="1300163">
              <a:buFontTx/>
              <a:buNone/>
            </a:pPr>
            <a:r>
              <a:rPr lang="it-IT" altLang="it-IT" sz="5100" b="1">
                <a:latin typeface="Comic Sans MS" pitchFamily="66" charset="0"/>
              </a:rPr>
              <a:t>Lesione di un osso che determina una interruzione parziale o totale della sua continuità.</a:t>
            </a:r>
          </a:p>
        </p:txBody>
      </p:sp>
      <p:sp>
        <p:nvSpPr>
          <p:cNvPr id="402435" name="Rectangle 3"/>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FRATTURE</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Definizione</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8130" name="Rectangle 2"/>
          <p:cNvSpPr>
            <a:spLocks noChangeArrowheads="1"/>
          </p:cNvSpPr>
          <p:nvPr/>
        </p:nvSpPr>
        <p:spPr bwMode="auto">
          <a:xfrm>
            <a:off x="766763" y="2500536"/>
            <a:ext cx="11783515" cy="6410863"/>
          </a:xfrm>
          <a:prstGeom prst="rect">
            <a:avLst/>
          </a:prstGeom>
          <a:noFill/>
          <a:ln w="9525">
            <a:noFill/>
            <a:miter lim="800000"/>
            <a:headEnd/>
            <a:tailEnd/>
          </a:ln>
          <a:effectLst/>
        </p:spPr>
        <p:txBody>
          <a:bodyPr wrap="square" lIns="130940" tIns="65471" rIns="130940" bIns="65471">
            <a:spAutoFit/>
          </a:bodyPr>
          <a:lstStyle/>
          <a:p>
            <a:pPr algn="l" defTabSz="1300163" eaLnBrk="0" hangingPunct="0">
              <a:spcBef>
                <a:spcPct val="0"/>
              </a:spcBef>
              <a:defRPr/>
            </a:pPr>
            <a:r>
              <a:rPr lang="it-IT" sz="3400" dirty="0">
                <a:effectLst>
                  <a:outerShdw blurRad="38100" dist="38100" dir="2700000" algn="tl">
                    <a:srgbClr val="C0C0C0"/>
                  </a:outerShdw>
                </a:effectLst>
                <a:latin typeface="Comic Sans MS" pitchFamily="66" charset="0"/>
              </a:rPr>
              <a:t>Rottura di un osso causata da una forza tale che supera la resistenza dell’osso stesso</a:t>
            </a:r>
          </a:p>
          <a:p>
            <a:pPr algn="l" defTabSz="1300163" eaLnBrk="0" hangingPunct="0">
              <a:spcBef>
                <a:spcPct val="0"/>
              </a:spcBef>
              <a:defRPr/>
            </a:pPr>
            <a:endParaRPr lang="it-IT" sz="3400" dirty="0">
              <a:effectLst>
                <a:outerShdw blurRad="38100" dist="38100" dir="2700000" algn="tl">
                  <a:srgbClr val="C0C0C0"/>
                </a:outerShdw>
              </a:effectLst>
              <a:latin typeface="Comic Sans MS" pitchFamily="66" charset="0"/>
            </a:endParaRPr>
          </a:p>
          <a:p>
            <a:pPr algn="l" defTabSz="1300163" eaLnBrk="0" hangingPunct="0">
              <a:spcBef>
                <a:spcPct val="0"/>
              </a:spcBef>
              <a:buFontTx/>
              <a:buChar char="•"/>
              <a:defRPr/>
            </a:pPr>
            <a:r>
              <a:rPr lang="it-IT" sz="3400" dirty="0">
                <a:solidFill>
                  <a:srgbClr val="FF3300"/>
                </a:solidFill>
                <a:effectLst>
                  <a:outerShdw blurRad="38100" dist="38100" dir="2700000" algn="tl">
                    <a:srgbClr val="C0C0C0"/>
                  </a:outerShdw>
                </a:effectLst>
                <a:latin typeface="Comic Sans MS" pitchFamily="66" charset="0"/>
              </a:rPr>
              <a:t>Frattura incompleta</a:t>
            </a:r>
            <a:r>
              <a:rPr lang="it-IT" sz="3400" dirty="0">
                <a:effectLst>
                  <a:outerShdw blurRad="38100" dist="38100" dir="2700000" algn="tl">
                    <a:srgbClr val="C0C0C0"/>
                  </a:outerShdw>
                </a:effectLst>
                <a:latin typeface="Comic Sans MS" pitchFamily="66" charset="0"/>
              </a:rPr>
              <a:t>, interruzione parziale dello spessore dell’osso</a:t>
            </a:r>
          </a:p>
          <a:p>
            <a:pPr algn="l" defTabSz="1300163" eaLnBrk="0" hangingPunct="0">
              <a:spcBef>
                <a:spcPct val="0"/>
              </a:spcBef>
              <a:buFontTx/>
              <a:buChar char="•"/>
              <a:defRPr/>
            </a:pPr>
            <a:r>
              <a:rPr lang="it-IT" sz="3400" dirty="0">
                <a:solidFill>
                  <a:srgbClr val="FF3300"/>
                </a:solidFill>
                <a:effectLst>
                  <a:outerShdw blurRad="38100" dist="38100" dir="2700000" algn="tl">
                    <a:srgbClr val="C0C0C0"/>
                  </a:outerShdw>
                </a:effectLst>
                <a:latin typeface="Comic Sans MS" pitchFamily="66" charset="0"/>
              </a:rPr>
              <a:t>Frattura completa</a:t>
            </a:r>
            <a:r>
              <a:rPr lang="it-IT" sz="3400" dirty="0">
                <a:effectLst>
                  <a:outerShdw blurRad="38100" dist="38100" dir="2700000" algn="tl">
                    <a:srgbClr val="C0C0C0"/>
                  </a:outerShdw>
                </a:effectLst>
                <a:latin typeface="Comic Sans MS" pitchFamily="66" charset="0"/>
              </a:rPr>
              <a:t>, interruzione totale dello spessore dell’osso</a:t>
            </a:r>
          </a:p>
          <a:p>
            <a:pPr algn="l" defTabSz="1300163" eaLnBrk="0" hangingPunct="0">
              <a:spcBef>
                <a:spcPct val="0"/>
              </a:spcBef>
              <a:buFontTx/>
              <a:buChar char="•"/>
              <a:defRPr/>
            </a:pPr>
            <a:r>
              <a:rPr lang="it-IT" sz="3400" dirty="0">
                <a:solidFill>
                  <a:srgbClr val="FF3300"/>
                </a:solidFill>
                <a:effectLst>
                  <a:outerShdw blurRad="38100" dist="38100" dir="2700000" algn="tl">
                    <a:srgbClr val="C0C0C0"/>
                  </a:outerShdw>
                </a:effectLst>
                <a:latin typeface="Comic Sans MS" pitchFamily="66" charset="0"/>
              </a:rPr>
              <a:t>Frattura composta</a:t>
            </a:r>
            <a:r>
              <a:rPr lang="it-IT" sz="3400" dirty="0">
                <a:effectLst>
                  <a:outerShdw blurRad="38100" dist="38100" dir="2700000" algn="tl">
                    <a:srgbClr val="C0C0C0"/>
                  </a:outerShdw>
                </a:effectLst>
                <a:latin typeface="Comic Sans MS" pitchFamily="66" charset="0"/>
              </a:rPr>
              <a:t>, senza spostamento dei monconi</a:t>
            </a:r>
          </a:p>
          <a:p>
            <a:pPr algn="l" defTabSz="1300163" eaLnBrk="0" hangingPunct="0">
              <a:spcBef>
                <a:spcPct val="0"/>
              </a:spcBef>
              <a:buFontTx/>
              <a:buChar char="•"/>
              <a:defRPr/>
            </a:pPr>
            <a:r>
              <a:rPr lang="it-IT" sz="3400" dirty="0">
                <a:effectLst>
                  <a:outerShdw blurRad="38100" dist="38100" dir="2700000" algn="tl">
                    <a:srgbClr val="C0C0C0"/>
                  </a:outerShdw>
                </a:effectLst>
                <a:latin typeface="Comic Sans MS" pitchFamily="66" charset="0"/>
              </a:rPr>
              <a:t> </a:t>
            </a:r>
            <a:r>
              <a:rPr lang="it-IT" sz="3400" dirty="0">
                <a:solidFill>
                  <a:srgbClr val="FF3300"/>
                </a:solidFill>
                <a:effectLst>
                  <a:outerShdw blurRad="38100" dist="38100" dir="2700000" algn="tl">
                    <a:srgbClr val="C0C0C0"/>
                  </a:outerShdw>
                </a:effectLst>
                <a:latin typeface="Comic Sans MS" pitchFamily="66" charset="0"/>
              </a:rPr>
              <a:t>Frattura scomposta</a:t>
            </a:r>
            <a:r>
              <a:rPr lang="it-IT" sz="3400" dirty="0">
                <a:effectLst>
                  <a:outerShdw blurRad="38100" dist="38100" dir="2700000" algn="tl">
                    <a:srgbClr val="C0C0C0"/>
                  </a:outerShdw>
                </a:effectLst>
                <a:latin typeface="Comic Sans MS" pitchFamily="66" charset="0"/>
              </a:rPr>
              <a:t>, con spostamento dei monconi</a:t>
            </a:r>
          </a:p>
          <a:p>
            <a:pPr algn="l" defTabSz="1300163" eaLnBrk="0" hangingPunct="0">
              <a:spcBef>
                <a:spcPct val="0"/>
              </a:spcBef>
              <a:buFontTx/>
              <a:buChar char="•"/>
              <a:defRPr/>
            </a:pPr>
            <a:r>
              <a:rPr lang="it-IT" sz="3400" dirty="0">
                <a:effectLst>
                  <a:outerShdw blurRad="38100" dist="38100" dir="2700000" algn="tl">
                    <a:srgbClr val="C0C0C0"/>
                  </a:outerShdw>
                </a:effectLst>
                <a:latin typeface="Comic Sans MS" pitchFamily="66" charset="0"/>
              </a:rPr>
              <a:t> </a:t>
            </a:r>
            <a:r>
              <a:rPr lang="it-IT" sz="3400" dirty="0">
                <a:solidFill>
                  <a:srgbClr val="FF3300"/>
                </a:solidFill>
                <a:effectLst>
                  <a:outerShdw blurRad="38100" dist="38100" dir="2700000" algn="tl">
                    <a:srgbClr val="C0C0C0"/>
                  </a:outerShdw>
                </a:effectLst>
                <a:latin typeface="Comic Sans MS" pitchFamily="66" charset="0"/>
              </a:rPr>
              <a:t>Frattura chiusa</a:t>
            </a:r>
            <a:r>
              <a:rPr lang="it-IT" sz="3400" dirty="0">
                <a:effectLst>
                  <a:outerShdw blurRad="38100" dist="38100" dir="2700000" algn="tl">
                    <a:srgbClr val="C0C0C0"/>
                  </a:outerShdw>
                </a:effectLst>
                <a:latin typeface="Comic Sans MS" pitchFamily="66" charset="0"/>
              </a:rPr>
              <a:t>, l’osso non comunica con l’esterno</a:t>
            </a:r>
          </a:p>
          <a:p>
            <a:pPr algn="l" defTabSz="1300163" eaLnBrk="0" hangingPunct="0">
              <a:spcBef>
                <a:spcPct val="0"/>
              </a:spcBef>
              <a:buFontTx/>
              <a:buChar char="•"/>
              <a:defRPr/>
            </a:pPr>
            <a:r>
              <a:rPr lang="it-IT" sz="3400" dirty="0">
                <a:effectLst>
                  <a:outerShdw blurRad="38100" dist="38100" dir="2700000" algn="tl">
                    <a:srgbClr val="C0C0C0"/>
                  </a:outerShdw>
                </a:effectLst>
                <a:latin typeface="Comic Sans MS" pitchFamily="66" charset="0"/>
              </a:rPr>
              <a:t> </a:t>
            </a:r>
            <a:r>
              <a:rPr lang="it-IT" sz="3400" dirty="0">
                <a:solidFill>
                  <a:srgbClr val="FF3300"/>
                </a:solidFill>
                <a:effectLst>
                  <a:outerShdw blurRad="38100" dist="38100" dir="2700000" algn="tl">
                    <a:srgbClr val="C0C0C0"/>
                  </a:outerShdw>
                </a:effectLst>
                <a:latin typeface="Comic Sans MS" pitchFamily="66" charset="0"/>
              </a:rPr>
              <a:t>Frattura aperta</a:t>
            </a:r>
            <a:r>
              <a:rPr lang="it-IT" sz="3400" dirty="0">
                <a:effectLst>
                  <a:outerShdw blurRad="38100" dist="38100" dir="2700000" algn="tl">
                    <a:srgbClr val="C0C0C0"/>
                  </a:outerShdw>
                </a:effectLst>
                <a:latin typeface="Comic Sans MS" pitchFamily="66" charset="0"/>
              </a:rPr>
              <a:t>, i muscoli e la pelle sono lacerati e le ossa fratturate comunicano con l’esterno</a:t>
            </a:r>
          </a:p>
        </p:txBody>
      </p:sp>
      <p:sp>
        <p:nvSpPr>
          <p:cNvPr id="1328132" name="Text Box 4"/>
          <p:cNvSpPr txBox="1">
            <a:spLocks noChangeArrowheads="1"/>
          </p:cNvSpPr>
          <p:nvPr/>
        </p:nvSpPr>
        <p:spPr bwMode="auto">
          <a:xfrm>
            <a:off x="2814638" y="677863"/>
            <a:ext cx="7272337" cy="1471612"/>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8800">
                <a:solidFill>
                  <a:srgbClr val="FF0033"/>
                </a:solidFill>
                <a:effectLst>
                  <a:outerShdw blurRad="38100" dist="38100" dir="2700000" algn="tl">
                    <a:srgbClr val="C0C0C0"/>
                  </a:outerShdw>
                </a:effectLst>
                <a:latin typeface="Comic Sans MS" pitchFamily="66" charset="0"/>
              </a:rPr>
              <a:t>Le fratture</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rrowheads="1"/>
          </p:cNvPicPr>
          <p:nvPr/>
        </p:nvPicPr>
        <p:blipFill>
          <a:blip r:embed="rId3"/>
          <a:srcRect/>
          <a:stretch>
            <a:fillRect/>
          </a:stretch>
        </p:blipFill>
        <p:spPr bwMode="auto">
          <a:xfrm>
            <a:off x="1101725" y="1781175"/>
            <a:ext cx="5497513" cy="3167063"/>
          </a:xfrm>
          <a:prstGeom prst="rect">
            <a:avLst/>
          </a:prstGeom>
          <a:noFill/>
          <a:ln w="9525">
            <a:noFill/>
            <a:miter lim="800000"/>
            <a:headEnd/>
            <a:tailEnd/>
          </a:ln>
        </p:spPr>
      </p:pic>
      <p:sp>
        <p:nvSpPr>
          <p:cNvPr id="1330181" name="Text Box 5"/>
          <p:cNvSpPr txBox="1">
            <a:spLocks noChangeArrowheads="1"/>
          </p:cNvSpPr>
          <p:nvPr/>
        </p:nvSpPr>
        <p:spPr bwMode="auto">
          <a:xfrm>
            <a:off x="2814638" y="677863"/>
            <a:ext cx="7272337" cy="831850"/>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4600">
                <a:solidFill>
                  <a:srgbClr val="FF0033"/>
                </a:solidFill>
                <a:effectLst>
                  <a:outerShdw blurRad="38100" dist="38100" dir="2700000" algn="tl">
                    <a:srgbClr val="C0C0C0"/>
                  </a:outerShdw>
                </a:effectLst>
                <a:latin typeface="Comic Sans MS" pitchFamily="66" charset="0"/>
              </a:rPr>
              <a:t>ESEMPI DI FRATTURE</a:t>
            </a:r>
          </a:p>
        </p:txBody>
      </p:sp>
      <p:pic>
        <p:nvPicPr>
          <p:cNvPr id="165892" name="Picture 2" descr="Tipi fratture"/>
          <p:cNvPicPr>
            <a:picLocks noChangeAspect="1" noChangeArrowheads="1"/>
          </p:cNvPicPr>
          <p:nvPr/>
        </p:nvPicPr>
        <p:blipFill>
          <a:blip r:embed="rId4"/>
          <a:srcRect/>
          <a:stretch>
            <a:fillRect/>
          </a:stretch>
        </p:blipFill>
        <p:spPr bwMode="auto">
          <a:xfrm>
            <a:off x="7653338" y="1852613"/>
            <a:ext cx="4875212" cy="7200900"/>
          </a:xfrm>
          <a:prstGeom prst="rect">
            <a:avLst/>
          </a:prstGeom>
          <a:noFill/>
          <a:ln w="9525">
            <a:solidFill>
              <a:schemeClr val="folHlink"/>
            </a:solidFill>
            <a:miter lim="800000"/>
            <a:headEnd/>
            <a:tailEnd/>
          </a:ln>
        </p:spPr>
      </p:pic>
      <p:pic>
        <p:nvPicPr>
          <p:cNvPr id="165893" name="Picture 3" descr="fratture"/>
          <p:cNvPicPr>
            <a:picLocks noChangeAspect="1" noChangeArrowheads="1"/>
          </p:cNvPicPr>
          <p:nvPr/>
        </p:nvPicPr>
        <p:blipFill>
          <a:blip r:embed="rId5"/>
          <a:srcRect/>
          <a:stretch>
            <a:fillRect/>
          </a:stretch>
        </p:blipFill>
        <p:spPr bwMode="auto">
          <a:xfrm>
            <a:off x="1101725" y="5597525"/>
            <a:ext cx="5472113" cy="3311525"/>
          </a:xfrm>
          <a:prstGeom prst="rect">
            <a:avLst/>
          </a:prstGeom>
          <a:noFill/>
          <a:ln w="28575">
            <a:solidFill>
              <a:srgbClr val="FFCC00"/>
            </a:solidFill>
            <a:miter lim="800000"/>
            <a:headEnd/>
            <a:tailEnd/>
          </a:ln>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CasellaDiTesto 1">
            <a:extLst>
              <a:ext uri="{FF2B5EF4-FFF2-40B4-BE49-F238E27FC236}">
                <a16:creationId xmlns:a16="http://schemas.microsoft.com/office/drawing/2014/main" id="{3B615282-A003-4093-A8DF-038A2EAF8831}"/>
              </a:ext>
            </a:extLst>
          </p:cNvPr>
          <p:cNvSpPr txBox="1">
            <a:spLocks noChangeArrowheads="1"/>
          </p:cNvSpPr>
          <p:nvPr/>
        </p:nvSpPr>
        <p:spPr bwMode="auto">
          <a:xfrm>
            <a:off x="4812663" y="108956"/>
            <a:ext cx="3316934" cy="7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4550">
                <a:solidFill>
                  <a:srgbClr val="FF0000"/>
                </a:solidFill>
                <a:latin typeface="Arial" panose="020B0604020202020204" pitchFamily="34" charset="0"/>
              </a:rPr>
              <a:t>FRATTURA</a:t>
            </a:r>
          </a:p>
        </p:txBody>
      </p:sp>
      <p:pic>
        <p:nvPicPr>
          <p:cNvPr id="131075" name="Immagine 2" descr="closed-fracture.jpg">
            <a:extLst>
              <a:ext uri="{FF2B5EF4-FFF2-40B4-BE49-F238E27FC236}">
                <a16:creationId xmlns:a16="http://schemas.microsoft.com/office/drawing/2014/main" id="{F6403073-5303-4B3A-940D-582359EC87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75836"/>
            <a:ext cx="8043482" cy="732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Immagine 3" descr="open-fracture.jpg">
            <a:extLst>
              <a:ext uri="{FF2B5EF4-FFF2-40B4-BE49-F238E27FC236}">
                <a16:creationId xmlns:a16="http://schemas.microsoft.com/office/drawing/2014/main" id="{C57C2023-E11D-4483-B6C9-600E0F8AD6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0337" y="975835"/>
            <a:ext cx="6003670" cy="732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7" name="CasellaDiTesto 6">
            <a:extLst>
              <a:ext uri="{FF2B5EF4-FFF2-40B4-BE49-F238E27FC236}">
                <a16:creationId xmlns:a16="http://schemas.microsoft.com/office/drawing/2014/main" id="{D5D60119-A9B8-4719-A720-329D7AA98E1D}"/>
              </a:ext>
            </a:extLst>
          </p:cNvPr>
          <p:cNvSpPr txBox="1">
            <a:spLocks noChangeArrowheads="1"/>
          </p:cNvSpPr>
          <p:nvPr/>
        </p:nvSpPr>
        <p:spPr bwMode="auto">
          <a:xfrm>
            <a:off x="1071027" y="7637727"/>
            <a:ext cx="3135987" cy="1755609"/>
          </a:xfrm>
          <a:prstGeom prst="rect">
            <a:avLst/>
          </a:prstGeom>
          <a:solidFill>
            <a:schemeClr val="bg1"/>
          </a:solidFill>
          <a:ln w="9525">
            <a:solidFill>
              <a:schemeClr val="bg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3982">
                <a:latin typeface="Arial" panose="020B0604020202020204" pitchFamily="34" charset="0"/>
              </a:rPr>
              <a:t>COMPOSTA</a:t>
            </a:r>
          </a:p>
          <a:p>
            <a:pPr algn="ctr" eaLnBrk="1" hangingPunct="1">
              <a:spcBef>
                <a:spcPct val="0"/>
              </a:spcBef>
              <a:buFontTx/>
              <a:buNone/>
            </a:pPr>
            <a:r>
              <a:rPr lang="it-IT" altLang="it-IT" sz="3982">
                <a:latin typeface="Arial" panose="020B0604020202020204" pitchFamily="34" charset="0"/>
              </a:rPr>
              <a:t>o CHIUSA</a:t>
            </a:r>
          </a:p>
          <a:p>
            <a:pPr algn="ctr" eaLnBrk="1" hangingPunct="1">
              <a:spcBef>
                <a:spcPct val="0"/>
              </a:spcBef>
              <a:buFontTx/>
              <a:buNone/>
            </a:pPr>
            <a:r>
              <a:rPr lang="it-IT" altLang="it-IT" sz="2844">
                <a:latin typeface="Arial" panose="020B0604020202020204" pitchFamily="34" charset="0"/>
              </a:rPr>
              <a:t>o NON ESPOSTA</a:t>
            </a:r>
          </a:p>
        </p:txBody>
      </p:sp>
      <p:sp>
        <p:nvSpPr>
          <p:cNvPr id="131078" name="CasellaDiTesto 7">
            <a:extLst>
              <a:ext uri="{FF2B5EF4-FFF2-40B4-BE49-F238E27FC236}">
                <a16:creationId xmlns:a16="http://schemas.microsoft.com/office/drawing/2014/main" id="{CDE45AF1-9409-4D18-B793-555ECF7CFA0B}"/>
              </a:ext>
            </a:extLst>
          </p:cNvPr>
          <p:cNvSpPr txBox="1">
            <a:spLocks noChangeArrowheads="1"/>
          </p:cNvSpPr>
          <p:nvPr/>
        </p:nvSpPr>
        <p:spPr bwMode="auto">
          <a:xfrm>
            <a:off x="8274768" y="7637727"/>
            <a:ext cx="3436133" cy="1755609"/>
          </a:xfrm>
          <a:prstGeom prst="rect">
            <a:avLst/>
          </a:prstGeom>
          <a:solidFill>
            <a:schemeClr val="bg1"/>
          </a:solidFill>
          <a:ln w="9525">
            <a:solidFill>
              <a:schemeClr val="bg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3982">
                <a:latin typeface="Arial" panose="020B0604020202020204" pitchFamily="34" charset="0"/>
              </a:rPr>
              <a:t>SCOMPOSTA</a:t>
            </a:r>
          </a:p>
          <a:p>
            <a:pPr algn="ctr" eaLnBrk="1" hangingPunct="1">
              <a:spcBef>
                <a:spcPct val="0"/>
              </a:spcBef>
              <a:buFontTx/>
              <a:buNone/>
            </a:pPr>
            <a:r>
              <a:rPr lang="it-IT" altLang="it-IT" sz="3982">
                <a:latin typeface="Arial" panose="020B0604020202020204" pitchFamily="34" charset="0"/>
              </a:rPr>
              <a:t>o APERTA</a:t>
            </a:r>
          </a:p>
          <a:p>
            <a:pPr algn="ctr" eaLnBrk="1" hangingPunct="1">
              <a:spcBef>
                <a:spcPct val="0"/>
              </a:spcBef>
              <a:buFontTx/>
              <a:buNone/>
            </a:pPr>
            <a:r>
              <a:rPr lang="it-IT" altLang="it-IT" sz="2844">
                <a:latin typeface="Arial" panose="020B0604020202020204" pitchFamily="34" charset="0"/>
              </a:rPr>
              <a:t>o ESPOSTA</a:t>
            </a:r>
          </a:p>
        </p:txBody>
      </p:sp>
      <p:sp>
        <p:nvSpPr>
          <p:cNvPr id="131079" name="CasellaDiTesto 8">
            <a:extLst>
              <a:ext uri="{FF2B5EF4-FFF2-40B4-BE49-F238E27FC236}">
                <a16:creationId xmlns:a16="http://schemas.microsoft.com/office/drawing/2014/main" id="{594AB63D-2644-4B55-9506-1274E00A5BCE}"/>
              </a:ext>
            </a:extLst>
          </p:cNvPr>
          <p:cNvSpPr txBox="1">
            <a:spLocks noChangeArrowheads="1"/>
          </p:cNvSpPr>
          <p:nvPr/>
        </p:nvSpPr>
        <p:spPr bwMode="auto">
          <a:xfrm>
            <a:off x="4683293" y="9102845"/>
            <a:ext cx="3627595"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560">
                <a:latin typeface="Arial" panose="020B0604020202020204" pitchFamily="34" charset="0"/>
              </a:rPr>
              <a:t>INTEGRITÀ CUTANEA</a:t>
            </a:r>
          </a:p>
        </p:txBody>
      </p:sp>
      <p:sp>
        <p:nvSpPr>
          <p:cNvPr id="8" name="Rettangolo 7">
            <a:extLst>
              <a:ext uri="{FF2B5EF4-FFF2-40B4-BE49-F238E27FC236}">
                <a16:creationId xmlns:a16="http://schemas.microsoft.com/office/drawing/2014/main" id="{3E7022D0-AE88-4E3E-B0F8-150B25FF3251}"/>
              </a:ext>
            </a:extLst>
          </p:cNvPr>
          <p:cNvSpPr/>
          <p:nvPr/>
        </p:nvSpPr>
        <p:spPr>
          <a:xfrm>
            <a:off x="5634725" y="867476"/>
            <a:ext cx="1191961" cy="75852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3982"/>
          </a:p>
        </p:txBody>
      </p:sp>
    </p:spTree>
    <p:extLst>
      <p:ext uri="{BB962C8B-B14F-4D97-AF65-F5344CB8AC3E}">
        <p14:creationId xmlns:p14="http://schemas.microsoft.com/office/powerpoint/2010/main" val="86821718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Immagine 1" descr="a-little-blurry-compound-fracture.jpg">
            <a:extLst>
              <a:ext uri="{FF2B5EF4-FFF2-40B4-BE49-F238E27FC236}">
                <a16:creationId xmlns:a16="http://schemas.microsoft.com/office/drawing/2014/main" id="{0CC46B39-8056-4799-A7DB-3446D7C39C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5723" y="434036"/>
            <a:ext cx="7140480" cy="8885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CasellaDiTesto 7">
            <a:extLst>
              <a:ext uri="{FF2B5EF4-FFF2-40B4-BE49-F238E27FC236}">
                <a16:creationId xmlns:a16="http://schemas.microsoft.com/office/drawing/2014/main" id="{3E46244F-AB12-4C21-BB4F-FB8F205B3B05}"/>
              </a:ext>
            </a:extLst>
          </p:cNvPr>
          <p:cNvSpPr txBox="1">
            <a:spLocks noChangeArrowheads="1"/>
          </p:cNvSpPr>
          <p:nvPr/>
        </p:nvSpPr>
        <p:spPr bwMode="auto">
          <a:xfrm>
            <a:off x="8335720" y="7260723"/>
            <a:ext cx="3436133" cy="1317925"/>
          </a:xfrm>
          <a:prstGeom prst="rect">
            <a:avLst/>
          </a:prstGeom>
          <a:solidFill>
            <a:schemeClr val="tx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3982">
                <a:solidFill>
                  <a:srgbClr val="FFFF00"/>
                </a:solidFill>
                <a:latin typeface="Arial" panose="020B0604020202020204" pitchFamily="34" charset="0"/>
                <a:cs typeface="Arial" panose="020B0604020202020204" pitchFamily="34" charset="0"/>
              </a:rPr>
              <a:t>SCOMPOSTA</a:t>
            </a:r>
          </a:p>
          <a:p>
            <a:pPr algn="ctr" eaLnBrk="1" hangingPunct="1">
              <a:spcBef>
                <a:spcPct val="0"/>
              </a:spcBef>
              <a:buFontTx/>
              <a:buNone/>
            </a:pPr>
            <a:r>
              <a:rPr lang="it-IT" altLang="it-IT" sz="3982">
                <a:solidFill>
                  <a:srgbClr val="FFFF00"/>
                </a:solidFill>
                <a:latin typeface="Arial" panose="020B0604020202020204" pitchFamily="34" charset="0"/>
                <a:cs typeface="Arial" panose="020B0604020202020204" pitchFamily="34" charset="0"/>
              </a:rPr>
              <a:t>ed ESPOSTA</a:t>
            </a:r>
          </a:p>
        </p:txBody>
      </p:sp>
    </p:spTree>
    <p:extLst>
      <p:ext uri="{BB962C8B-B14F-4D97-AF65-F5344CB8AC3E}">
        <p14:creationId xmlns:p14="http://schemas.microsoft.com/office/powerpoint/2010/main" val="19156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a:hlinkClick r:id="rId3" action="ppaction://hlinksldjump"/>
          </p:cNvPr>
          <p:cNvSpPr txBox="1">
            <a:spLocks noChangeArrowheads="1"/>
          </p:cNvSpPr>
          <p:nvPr/>
        </p:nvSpPr>
        <p:spPr bwMode="auto">
          <a:xfrm>
            <a:off x="1533525" y="339725"/>
            <a:ext cx="10763250" cy="1241425"/>
          </a:xfrm>
          <a:prstGeom prst="rect">
            <a:avLst/>
          </a:prstGeom>
          <a:noFill/>
          <a:ln w="12700">
            <a:solidFill>
              <a:schemeClr val="tx1"/>
            </a:solidFill>
            <a:miter lim="800000"/>
            <a:headEnd/>
            <a:tailEnd/>
          </a:ln>
        </p:spPr>
        <p:txBody>
          <a:bodyPr lIns="130037" tIns="65018" rIns="130037" bIns="65018">
            <a:spAutoFit/>
          </a:bodyPr>
          <a:lstStyle/>
          <a:p>
            <a:pPr defTabSz="1300163">
              <a:spcBef>
                <a:spcPct val="0"/>
              </a:spcBef>
            </a:pPr>
            <a:r>
              <a:rPr lang="it-IT" altLang="it-IT" sz="3600">
                <a:solidFill>
                  <a:srgbClr val="FF0033"/>
                </a:solidFill>
                <a:latin typeface="Comic Sans MS" pitchFamily="66" charset="0"/>
              </a:rPr>
              <a:t>ORGANIZZAZIONE DI PRONTO SOCCORSO (art. 2)</a:t>
            </a:r>
          </a:p>
        </p:txBody>
      </p:sp>
      <p:sp>
        <p:nvSpPr>
          <p:cNvPr id="31747" name="Text Box 3"/>
          <p:cNvSpPr txBox="1">
            <a:spLocks noChangeArrowheads="1"/>
          </p:cNvSpPr>
          <p:nvPr/>
        </p:nvSpPr>
        <p:spPr bwMode="auto">
          <a:xfrm rot="-5400000">
            <a:off x="-2670175" y="5407026"/>
            <a:ext cx="6937375" cy="692150"/>
          </a:xfrm>
          <a:prstGeom prst="rect">
            <a:avLst/>
          </a:prstGeom>
          <a:noFill/>
          <a:ln w="12700">
            <a:solidFill>
              <a:schemeClr val="tx1"/>
            </a:solidFill>
            <a:miter lim="800000"/>
            <a:headEnd/>
            <a:tailEnd/>
          </a:ln>
        </p:spPr>
        <p:txBody>
          <a:bodyPr lIns="130037" tIns="65018" rIns="130037" bIns="65018">
            <a:spAutoFit/>
          </a:bodyPr>
          <a:lstStyle/>
          <a:p>
            <a:pPr defTabSz="1300163">
              <a:spcBef>
                <a:spcPct val="0"/>
              </a:spcBef>
            </a:pPr>
            <a:r>
              <a:rPr lang="it-IT" altLang="it-IT" sz="3600">
                <a:solidFill>
                  <a:srgbClr val="FF0000"/>
                </a:solidFill>
                <a:latin typeface="Comic Sans MS" pitchFamily="66" charset="0"/>
              </a:rPr>
              <a:t>GRUPPO C</a:t>
            </a:r>
          </a:p>
        </p:txBody>
      </p:sp>
      <p:sp>
        <p:nvSpPr>
          <p:cNvPr id="31748" name="Text Box 4"/>
          <p:cNvSpPr txBox="1">
            <a:spLocks noChangeArrowheads="1"/>
          </p:cNvSpPr>
          <p:nvPr/>
        </p:nvSpPr>
        <p:spPr bwMode="auto">
          <a:xfrm>
            <a:off x="1517650" y="2276475"/>
            <a:ext cx="10834688" cy="6870700"/>
          </a:xfrm>
          <a:prstGeom prst="rect">
            <a:avLst/>
          </a:prstGeom>
          <a:noFill/>
          <a:ln w="12700">
            <a:solidFill>
              <a:schemeClr val="tx1"/>
            </a:solidFill>
            <a:miter lim="800000"/>
            <a:headEnd/>
            <a:tailEnd/>
          </a:ln>
        </p:spPr>
        <p:txBody>
          <a:bodyPr lIns="130037" tIns="65018" rIns="130037" bIns="65018">
            <a:spAutoFit/>
          </a:bodyPr>
          <a:lstStyle/>
          <a:p>
            <a:pPr marL="266700" indent="-266700" defTabSz="1300163">
              <a:spcBef>
                <a:spcPct val="0"/>
              </a:spcBef>
            </a:pPr>
            <a:r>
              <a:rPr lang="it-IT" altLang="it-IT" sz="3400" b="0">
                <a:latin typeface="Comic Sans MS" pitchFamily="66" charset="0"/>
              </a:rPr>
              <a:t>Il Datore di Lavoro garantisce</a:t>
            </a:r>
          </a:p>
          <a:p>
            <a:pPr marL="266700" indent="-266700" algn="just" defTabSz="1300163">
              <a:spcBef>
                <a:spcPct val="0"/>
              </a:spcBef>
              <a:buFontTx/>
              <a:buChar char="•"/>
            </a:pPr>
            <a:r>
              <a:rPr lang="it-IT" altLang="it-IT" sz="3400" b="0" u="sng">
                <a:latin typeface="Comic Sans MS" pitchFamily="66" charset="0"/>
              </a:rPr>
              <a:t>Pacchetto di medicazione, tenuto presso ciascun luogo di lavoro, adeguatamente custodito e facilmente individuabile, contenente la dotazione minima indicata nell’allegato 2</a:t>
            </a:r>
            <a:r>
              <a:rPr lang="it-IT" altLang="it-IT" sz="3400" b="0">
                <a:latin typeface="Comic Sans MS" pitchFamily="66" charset="0"/>
              </a:rPr>
              <a:t>, da integrare sulla base dei rischi presenti nei luoghi di lavoro, della quale sia costantemente assicurata, in collaborazione con il MC, ove previsto, la completezza  e il corretto stato d’uso dei presidi ivi contenuti;</a:t>
            </a:r>
          </a:p>
          <a:p>
            <a:pPr marL="266700" indent="-266700" algn="l" defTabSz="1300163">
              <a:spcBef>
                <a:spcPct val="0"/>
              </a:spcBef>
              <a:buFontTx/>
              <a:buChar char="•"/>
            </a:pPr>
            <a:r>
              <a:rPr lang="it-IT" altLang="it-IT" sz="3400" b="0" u="sng">
                <a:latin typeface="Comic Sans MS" pitchFamily="66" charset="0"/>
              </a:rPr>
              <a:t>Un mezzo di comunicazione idoneo ad attivare idoneo ad attivare rapidamente il sistema di emergenza del SSN</a:t>
            </a:r>
            <a:endParaRPr lang="it-IT" altLang="it-IT" sz="1700" b="0" u="sng">
              <a:latin typeface="Comic Sans MS" pitchFamily="66" charset="0"/>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226" name="Rectangle 2"/>
          <p:cNvSpPr>
            <a:spLocks noChangeArrowheads="1"/>
          </p:cNvSpPr>
          <p:nvPr/>
        </p:nvSpPr>
        <p:spPr bwMode="auto">
          <a:xfrm>
            <a:off x="766763" y="2763838"/>
            <a:ext cx="11569700" cy="6007100"/>
          </a:xfrm>
          <a:prstGeom prst="rect">
            <a:avLst/>
          </a:prstGeom>
          <a:noFill/>
          <a:ln w="9525">
            <a:noFill/>
            <a:miter lim="800000"/>
            <a:headEnd/>
            <a:tailEnd/>
          </a:ln>
          <a:effectLst/>
        </p:spPr>
        <p:txBody>
          <a:bodyPr lIns="130940" tIns="65471" rIns="130940" bIns="65471">
            <a:spAutoFit/>
          </a:bodyPr>
          <a:lstStyle/>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Gonfiore, dolore intenso nella zona di frattura</a:t>
            </a:r>
          </a:p>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Tumefazione (con echimosi ed ematoma)</a:t>
            </a:r>
          </a:p>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Incremento del dolore con il movimento</a:t>
            </a:r>
          </a:p>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Impotenza funzionanale (se completa)</a:t>
            </a:r>
          </a:p>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Deformazione della parte colpita (se scomposta)</a:t>
            </a:r>
          </a:p>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Esposizione dei monconi ossi, se frattura aperta</a:t>
            </a:r>
          </a:p>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Gli arti fratturati si presentano di solito accorciati </a:t>
            </a:r>
          </a:p>
          <a:p>
            <a:pPr algn="l" defTabSz="1300163" eaLnBrk="0" hangingPunct="0">
              <a:spcBef>
                <a:spcPct val="0"/>
              </a:spcBef>
              <a:defRPr/>
            </a:pPr>
            <a:r>
              <a:rPr lang="it-IT" sz="3400">
                <a:effectLst>
                  <a:outerShdw blurRad="38100" dist="38100" dir="2700000" algn="tl">
                    <a:srgbClr val="C0C0C0"/>
                  </a:outerShdw>
                </a:effectLst>
                <a:latin typeface="Comic Sans MS" pitchFamily="66" charset="0"/>
              </a:rPr>
              <a:t>e in posizione anomala rispetto all’asse del corpo</a:t>
            </a:r>
          </a:p>
          <a:p>
            <a:pPr algn="l" defTabSz="1300163" eaLnBrk="0" hangingPunct="0">
              <a:spcBef>
                <a:spcPct val="0"/>
              </a:spcBef>
              <a:defRPr/>
            </a:pPr>
            <a:endParaRPr lang="it-IT" sz="3400">
              <a:effectLst>
                <a:outerShdw blurRad="38100" dist="38100" dir="2700000" algn="tl">
                  <a:srgbClr val="C0C0C0"/>
                </a:outerShdw>
              </a:effectLst>
              <a:latin typeface="Comic Sans MS" pitchFamily="66" charset="0"/>
            </a:endParaRPr>
          </a:p>
          <a:p>
            <a:pPr defTabSz="1300163" eaLnBrk="0" hangingPunct="0">
              <a:spcBef>
                <a:spcPct val="0"/>
              </a:spcBef>
              <a:defRPr/>
            </a:pPr>
            <a:r>
              <a:rPr lang="it-IT" sz="4000">
                <a:effectLst>
                  <a:outerShdw blurRad="38100" dist="38100" dir="2700000" algn="tl">
                    <a:srgbClr val="C0C0C0"/>
                  </a:outerShdw>
                </a:effectLst>
                <a:latin typeface="Comic Sans MS" pitchFamily="66" charset="0"/>
              </a:rPr>
              <a:t>Una lesione scheletrica è a rischio per la vita  se associata ad una emorragia importante</a:t>
            </a:r>
          </a:p>
        </p:txBody>
      </p:sp>
      <p:sp>
        <p:nvSpPr>
          <p:cNvPr id="1332228" name="Text Box 4"/>
          <p:cNvSpPr txBox="1">
            <a:spLocks noChangeArrowheads="1"/>
          </p:cNvSpPr>
          <p:nvPr/>
        </p:nvSpPr>
        <p:spPr bwMode="auto">
          <a:xfrm>
            <a:off x="1749425" y="1131888"/>
            <a:ext cx="8553450" cy="1136650"/>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6600">
                <a:solidFill>
                  <a:srgbClr val="FF0033"/>
                </a:solidFill>
                <a:effectLst>
                  <a:outerShdw blurRad="38100" dist="38100" dir="2700000" algn="tl">
                    <a:srgbClr val="C0C0C0"/>
                  </a:outerShdw>
                </a:effectLst>
                <a:latin typeface="Comic Sans MS" pitchFamily="66" charset="0"/>
              </a:rPr>
              <a:t>SEGNI E SINTOMI</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body" idx="1"/>
          </p:nvPr>
        </p:nvSpPr>
        <p:spPr>
          <a:xfrm>
            <a:off x="381000" y="2689225"/>
            <a:ext cx="9752013" cy="7064375"/>
          </a:xfrm>
          <a:noFill/>
        </p:spPr>
        <p:txBody>
          <a:bodyPr/>
          <a:lstStyle/>
          <a:p>
            <a:pPr marL="271463" indent="-271463" defTabSz="1300163">
              <a:spcBef>
                <a:spcPct val="50000"/>
              </a:spcBef>
              <a:buClr>
                <a:schemeClr val="tx1"/>
              </a:buClr>
            </a:pPr>
            <a:r>
              <a:rPr lang="it-IT" altLang="it-IT" sz="3800" i="1">
                <a:solidFill>
                  <a:srgbClr val="FF0000"/>
                </a:solidFill>
                <a:latin typeface="Comic Sans MS" pitchFamily="66" charset="0"/>
              </a:rPr>
              <a:t>VALUTAZIONE PRIMARIA</a:t>
            </a:r>
            <a:r>
              <a:rPr lang="it-IT" altLang="it-IT" sz="3800" i="1">
                <a:latin typeface="Comic Sans MS" pitchFamily="66" charset="0"/>
              </a:rPr>
              <a:t> </a:t>
            </a:r>
          </a:p>
          <a:p>
            <a:pPr marL="271463" indent="-271463" defTabSz="1300163">
              <a:spcBef>
                <a:spcPct val="50000"/>
              </a:spcBef>
              <a:buClr>
                <a:schemeClr val="tx1"/>
              </a:buClr>
              <a:buFontTx/>
              <a:buChar char="-"/>
            </a:pPr>
            <a:r>
              <a:rPr lang="it-IT" altLang="it-IT" sz="3600">
                <a:latin typeface="Comic Sans MS" pitchFamily="66" charset="0"/>
              </a:rPr>
              <a:t>scena del soccorso e  dinamica del trauma</a:t>
            </a:r>
          </a:p>
          <a:p>
            <a:pPr marL="271463" indent="-271463" defTabSz="1300163">
              <a:spcBef>
                <a:spcPct val="50000"/>
              </a:spcBef>
              <a:buClr>
                <a:schemeClr val="tx1"/>
              </a:buClr>
              <a:buFontTx/>
              <a:buNone/>
            </a:pPr>
            <a:r>
              <a:rPr lang="it-IT" altLang="it-IT" sz="3600">
                <a:latin typeface="Comic Sans MS" pitchFamily="66" charset="0"/>
              </a:rPr>
              <a:t>- le condizioni generali del traumatizzato</a:t>
            </a:r>
          </a:p>
          <a:p>
            <a:pPr marL="271463" indent="-271463" defTabSz="1300163">
              <a:spcBef>
                <a:spcPct val="50000"/>
              </a:spcBef>
              <a:buClr>
                <a:schemeClr val="tx1"/>
              </a:buClr>
            </a:pPr>
            <a:endParaRPr lang="it-IT" altLang="it-IT" sz="3800" i="1">
              <a:latin typeface="Comic Sans MS" pitchFamily="66" charset="0"/>
            </a:endParaRPr>
          </a:p>
          <a:p>
            <a:pPr marL="271463" indent="-271463" defTabSz="1300163">
              <a:spcBef>
                <a:spcPct val="50000"/>
              </a:spcBef>
              <a:buClr>
                <a:schemeClr val="tx1"/>
              </a:buClr>
            </a:pPr>
            <a:r>
              <a:rPr lang="it-IT" altLang="it-IT" sz="3800" i="1">
                <a:solidFill>
                  <a:srgbClr val="FF0000"/>
                </a:solidFill>
                <a:latin typeface="Comic Sans MS" pitchFamily="66" charset="0"/>
              </a:rPr>
              <a:t>VALUTAZIONE SECONDARIA</a:t>
            </a:r>
          </a:p>
          <a:p>
            <a:pPr marL="271463" indent="-271463" defTabSz="1300163">
              <a:lnSpc>
                <a:spcPct val="60000"/>
              </a:lnSpc>
              <a:spcBef>
                <a:spcPct val="50000"/>
              </a:spcBef>
              <a:buClr>
                <a:schemeClr val="tx1"/>
              </a:buClr>
              <a:buFontTx/>
              <a:buChar char="-"/>
            </a:pPr>
            <a:r>
              <a:rPr lang="it-IT" altLang="it-IT" sz="3600">
                <a:latin typeface="Comic Sans MS" pitchFamily="66" charset="0"/>
              </a:rPr>
              <a:t>scoprire la parte lesa,</a:t>
            </a:r>
            <a:r>
              <a:rPr lang="it-IT" altLang="it-IT" sz="3600">
                <a:solidFill>
                  <a:schemeClr val="accent2"/>
                </a:solidFill>
                <a:latin typeface="Comic Sans MS" pitchFamily="66" charset="0"/>
              </a:rPr>
              <a:t> </a:t>
            </a:r>
          </a:p>
          <a:p>
            <a:pPr marL="271463" indent="-271463" defTabSz="1300163">
              <a:lnSpc>
                <a:spcPct val="60000"/>
              </a:lnSpc>
              <a:spcBef>
                <a:spcPct val="50000"/>
              </a:spcBef>
              <a:buClr>
                <a:schemeClr val="tx1"/>
              </a:buClr>
              <a:buFontTx/>
              <a:buNone/>
            </a:pPr>
            <a:r>
              <a:rPr lang="it-IT" altLang="it-IT" sz="3600">
                <a:latin typeface="Comic Sans MS" pitchFamily="66" charset="0"/>
              </a:rPr>
              <a:t>  tagliando i vestiti con le forbici</a:t>
            </a:r>
            <a:r>
              <a:rPr lang="it-IT" altLang="it-IT" sz="3200" i="1">
                <a:latin typeface="Comic Sans MS" pitchFamily="66" charset="0"/>
              </a:rPr>
              <a:t> </a:t>
            </a:r>
            <a:endParaRPr lang="it-IT" altLang="it-IT" sz="3200">
              <a:latin typeface="Comic Sans MS" pitchFamily="66" charset="0"/>
            </a:endParaRPr>
          </a:p>
        </p:txBody>
      </p:sp>
      <p:sp>
        <p:nvSpPr>
          <p:cNvPr id="410627" name="Rectangle 3"/>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FRATTURE</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Primo Soccorso</a:t>
            </a:r>
          </a:p>
        </p:txBody>
      </p:sp>
      <p:pic>
        <p:nvPicPr>
          <p:cNvPr id="167940" name="Picture 4" descr="cuttingpants1"/>
          <p:cNvPicPr>
            <a:picLocks noChangeAspect="1" noChangeArrowheads="1"/>
          </p:cNvPicPr>
          <p:nvPr/>
        </p:nvPicPr>
        <p:blipFill>
          <a:blip r:embed="rId3"/>
          <a:srcRect/>
          <a:stretch>
            <a:fillRect/>
          </a:stretch>
        </p:blipFill>
        <p:spPr bwMode="auto">
          <a:xfrm>
            <a:off x="7940675" y="5594350"/>
            <a:ext cx="4510088" cy="2976563"/>
          </a:xfrm>
          <a:prstGeom prst="rect">
            <a:avLst/>
          </a:prstGeom>
          <a:noFill/>
          <a:ln w="9525">
            <a:noFill/>
            <a:miter lim="800000"/>
            <a:headEnd/>
            <a:tailEnd/>
          </a:ln>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Grp="1" noChangeArrowheads="1"/>
          </p:cNvSpPr>
          <p:nvPr>
            <p:ph type="body" idx="1"/>
          </p:nvPr>
        </p:nvSpPr>
        <p:spPr>
          <a:xfrm>
            <a:off x="533400" y="2438400"/>
            <a:ext cx="11961813" cy="7064375"/>
          </a:xfrm>
        </p:spPr>
        <p:txBody>
          <a:bodyPr/>
          <a:lstStyle/>
          <a:p>
            <a:pPr marL="271463" indent="-271463" defTabSz="1300163">
              <a:lnSpc>
                <a:spcPct val="120000"/>
              </a:lnSpc>
              <a:spcBef>
                <a:spcPct val="50000"/>
              </a:spcBef>
              <a:buClr>
                <a:schemeClr val="tx1"/>
              </a:buClr>
              <a:defRPr/>
            </a:pPr>
            <a:r>
              <a:rPr lang="it-IT" sz="3800">
                <a:latin typeface="Comic Sans MS" pitchFamily="66" charset="0"/>
              </a:rPr>
              <a:t>immobilizzare nella posizione in cui si trova</a:t>
            </a:r>
            <a:r>
              <a:rPr lang="it-IT" sz="3800" i="1">
                <a:latin typeface="Comic Sans MS" pitchFamily="66" charset="0"/>
              </a:rPr>
              <a:t> </a:t>
            </a:r>
            <a:r>
              <a:rPr lang="it-IT" sz="3800">
                <a:latin typeface="Comic Sans MS" pitchFamily="66" charset="0"/>
              </a:rPr>
              <a:t>la parte lesa sostenendola</a:t>
            </a:r>
            <a:r>
              <a:rPr lang="it-IT" sz="3800" i="1">
                <a:latin typeface="Comic Sans MS" pitchFamily="66" charset="0"/>
              </a:rPr>
              <a:t> </a:t>
            </a:r>
            <a:r>
              <a:rPr lang="it-IT" sz="3800">
                <a:latin typeface="Comic Sans MS" pitchFamily="66" charset="0"/>
              </a:rPr>
              <a:t>con</a:t>
            </a:r>
            <a:r>
              <a:rPr lang="it-IT" sz="3800" i="1">
                <a:latin typeface="Comic Sans MS" pitchFamily="66" charset="0"/>
              </a:rPr>
              <a:t> </a:t>
            </a:r>
            <a:r>
              <a:rPr lang="it-IT" sz="3800">
                <a:latin typeface="Comic Sans MS" pitchFamily="66" charset="0"/>
              </a:rPr>
              <a:t>strumenti di contenimento</a:t>
            </a:r>
            <a:r>
              <a:rPr lang="it-IT" sz="3800" i="1">
                <a:solidFill>
                  <a:schemeClr val="accent2"/>
                </a:solidFill>
                <a:latin typeface="Comic Sans MS" pitchFamily="66" charset="0"/>
              </a:rPr>
              <a:t> </a:t>
            </a:r>
            <a:r>
              <a:rPr lang="it-IT" sz="3800" i="1">
                <a:latin typeface="Comic Sans MS" pitchFamily="66" charset="0"/>
              </a:rPr>
              <a:t>(bloccare l’articolazione a monte e avalle della frattura)</a:t>
            </a:r>
          </a:p>
          <a:p>
            <a:pPr marL="271463" indent="-271463" defTabSz="1300163">
              <a:lnSpc>
                <a:spcPct val="120000"/>
              </a:lnSpc>
              <a:spcBef>
                <a:spcPct val="50000"/>
              </a:spcBef>
              <a:buClr>
                <a:schemeClr val="tx1"/>
              </a:buClr>
              <a:defRPr/>
            </a:pPr>
            <a:r>
              <a:rPr lang="it-IT" sz="3800">
                <a:latin typeface="Comic Sans MS" pitchFamily="66" charset="0"/>
              </a:rPr>
              <a:t>applicare del ghiaccio</a:t>
            </a:r>
          </a:p>
          <a:p>
            <a:pPr marL="271463" indent="-271463" defTabSz="1300163">
              <a:spcBef>
                <a:spcPct val="50000"/>
              </a:spcBef>
              <a:buClr>
                <a:schemeClr val="tx1"/>
              </a:buClr>
              <a:defRPr/>
            </a:pPr>
            <a:r>
              <a:rPr lang="it-IT" sz="3800" u="sng">
                <a:solidFill>
                  <a:schemeClr val="accent2"/>
                </a:solidFill>
                <a:effectLst>
                  <a:outerShdw blurRad="38100" dist="38100" dir="2700000" algn="tl">
                    <a:srgbClr val="C0C0C0"/>
                  </a:outerShdw>
                </a:effectLst>
                <a:latin typeface="Comic Sans MS" pitchFamily="66" charset="0"/>
              </a:rPr>
              <a:t>non</a:t>
            </a:r>
            <a:r>
              <a:rPr lang="it-IT" sz="3800">
                <a:effectLst>
                  <a:outerShdw blurRad="38100" dist="38100" dir="2700000" algn="tl">
                    <a:srgbClr val="C0C0C0"/>
                  </a:outerShdw>
                </a:effectLst>
                <a:latin typeface="Comic Sans MS" pitchFamily="66" charset="0"/>
              </a:rPr>
              <a:t> </a:t>
            </a:r>
            <a:r>
              <a:rPr lang="it-IT" sz="3800">
                <a:latin typeface="Comic Sans MS" pitchFamily="66" charset="0"/>
              </a:rPr>
              <a:t>tentare</a:t>
            </a:r>
            <a:r>
              <a:rPr lang="it-IT" sz="3800">
                <a:solidFill>
                  <a:srgbClr val="FF0000"/>
                </a:solidFill>
                <a:latin typeface="Comic Sans MS" pitchFamily="66" charset="0"/>
              </a:rPr>
              <a:t> manovre</a:t>
            </a:r>
            <a:r>
              <a:rPr lang="it-IT" sz="3800">
                <a:solidFill>
                  <a:schemeClr val="accent2"/>
                </a:solidFill>
                <a:latin typeface="Comic Sans MS" pitchFamily="66" charset="0"/>
              </a:rPr>
              <a:t> </a:t>
            </a:r>
            <a:r>
              <a:rPr lang="it-IT" sz="3800">
                <a:solidFill>
                  <a:srgbClr val="FF0000"/>
                </a:solidFill>
                <a:latin typeface="Comic Sans MS" pitchFamily="66" charset="0"/>
              </a:rPr>
              <a:t>di riduzione: </a:t>
            </a:r>
          </a:p>
          <a:p>
            <a:pPr marL="271463" indent="-271463" defTabSz="1300163">
              <a:lnSpc>
                <a:spcPct val="80000"/>
              </a:lnSpc>
              <a:spcBef>
                <a:spcPct val="50000"/>
              </a:spcBef>
              <a:buClr>
                <a:schemeClr val="tx1"/>
              </a:buClr>
              <a:buFontTx/>
              <a:buNone/>
              <a:defRPr/>
            </a:pPr>
            <a:r>
              <a:rPr lang="it-IT" sz="3800">
                <a:latin typeface="Comic Sans MS" pitchFamily="66" charset="0"/>
              </a:rPr>
              <a:t>  per il</a:t>
            </a:r>
            <a:r>
              <a:rPr lang="it-IT" sz="3800">
                <a:solidFill>
                  <a:srgbClr val="FF0000"/>
                </a:solidFill>
                <a:latin typeface="Comic Sans MS" pitchFamily="66" charset="0"/>
              </a:rPr>
              <a:t> </a:t>
            </a:r>
            <a:r>
              <a:rPr lang="it-IT" sz="3800">
                <a:latin typeface="Comic Sans MS" pitchFamily="66" charset="0"/>
              </a:rPr>
              <a:t>rischio di </a:t>
            </a:r>
            <a:endParaRPr lang="it-IT" sz="3800">
              <a:solidFill>
                <a:srgbClr val="FF0000"/>
              </a:solidFill>
              <a:latin typeface="Comic Sans MS" pitchFamily="66" charset="0"/>
            </a:endParaRPr>
          </a:p>
          <a:p>
            <a:pPr marL="812800" lvl="1" indent="-271463" defTabSz="1300163">
              <a:spcBef>
                <a:spcPct val="50000"/>
              </a:spcBef>
              <a:buClr>
                <a:schemeClr val="tx1"/>
              </a:buClr>
              <a:buFont typeface="Wingdings" pitchFamily="2" charset="2"/>
              <a:buNone/>
              <a:defRPr/>
            </a:pPr>
            <a:r>
              <a:rPr lang="it-IT" sz="3600">
                <a:latin typeface="Comic Sans MS" pitchFamily="66" charset="0"/>
              </a:rPr>
              <a:t>- lesioni vascolari e neurologiche </a:t>
            </a:r>
          </a:p>
          <a:p>
            <a:pPr marL="812800" lvl="1" indent="-271463" defTabSz="1300163">
              <a:spcBef>
                <a:spcPct val="50000"/>
              </a:spcBef>
              <a:buClr>
                <a:schemeClr val="tx1"/>
              </a:buClr>
              <a:buFont typeface="Wingdings" pitchFamily="2" charset="2"/>
              <a:buNone/>
              <a:defRPr/>
            </a:pPr>
            <a:r>
              <a:rPr lang="it-IT" sz="3600">
                <a:latin typeface="Comic Sans MS" pitchFamily="66" charset="0"/>
              </a:rPr>
              <a:t>- esposizione della ferita</a:t>
            </a:r>
          </a:p>
        </p:txBody>
      </p:sp>
      <p:sp>
        <p:nvSpPr>
          <p:cNvPr id="412675" name="Rectangle 3"/>
          <p:cNvSpPr>
            <a:spLocks noChangeArrowheads="1"/>
          </p:cNvSpPr>
          <p:nvPr/>
        </p:nvSpPr>
        <p:spPr bwMode="auto">
          <a:xfrm>
            <a:off x="914400" y="457200"/>
            <a:ext cx="1180941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FRATTURE</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Primo Soccorso (Fr. Chiuse)</a:t>
            </a:r>
          </a:p>
        </p:txBody>
      </p:sp>
      <p:pic>
        <p:nvPicPr>
          <p:cNvPr id="168964" name="Picture 4" descr="airsplintA"/>
          <p:cNvPicPr>
            <a:picLocks noChangeAspect="1" noChangeArrowheads="1"/>
          </p:cNvPicPr>
          <p:nvPr/>
        </p:nvPicPr>
        <p:blipFill>
          <a:blip r:embed="rId3"/>
          <a:srcRect/>
          <a:stretch>
            <a:fillRect/>
          </a:stretch>
        </p:blipFill>
        <p:spPr bwMode="auto">
          <a:xfrm>
            <a:off x="8609013" y="6400800"/>
            <a:ext cx="4035425" cy="2274888"/>
          </a:xfrm>
          <a:prstGeom prst="rect">
            <a:avLst/>
          </a:prstGeom>
          <a:noFill/>
          <a:ln w="9525">
            <a:noFill/>
            <a:miter lim="800000"/>
            <a:headEnd/>
            <a:tailEnd/>
          </a:ln>
        </p:spPr>
      </p:pic>
      <p:sp>
        <p:nvSpPr>
          <p:cNvPr id="168965" name="AutoShape 5"/>
          <p:cNvSpPr>
            <a:spLocks noChangeArrowheads="1"/>
          </p:cNvSpPr>
          <p:nvPr/>
        </p:nvSpPr>
        <p:spPr bwMode="auto">
          <a:xfrm>
            <a:off x="9526588" y="5668963"/>
            <a:ext cx="2971800" cy="25908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625" y="16100"/>
                </a:moveTo>
                <a:cubicBezTo>
                  <a:pt x="18802" y="14584"/>
                  <a:pt x="19442" y="12719"/>
                  <a:pt x="19442" y="10800"/>
                </a:cubicBezTo>
                <a:cubicBezTo>
                  <a:pt x="19442" y="6027"/>
                  <a:pt x="15572" y="2158"/>
                  <a:pt x="10800" y="2158"/>
                </a:cubicBezTo>
                <a:cubicBezTo>
                  <a:pt x="8880" y="2157"/>
                  <a:pt x="7015" y="2797"/>
                  <a:pt x="5499" y="3974"/>
                </a:cubicBezTo>
                <a:lnTo>
                  <a:pt x="17625" y="16100"/>
                </a:lnTo>
                <a:close/>
                <a:moveTo>
                  <a:pt x="3974" y="5499"/>
                </a:moveTo>
                <a:cubicBezTo>
                  <a:pt x="2797" y="7015"/>
                  <a:pt x="2158" y="8880"/>
                  <a:pt x="2158" y="10799"/>
                </a:cubicBezTo>
                <a:cubicBezTo>
                  <a:pt x="2158" y="15572"/>
                  <a:pt x="6027" y="19442"/>
                  <a:pt x="10800" y="19442"/>
                </a:cubicBezTo>
                <a:cubicBezTo>
                  <a:pt x="12719" y="19442"/>
                  <a:pt x="14584" y="18802"/>
                  <a:pt x="16100" y="17625"/>
                </a:cubicBezTo>
                <a:lnTo>
                  <a:pt x="3974" y="5499"/>
                </a:lnTo>
                <a:close/>
              </a:path>
            </a:pathLst>
          </a:custGeom>
          <a:solidFill>
            <a:srgbClr val="FF0000">
              <a:alpha val="50195"/>
            </a:srgbClr>
          </a:solidFill>
          <a:ln w="12700">
            <a:solidFill>
              <a:schemeClr val="tx1"/>
            </a:solidFill>
            <a:miter lim="800000"/>
            <a:headEnd type="none" w="sm" len="sm"/>
            <a:tailEnd type="none" w="sm" len="sm"/>
          </a:ln>
        </p:spPr>
        <p:txBody>
          <a:bodyPr wrap="none" anchor="ctr"/>
          <a:lstStyle/>
          <a:p>
            <a:endParaRPr lang="it-IT"/>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a:xfrm>
            <a:off x="957263" y="2428875"/>
            <a:ext cx="11053762" cy="6610350"/>
          </a:xfrm>
          <a:noFill/>
        </p:spPr>
        <p:txBody>
          <a:bodyPr/>
          <a:lstStyle/>
          <a:p>
            <a:pPr marL="0" indent="0" defTabSz="1300163">
              <a:buFontTx/>
              <a:buNone/>
              <a:tabLst>
                <a:tab pos="1084263" algn="l"/>
              </a:tabLst>
            </a:pPr>
            <a:r>
              <a:rPr lang="it-IT" altLang="it-IT" b="1">
                <a:latin typeface="Comic Sans MS" pitchFamily="66" charset="0"/>
              </a:rPr>
              <a:t>E’ possibile bloccare:</a:t>
            </a:r>
            <a:endParaRPr lang="it-IT" altLang="it-IT">
              <a:latin typeface="Comic Sans MS" pitchFamily="66" charset="0"/>
            </a:endParaRPr>
          </a:p>
          <a:p>
            <a:pPr marL="541338" lvl="1" indent="-269875" defTabSz="1300163">
              <a:buFontTx/>
              <a:buChar char="•"/>
              <a:tabLst>
                <a:tab pos="1084263" algn="l"/>
              </a:tabLst>
            </a:pPr>
            <a:r>
              <a:rPr lang="it-IT" altLang="it-IT">
                <a:latin typeface="Comic Sans MS" pitchFamily="66" charset="0"/>
              </a:rPr>
              <a:t>una gamba </a:t>
            </a:r>
            <a:r>
              <a:rPr lang="it-IT" altLang="it-IT" i="1">
                <a:latin typeface="Comic Sans MS" pitchFamily="66" charset="0"/>
              </a:rPr>
              <a:t>steccandola</a:t>
            </a:r>
            <a:r>
              <a:rPr lang="it-IT" altLang="it-IT">
                <a:latin typeface="Comic Sans MS" pitchFamily="66" charset="0"/>
              </a:rPr>
              <a:t> con l’altra sana</a:t>
            </a:r>
          </a:p>
          <a:p>
            <a:pPr marL="541338" lvl="1" indent="-269875" defTabSz="1300163">
              <a:buFontTx/>
              <a:buChar char="•"/>
              <a:tabLst>
                <a:tab pos="1084263" algn="l"/>
              </a:tabLst>
            </a:pPr>
            <a:endParaRPr lang="it-IT" altLang="it-IT">
              <a:latin typeface="Comic Sans MS" pitchFamily="66" charset="0"/>
            </a:endParaRPr>
          </a:p>
          <a:p>
            <a:pPr marL="541338" lvl="1" indent="-269875" defTabSz="1300163">
              <a:buFontTx/>
              <a:buChar char="•"/>
              <a:tabLst>
                <a:tab pos="1084263" algn="l"/>
              </a:tabLst>
            </a:pPr>
            <a:r>
              <a:rPr lang="it-IT" altLang="it-IT">
                <a:latin typeface="Comic Sans MS" pitchFamily="66" charset="0"/>
              </a:rPr>
              <a:t>un braccio</a:t>
            </a:r>
          </a:p>
          <a:p>
            <a:pPr marL="1084263" lvl="2" indent="-271463" defTabSz="1300163">
              <a:buFont typeface="Wingdings" pitchFamily="2" charset="2"/>
              <a:buChar char="Ø"/>
              <a:tabLst>
                <a:tab pos="1084263" algn="l"/>
              </a:tabLst>
            </a:pPr>
            <a:r>
              <a:rPr lang="it-IT" altLang="it-IT" sz="4000">
                <a:latin typeface="Comic Sans MS" pitchFamily="66" charset="0"/>
              </a:rPr>
              <a:t>addossandolo al torace </a:t>
            </a:r>
          </a:p>
          <a:p>
            <a:pPr marL="1084263" lvl="2" indent="-271463" defTabSz="1300163">
              <a:buFont typeface="Wingdings" pitchFamily="2" charset="2"/>
              <a:buChar char="Ø"/>
              <a:tabLst>
                <a:tab pos="1084263" algn="l"/>
              </a:tabLst>
            </a:pPr>
            <a:r>
              <a:rPr lang="it-IT" altLang="it-IT" sz="4000">
                <a:latin typeface="Comic Sans MS" pitchFamily="66" charset="0"/>
              </a:rPr>
              <a:t>contenerlo nel </a:t>
            </a:r>
            <a:r>
              <a:rPr lang="it-IT" altLang="it-IT" sz="4000" i="1">
                <a:latin typeface="Comic Sans MS" pitchFamily="66" charset="0"/>
              </a:rPr>
              <a:t>triangolo di tela</a:t>
            </a:r>
            <a:r>
              <a:rPr lang="it-IT" altLang="it-IT" sz="4000">
                <a:latin typeface="Comic Sans MS" pitchFamily="66" charset="0"/>
              </a:rPr>
              <a:t> ancorato sulla spalla opposta, passante sotto il braccio opposto e pendente sul torace (bloccaggio </a:t>
            </a:r>
            <a:r>
              <a:rPr lang="it-IT" altLang="it-IT" sz="4000" i="1">
                <a:latin typeface="Comic Sans MS" pitchFamily="66" charset="0"/>
              </a:rPr>
              <a:t>ad armacollo</a:t>
            </a:r>
            <a:r>
              <a:rPr lang="it-IT" altLang="it-IT" sz="4000">
                <a:latin typeface="Comic Sans MS" pitchFamily="66" charset="0"/>
              </a:rPr>
              <a:t>)</a:t>
            </a:r>
          </a:p>
        </p:txBody>
      </p:sp>
      <p:sp>
        <p:nvSpPr>
          <p:cNvPr id="418819" name="Rectangle 3"/>
          <p:cNvSpPr>
            <a:spLocks noChangeArrowheads="1"/>
          </p:cNvSpPr>
          <p:nvPr/>
        </p:nvSpPr>
        <p:spPr bwMode="auto">
          <a:xfrm>
            <a:off x="238125" y="457200"/>
            <a:ext cx="12384088"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FRATTURE</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Immobilizzazione senza stecche</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FRATTURE</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Primo Soccorso (Fr. esposte)</a:t>
            </a:r>
          </a:p>
        </p:txBody>
      </p:sp>
      <p:sp>
        <p:nvSpPr>
          <p:cNvPr id="171011" name="Rectangle 3"/>
          <p:cNvSpPr>
            <a:spLocks noChangeArrowheads="1"/>
          </p:cNvSpPr>
          <p:nvPr/>
        </p:nvSpPr>
        <p:spPr bwMode="auto">
          <a:xfrm>
            <a:off x="990600" y="2819400"/>
            <a:ext cx="10590213" cy="5578475"/>
          </a:xfrm>
          <a:prstGeom prst="rect">
            <a:avLst/>
          </a:prstGeom>
          <a:noFill/>
          <a:ln w="12700">
            <a:noFill/>
            <a:miter lim="800000"/>
            <a:headEnd type="none" w="sm" len="sm"/>
            <a:tailEnd type="none" w="sm" len="sm"/>
          </a:ln>
        </p:spPr>
        <p:txBody>
          <a:bodyPr>
            <a:spAutoFit/>
          </a:bodyPr>
          <a:lstStyle/>
          <a:p>
            <a:pPr algn="l">
              <a:spcBef>
                <a:spcPct val="50000"/>
              </a:spcBef>
              <a:buFontTx/>
              <a:buChar char="•"/>
            </a:pPr>
            <a:r>
              <a:rPr lang="it-IT" altLang="it-IT" sz="4000">
                <a:latin typeface="Comic Sans MS" pitchFamily="66" charset="0"/>
              </a:rPr>
              <a:t>allertare il 118</a:t>
            </a:r>
          </a:p>
          <a:p>
            <a:pPr algn="l">
              <a:spcBef>
                <a:spcPct val="50000"/>
              </a:spcBef>
              <a:buFontTx/>
              <a:buChar char="•"/>
            </a:pPr>
            <a:endParaRPr lang="it-IT" altLang="it-IT" sz="4000">
              <a:latin typeface="Comic Sans MS" pitchFamily="66" charset="0"/>
            </a:endParaRPr>
          </a:p>
          <a:p>
            <a:pPr algn="l">
              <a:spcBef>
                <a:spcPct val="50000"/>
              </a:spcBef>
              <a:buFontTx/>
              <a:buChar char="•"/>
            </a:pPr>
            <a:r>
              <a:rPr lang="it-IT" altLang="it-IT" sz="4000">
                <a:latin typeface="Comic Sans MS" pitchFamily="66" charset="0"/>
              </a:rPr>
              <a:t>controllare l’emorragia con una  </a:t>
            </a:r>
            <a:r>
              <a:rPr lang="it-IT" altLang="it-IT" sz="4000" i="1">
                <a:latin typeface="Comic Sans MS" pitchFamily="66" charset="0"/>
              </a:rPr>
              <a:t>compressione a distanza</a:t>
            </a:r>
            <a:r>
              <a:rPr lang="it-IT" altLang="it-IT" sz="4000" b="0">
                <a:latin typeface="Comic Sans MS" pitchFamily="66" charset="0"/>
              </a:rPr>
              <a:t> </a:t>
            </a:r>
          </a:p>
          <a:p>
            <a:pPr algn="l">
              <a:spcBef>
                <a:spcPct val="50000"/>
              </a:spcBef>
              <a:buFontTx/>
              <a:buChar char="•"/>
            </a:pPr>
            <a:endParaRPr lang="it-IT" altLang="it-IT" sz="4000">
              <a:latin typeface="Comic Sans MS" pitchFamily="66" charset="0"/>
            </a:endParaRPr>
          </a:p>
          <a:p>
            <a:pPr algn="l">
              <a:spcBef>
                <a:spcPct val="50000"/>
              </a:spcBef>
              <a:buFontTx/>
              <a:buChar char="•"/>
            </a:pPr>
            <a:r>
              <a:rPr lang="it-IT" altLang="it-IT" sz="4000">
                <a:latin typeface="Comic Sans MS" pitchFamily="66" charset="0"/>
              </a:rPr>
              <a:t>coprire la ferita</a:t>
            </a:r>
            <a:r>
              <a:rPr lang="it-IT" altLang="it-IT" sz="4000" b="0">
                <a:latin typeface="Comic Sans MS" pitchFamily="66" charset="0"/>
              </a:rPr>
              <a:t> </a:t>
            </a:r>
            <a:r>
              <a:rPr lang="it-IT" altLang="it-IT" sz="4000">
                <a:latin typeface="Comic Sans MS" pitchFamily="66" charset="0"/>
              </a:rPr>
              <a:t>ed il moncone sporgente con medicazione sterile</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4755" name="Rectangle 3"/>
          <p:cNvSpPr>
            <a:spLocks noChangeArrowheads="1"/>
          </p:cNvSpPr>
          <p:nvPr/>
        </p:nvSpPr>
        <p:spPr bwMode="auto">
          <a:xfrm>
            <a:off x="2325688" y="844550"/>
            <a:ext cx="8064500" cy="1098550"/>
          </a:xfrm>
          <a:prstGeom prst="rect">
            <a:avLst/>
          </a:prstGeom>
          <a:noFill/>
          <a:ln w="9525">
            <a:noFill/>
            <a:miter lim="800000"/>
            <a:headEnd/>
            <a:tailEnd/>
          </a:ln>
          <a:effectLst/>
        </p:spPr>
        <p:txBody>
          <a:bodyPr>
            <a:spAutoFit/>
          </a:bodyPr>
          <a:lstStyle/>
          <a:p>
            <a:pPr>
              <a:defRPr/>
            </a:pPr>
            <a:r>
              <a:rPr lang="it-IT" sz="6600">
                <a:solidFill>
                  <a:srgbClr val="FF0000"/>
                </a:solidFill>
                <a:effectLst>
                  <a:outerShdw blurRad="38100" dist="38100" dir="2700000" algn="tl">
                    <a:srgbClr val="C0C0C0"/>
                  </a:outerShdw>
                </a:effectLst>
              </a:rPr>
              <a:t>TRAUMI CRANICI</a:t>
            </a:r>
          </a:p>
        </p:txBody>
      </p:sp>
      <p:pic>
        <p:nvPicPr>
          <p:cNvPr id="5" name="Immagine 1" descr="Lotto,_Madonna_col_Bambino,_san_Pietro_martire_e_un_donatore.jpg">
            <a:extLst>
              <a:ext uri="{FF2B5EF4-FFF2-40B4-BE49-F238E27FC236}">
                <a16:creationId xmlns:a16="http://schemas.microsoft.com/office/drawing/2014/main" id="{85F1639C-26B3-4252-99DB-641BE5FD97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8999" y="2500536"/>
            <a:ext cx="11514784" cy="690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a:extLst>
              <a:ext uri="{FF2B5EF4-FFF2-40B4-BE49-F238E27FC236}">
                <a16:creationId xmlns:a16="http://schemas.microsoft.com/office/drawing/2014/main" id="{A7FE3A72-11AA-461A-B636-43196CCA0849}"/>
              </a:ext>
            </a:extLst>
          </p:cNvPr>
          <p:cNvSpPr txBox="1">
            <a:spLocks noChangeArrowheads="1"/>
          </p:cNvSpPr>
          <p:nvPr/>
        </p:nvSpPr>
        <p:spPr bwMode="auto">
          <a:xfrm>
            <a:off x="7509718" y="8045152"/>
            <a:ext cx="50405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it-IT" altLang="it-IT" sz="1400" dirty="0">
                <a:solidFill>
                  <a:schemeClr val="bg1"/>
                </a:solidFill>
                <a:cs typeface="Times New Roman" panose="02020603050405020304" pitchFamily="18" charset="0"/>
              </a:rPr>
              <a:t>Lorenzo Lotto</a:t>
            </a:r>
          </a:p>
          <a:p>
            <a:pPr algn="r" eaLnBrk="1" hangingPunct="1">
              <a:spcBef>
                <a:spcPct val="0"/>
              </a:spcBef>
              <a:buFontTx/>
              <a:buNone/>
            </a:pPr>
            <a:r>
              <a:rPr lang="it-IT" altLang="it-IT" sz="1400" b="1" i="1" dirty="0">
                <a:solidFill>
                  <a:schemeClr val="bg1"/>
                </a:solidFill>
              </a:rPr>
              <a:t>Madonna col Bambino, san Pietro martire e un donatore </a:t>
            </a:r>
            <a:r>
              <a:rPr lang="it-IT" altLang="it-IT" sz="1400" dirty="0">
                <a:solidFill>
                  <a:schemeClr val="bg1"/>
                </a:solidFill>
                <a:cs typeface="Times New Roman" panose="02020603050405020304" pitchFamily="18" charset="0"/>
              </a:rPr>
              <a:t>(1503)</a:t>
            </a:r>
          </a:p>
          <a:p>
            <a:pPr algn="r" eaLnBrk="1" hangingPunct="1">
              <a:spcBef>
                <a:spcPct val="0"/>
              </a:spcBef>
              <a:buFontTx/>
              <a:buNone/>
            </a:pPr>
            <a:r>
              <a:rPr lang="it-IT" altLang="it-IT" sz="1400" dirty="0">
                <a:solidFill>
                  <a:schemeClr val="bg1"/>
                </a:solidFill>
                <a:cs typeface="Times New Roman" panose="02020603050405020304" pitchFamily="18" charset="0"/>
              </a:rPr>
              <a:t>olio su tavola (55x88 cm)</a:t>
            </a:r>
          </a:p>
          <a:p>
            <a:pPr algn="r" eaLnBrk="1" hangingPunct="1">
              <a:spcBef>
                <a:spcPct val="0"/>
              </a:spcBef>
              <a:buFontTx/>
              <a:buNone/>
            </a:pPr>
            <a:r>
              <a:rPr lang="it-IT" altLang="it-IT" sz="1400" dirty="0">
                <a:solidFill>
                  <a:schemeClr val="bg1"/>
                </a:solidFill>
                <a:cs typeface="Times New Roman" panose="02020603050405020304" pitchFamily="18" charset="0"/>
              </a:rPr>
              <a:t>Museo di Capodimonte - Napoli</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E205E95D-A87D-4292-8DD6-F7CA83C479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01606" y="5311216"/>
            <a:ext cx="6501607" cy="4143026"/>
          </a:xfrm>
        </p:spPr>
      </p:pic>
      <p:pic>
        <p:nvPicPr>
          <p:cNvPr id="9" name="Immagine 8">
            <a:extLst>
              <a:ext uri="{FF2B5EF4-FFF2-40B4-BE49-F238E27FC236}">
                <a16:creationId xmlns:a16="http://schemas.microsoft.com/office/drawing/2014/main" id="{8F25244D-8360-417E-980D-EA63E6F76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31" y="1276400"/>
            <a:ext cx="6311175" cy="5170309"/>
          </a:xfrm>
          <a:prstGeom prst="rect">
            <a:avLst/>
          </a:prstGeom>
        </p:spPr>
      </p:pic>
      <p:sp>
        <p:nvSpPr>
          <p:cNvPr id="10" name="Rectangle 3">
            <a:extLst>
              <a:ext uri="{FF2B5EF4-FFF2-40B4-BE49-F238E27FC236}">
                <a16:creationId xmlns:a16="http://schemas.microsoft.com/office/drawing/2014/main" id="{B7C08F7F-469F-4956-A410-5BD69913AED2}"/>
              </a:ext>
            </a:extLst>
          </p:cNvPr>
          <p:cNvSpPr>
            <a:spLocks noChangeArrowheads="1"/>
          </p:cNvSpPr>
          <p:nvPr/>
        </p:nvSpPr>
        <p:spPr bwMode="auto">
          <a:xfrm>
            <a:off x="956991" y="1"/>
            <a:ext cx="10513168" cy="1420415"/>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dirty="0">
                <a:solidFill>
                  <a:srgbClr val="FF0000"/>
                </a:solidFill>
                <a:effectLst>
                  <a:outerShdw blurRad="38100" dist="38100" dir="2700000" algn="tl">
                    <a:srgbClr val="C0C0C0"/>
                  </a:outerShdw>
                </a:effectLst>
                <a:latin typeface="Comic Sans MS" pitchFamily="66" charset="0"/>
              </a:rPr>
              <a:t>TRAUMI CRANICI</a:t>
            </a:r>
          </a:p>
        </p:txBody>
      </p:sp>
    </p:spTree>
    <p:extLst>
      <p:ext uri="{BB962C8B-B14F-4D97-AF65-F5344CB8AC3E}">
        <p14:creationId xmlns:p14="http://schemas.microsoft.com/office/powerpoint/2010/main" val="331795107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body" idx="4294967295"/>
          </p:nvPr>
        </p:nvSpPr>
        <p:spPr>
          <a:xfrm>
            <a:off x="812800" y="3076575"/>
            <a:ext cx="11701463" cy="5472113"/>
          </a:xfrm>
        </p:spPr>
        <p:txBody>
          <a:bodyPr lIns="130037" tIns="65018" rIns="130037" bIns="65018"/>
          <a:lstStyle/>
          <a:p>
            <a:pPr marL="273050" indent="-273050" defTabSz="914400" eaLnBrk="1" hangingPunct="1">
              <a:buFontTx/>
              <a:buNone/>
            </a:pPr>
            <a:r>
              <a:rPr lang="it-IT" altLang="it-IT" b="1"/>
              <a:t>Qualsiasi situazione che produce danni alle varie componenti del cranio (scatola cranica, meningi, encefalo) è un trauma cranico</a:t>
            </a:r>
            <a:r>
              <a:rPr lang="it-IT" altLang="it-IT" b="1">
                <a:latin typeface="Comic Sans MS" pitchFamily="66" charset="0"/>
              </a:rPr>
              <a:t>.</a:t>
            </a:r>
          </a:p>
          <a:p>
            <a:pPr marL="273050" indent="-273050" defTabSz="914400" eaLnBrk="1" hangingPunct="1"/>
            <a:endParaRPr lang="it-IT" altLang="it-IT" b="1">
              <a:latin typeface="Comic Sans MS" pitchFamily="66" charset="0"/>
            </a:endParaRPr>
          </a:p>
          <a:p>
            <a:pPr marL="273050" indent="-273050" defTabSz="914400" eaLnBrk="1" hangingPunct="1">
              <a:buFontTx/>
              <a:buNone/>
            </a:pPr>
            <a:r>
              <a:rPr lang="it-IT" altLang="it-IT">
                <a:latin typeface="Comic Sans MS" pitchFamily="66" charset="0"/>
              </a:rPr>
              <a:t>Le lesioni più gravi sono quelle a carico del cervello: spesso hanno un </a:t>
            </a:r>
            <a:r>
              <a:rPr lang="it-IT" altLang="it-IT" b="1">
                <a:solidFill>
                  <a:srgbClr val="FF0033"/>
                </a:solidFill>
                <a:latin typeface="Comic Sans MS" pitchFamily="66" charset="0"/>
              </a:rPr>
              <a:t>carattere evolutivo</a:t>
            </a:r>
          </a:p>
        </p:txBody>
      </p:sp>
      <p:sp>
        <p:nvSpPr>
          <p:cNvPr id="1354755" name="Rectangle 3"/>
          <p:cNvSpPr>
            <a:spLocks noChangeArrowheads="1"/>
          </p:cNvSpPr>
          <p:nvPr/>
        </p:nvSpPr>
        <p:spPr bwMode="auto">
          <a:xfrm>
            <a:off x="2325688" y="844550"/>
            <a:ext cx="8064500" cy="1098550"/>
          </a:xfrm>
          <a:prstGeom prst="rect">
            <a:avLst/>
          </a:prstGeom>
          <a:noFill/>
          <a:ln w="9525">
            <a:noFill/>
            <a:miter lim="800000"/>
            <a:headEnd/>
            <a:tailEnd/>
          </a:ln>
          <a:effectLst/>
        </p:spPr>
        <p:txBody>
          <a:bodyPr>
            <a:spAutoFit/>
          </a:bodyPr>
          <a:lstStyle/>
          <a:p>
            <a:pPr>
              <a:defRPr/>
            </a:pPr>
            <a:r>
              <a:rPr lang="it-IT" sz="6600">
                <a:solidFill>
                  <a:srgbClr val="FF0000"/>
                </a:solidFill>
                <a:effectLst>
                  <a:outerShdw blurRad="38100" dist="38100" dir="2700000" algn="tl">
                    <a:srgbClr val="C0C0C0"/>
                  </a:outerShdw>
                </a:effectLst>
              </a:rPr>
              <a:t>TRAUMI CRANICI</a:t>
            </a:r>
          </a:p>
        </p:txBody>
      </p:sp>
    </p:spTree>
    <p:extLst>
      <p:ext uri="{BB962C8B-B14F-4D97-AF65-F5344CB8AC3E}">
        <p14:creationId xmlns:p14="http://schemas.microsoft.com/office/powerpoint/2010/main" val="79321025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body" idx="1"/>
          </p:nvPr>
        </p:nvSpPr>
        <p:spPr/>
        <p:txBody>
          <a:bodyPr/>
          <a:lstStyle/>
          <a:p>
            <a:pPr marL="541338" lvl="1" indent="-269875" defTabSz="1300163">
              <a:buFontTx/>
              <a:buChar char="•"/>
            </a:pPr>
            <a:r>
              <a:rPr lang="it-IT" altLang="it-IT">
                <a:latin typeface="Comic Sans MS" pitchFamily="66" charset="0"/>
              </a:rPr>
              <a:t>Contusioni </a:t>
            </a:r>
          </a:p>
          <a:p>
            <a:pPr marL="541338" lvl="1" indent="-269875" defTabSz="1300163">
              <a:buFontTx/>
              <a:buChar char="•"/>
            </a:pPr>
            <a:endParaRPr lang="it-IT" altLang="it-IT">
              <a:latin typeface="Comic Sans MS" pitchFamily="66" charset="0"/>
            </a:endParaRPr>
          </a:p>
          <a:p>
            <a:pPr marL="541338" lvl="1" indent="-269875" defTabSz="1300163">
              <a:buFontTx/>
              <a:buChar char="•"/>
            </a:pPr>
            <a:r>
              <a:rPr lang="it-IT" altLang="it-IT">
                <a:latin typeface="Comic Sans MS" pitchFamily="66" charset="0"/>
              </a:rPr>
              <a:t> FLC del cuoio capelluto</a:t>
            </a:r>
          </a:p>
          <a:p>
            <a:pPr marL="541338" lvl="1" indent="-269875" defTabSz="1300163">
              <a:buFontTx/>
              <a:buChar char="•"/>
            </a:pPr>
            <a:endParaRPr lang="it-IT" altLang="it-IT">
              <a:latin typeface="Comic Sans MS" pitchFamily="66" charset="0"/>
            </a:endParaRPr>
          </a:p>
          <a:p>
            <a:pPr marL="541338" lvl="1" indent="-269875" defTabSz="1300163">
              <a:buFontTx/>
              <a:buChar char="•"/>
            </a:pPr>
            <a:r>
              <a:rPr lang="it-IT" altLang="it-IT">
                <a:latin typeface="Comic Sans MS" pitchFamily="66" charset="0"/>
              </a:rPr>
              <a:t>Fratture della scatola cranica (volta, base)</a:t>
            </a:r>
          </a:p>
          <a:p>
            <a:pPr marL="541338" lvl="1" indent="-269875" defTabSz="1300163">
              <a:buFontTx/>
              <a:buChar char="•"/>
            </a:pPr>
            <a:endParaRPr lang="it-IT" altLang="it-IT">
              <a:latin typeface="Comic Sans MS" pitchFamily="66" charset="0"/>
            </a:endParaRPr>
          </a:p>
          <a:p>
            <a:pPr marL="541338" lvl="1" indent="-269875" defTabSz="1300163">
              <a:buFontTx/>
              <a:buNone/>
            </a:pPr>
            <a:endParaRPr lang="it-IT" altLang="it-IT">
              <a:latin typeface="Comic Sans MS" pitchFamily="66" charset="0"/>
            </a:endParaRPr>
          </a:p>
        </p:txBody>
      </p:sp>
      <p:sp>
        <p:nvSpPr>
          <p:cNvPr id="1371139" name="Rectangle 3"/>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TRAUMI CRANICI</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Lesioni esterne</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body" idx="1"/>
          </p:nvPr>
        </p:nvSpPr>
        <p:spPr/>
        <p:txBody>
          <a:bodyPr/>
          <a:lstStyle/>
          <a:p>
            <a:pPr marL="541338" lvl="1" indent="-269875" defTabSz="1300163">
              <a:buFontTx/>
              <a:buNone/>
            </a:pPr>
            <a:r>
              <a:rPr lang="it-IT" b="1" dirty="0">
                <a:solidFill>
                  <a:srgbClr val="FF0000"/>
                </a:solidFill>
                <a:latin typeface="Comic Sans MS" pitchFamily="66" charset="0"/>
              </a:rPr>
              <a:t>Ferite: </a:t>
            </a:r>
          </a:p>
          <a:p>
            <a:pPr marL="541338" lvl="1" indent="-269875" defTabSz="1300163">
              <a:buFontTx/>
              <a:buNone/>
            </a:pPr>
            <a:r>
              <a:rPr lang="it-IT" dirty="0"/>
              <a:t> </a:t>
            </a:r>
            <a:r>
              <a:rPr lang="it-IT" dirty="0">
                <a:latin typeface="Comic Sans MS" panose="030F0702030302020204" pitchFamily="66" charset="0"/>
              </a:rPr>
              <a:t>Il cuoio capelluto è una regione abbondantemente vascolarizzata</a:t>
            </a:r>
            <a:r>
              <a:rPr lang="it-IT">
                <a:latin typeface="Comic Sans MS" panose="030F0702030302020204" pitchFamily="66" charset="0"/>
              </a:rPr>
              <a:t>. La </a:t>
            </a:r>
            <a:r>
              <a:rPr lang="it-IT" dirty="0">
                <a:latin typeface="Comic Sans MS" panose="030F0702030302020204" pitchFamily="66" charset="0"/>
              </a:rPr>
              <a:t>semplice ferita del cuoio capelluto non deve generare preoccupazione e basterà gestirla come se fosse una ferita localizzata in qualsiasi altra regione corporea</a:t>
            </a:r>
            <a:endParaRPr lang="it-IT" altLang="it-IT" dirty="0">
              <a:latin typeface="Comic Sans MS" panose="030F0702030302020204" pitchFamily="66" charset="0"/>
            </a:endParaRPr>
          </a:p>
        </p:txBody>
      </p:sp>
      <p:sp>
        <p:nvSpPr>
          <p:cNvPr id="1371139" name="Rectangle 3"/>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TRAUMI CRANICI</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Lesioni esterne</a:t>
            </a:r>
          </a:p>
        </p:txBody>
      </p:sp>
    </p:spTree>
    <p:extLst>
      <p:ext uri="{BB962C8B-B14F-4D97-AF65-F5344CB8AC3E}">
        <p14:creationId xmlns:p14="http://schemas.microsoft.com/office/powerpoint/2010/main" val="493335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a:hlinkClick r:id="rId3" action="ppaction://hlinksldjump"/>
          </p:cNvPr>
          <p:cNvSpPr txBox="1">
            <a:spLocks noChangeArrowheads="1"/>
          </p:cNvSpPr>
          <p:nvPr/>
        </p:nvSpPr>
        <p:spPr bwMode="auto">
          <a:xfrm>
            <a:off x="1517650" y="325438"/>
            <a:ext cx="11160125" cy="1241425"/>
          </a:xfrm>
          <a:prstGeom prst="rect">
            <a:avLst/>
          </a:prstGeom>
          <a:noFill/>
          <a:ln w="12700">
            <a:solidFill>
              <a:schemeClr val="tx1"/>
            </a:solidFill>
            <a:miter lim="800000"/>
            <a:headEnd/>
            <a:tailEnd/>
          </a:ln>
        </p:spPr>
        <p:txBody>
          <a:bodyPr lIns="130037" tIns="65018" rIns="130037" bIns="65018">
            <a:spAutoFit/>
          </a:bodyPr>
          <a:lstStyle/>
          <a:p>
            <a:pPr defTabSz="1300163">
              <a:spcBef>
                <a:spcPct val="0"/>
              </a:spcBef>
            </a:pPr>
            <a:r>
              <a:rPr lang="it-IT" altLang="it-IT" sz="3600">
                <a:solidFill>
                  <a:srgbClr val="FF0033"/>
                </a:solidFill>
                <a:latin typeface="Comic Sans MS" pitchFamily="66" charset="0"/>
              </a:rPr>
              <a:t>ORGANIZZAZIONE DI PRONTO SOCCORSO (art. 2)</a:t>
            </a:r>
          </a:p>
        </p:txBody>
      </p:sp>
      <p:sp>
        <p:nvSpPr>
          <p:cNvPr id="32771" name="Text Box 3"/>
          <p:cNvSpPr txBox="1">
            <a:spLocks noChangeArrowheads="1"/>
          </p:cNvSpPr>
          <p:nvPr/>
        </p:nvSpPr>
        <p:spPr bwMode="auto">
          <a:xfrm>
            <a:off x="1517650" y="2058988"/>
            <a:ext cx="10726738" cy="6353175"/>
          </a:xfrm>
          <a:prstGeom prst="rect">
            <a:avLst/>
          </a:prstGeom>
          <a:noFill/>
          <a:ln w="12700">
            <a:solidFill>
              <a:schemeClr val="tx1"/>
            </a:solidFill>
            <a:miter lim="800000"/>
            <a:headEnd/>
            <a:tailEnd/>
          </a:ln>
        </p:spPr>
        <p:txBody>
          <a:bodyPr lIns="130037" tIns="65018" rIns="130037" bIns="65018">
            <a:spAutoFit/>
          </a:bodyPr>
          <a:lstStyle/>
          <a:p>
            <a:pPr marL="457200" indent="-457200" algn="l" defTabSz="1300163">
              <a:spcBef>
                <a:spcPct val="0"/>
              </a:spcBef>
            </a:pPr>
            <a:r>
              <a:rPr lang="it-IT" altLang="it-IT" sz="3400" b="0">
                <a:latin typeface="Comic Sans MS" pitchFamily="66" charset="0"/>
              </a:rPr>
              <a:t>Il Datore di Lavoro garantisce </a:t>
            </a:r>
            <a:r>
              <a:rPr lang="it-IT" altLang="it-IT" sz="3400" b="0" u="sng">
                <a:latin typeface="Comic Sans MS" pitchFamily="66" charset="0"/>
              </a:rPr>
              <a:t>nelle Aziende o Unità Produttive che hanno lavoratori che prestano la loro attività in luoghi isolati, diversi dalla sede Aziendale o Unità Produttiva</a:t>
            </a:r>
            <a:r>
              <a:rPr lang="it-IT" altLang="it-IT" sz="3400" b="0">
                <a:latin typeface="Comic Sans MS" pitchFamily="66" charset="0"/>
              </a:rPr>
              <a:t>:</a:t>
            </a:r>
          </a:p>
          <a:p>
            <a:pPr marL="457200" indent="-457200" algn="l" defTabSz="1300163">
              <a:spcBef>
                <a:spcPct val="0"/>
              </a:spcBef>
            </a:pPr>
            <a:endParaRPr lang="it-IT" altLang="it-IT" sz="3400" b="0">
              <a:latin typeface="Comic Sans MS" pitchFamily="66" charset="0"/>
            </a:endParaRPr>
          </a:p>
          <a:p>
            <a:pPr marL="457200" indent="-457200" algn="just" defTabSz="1300163">
              <a:spcBef>
                <a:spcPct val="0"/>
              </a:spcBef>
              <a:buFontTx/>
              <a:buAutoNum type="arabicPeriod"/>
            </a:pPr>
            <a:r>
              <a:rPr lang="it-IT" altLang="it-IT" sz="3400" b="0" u="sng">
                <a:latin typeface="Comic Sans MS" pitchFamily="66" charset="0"/>
              </a:rPr>
              <a:t>la fornitura del pacchetto di medicazione</a:t>
            </a:r>
            <a:r>
              <a:rPr lang="it-IT" altLang="it-IT" sz="3400" b="0">
                <a:latin typeface="Comic Sans MS" pitchFamily="66" charset="0"/>
              </a:rPr>
              <a:t>, il cui contenuto è esplicitato nell’allegato 2 del  presente decreto</a:t>
            </a:r>
          </a:p>
          <a:p>
            <a:pPr marL="457200" indent="-457200" algn="just" defTabSz="1300163">
              <a:spcBef>
                <a:spcPct val="0"/>
              </a:spcBef>
              <a:buFontTx/>
              <a:buAutoNum type="arabicPeriod"/>
            </a:pPr>
            <a:endParaRPr lang="it-IT" altLang="it-IT" sz="3400" b="0">
              <a:latin typeface="Comic Sans MS" pitchFamily="66" charset="0"/>
            </a:endParaRPr>
          </a:p>
          <a:p>
            <a:pPr marL="457200" indent="-457200" algn="just" defTabSz="1300163">
              <a:spcBef>
                <a:spcPct val="0"/>
              </a:spcBef>
              <a:buFontTx/>
              <a:buAutoNum type="arabicPeriod"/>
            </a:pPr>
            <a:r>
              <a:rPr lang="it-IT" altLang="it-IT" sz="3400" b="0" u="sng">
                <a:latin typeface="Comic Sans MS" pitchFamily="66" charset="0"/>
              </a:rPr>
              <a:t>un mezzo di comunicazione</a:t>
            </a:r>
            <a:r>
              <a:rPr lang="it-IT" altLang="it-IT" sz="3400" b="0">
                <a:latin typeface="Comic Sans MS" pitchFamily="66" charset="0"/>
              </a:rPr>
              <a:t> idoneo per raccordarsi con l’Azienda  al fine di attivare rapidamente il sistema di emergenza del S.S.N..</a:t>
            </a:r>
          </a:p>
        </p:txBody>
      </p:sp>
      <p:sp>
        <p:nvSpPr>
          <p:cNvPr id="32772" name="Text Box 4"/>
          <p:cNvSpPr txBox="1">
            <a:spLocks noChangeArrowheads="1"/>
          </p:cNvSpPr>
          <p:nvPr/>
        </p:nvSpPr>
        <p:spPr bwMode="auto">
          <a:xfrm rot="-5400000">
            <a:off x="-2991643" y="4937919"/>
            <a:ext cx="7694612" cy="660400"/>
          </a:xfrm>
          <a:prstGeom prst="rect">
            <a:avLst/>
          </a:prstGeom>
          <a:noFill/>
          <a:ln w="12700">
            <a:solidFill>
              <a:schemeClr val="tx1"/>
            </a:solidFill>
            <a:miter lim="800000"/>
            <a:headEnd/>
            <a:tailEnd/>
          </a:ln>
        </p:spPr>
        <p:txBody>
          <a:bodyPr lIns="130037" tIns="65018" rIns="130037" bIns="65018">
            <a:spAutoFit/>
          </a:bodyPr>
          <a:lstStyle/>
          <a:p>
            <a:pPr defTabSz="1300163">
              <a:spcBef>
                <a:spcPct val="0"/>
              </a:spcBef>
            </a:pPr>
            <a:r>
              <a:rPr lang="it-IT" altLang="it-IT" sz="3400">
                <a:solidFill>
                  <a:srgbClr val="FF0000"/>
                </a:solidFill>
                <a:latin typeface="Comic Sans MS" pitchFamily="66" charset="0"/>
              </a:rPr>
              <a:t>GRUPPI A, GRUPPO B, GRUPPO  C</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body" idx="1"/>
          </p:nvPr>
        </p:nvSpPr>
        <p:spPr>
          <a:xfrm>
            <a:off x="906686" y="2428528"/>
            <a:ext cx="11053763" cy="5851525"/>
          </a:xfrm>
        </p:spPr>
        <p:txBody>
          <a:bodyPr/>
          <a:lstStyle/>
          <a:p>
            <a:pPr marL="541338" lvl="1" indent="-269875" defTabSz="1300163">
              <a:buFontTx/>
              <a:buNone/>
            </a:pPr>
            <a:r>
              <a:rPr lang="it-IT" altLang="it-IT" sz="3200" dirty="0">
                <a:latin typeface="Comic Sans MS" pitchFamily="66" charset="0"/>
              </a:rPr>
              <a:t>- </a:t>
            </a:r>
            <a:r>
              <a:rPr lang="it-IT" altLang="it-IT" sz="3200" b="1" dirty="0">
                <a:solidFill>
                  <a:srgbClr val="FF0000"/>
                </a:solidFill>
                <a:latin typeface="Comic Sans MS" pitchFamily="66" charset="0"/>
              </a:rPr>
              <a:t>Frattura cranica lineare</a:t>
            </a:r>
            <a:r>
              <a:rPr lang="it-IT" altLang="it-IT" sz="3200" dirty="0">
                <a:latin typeface="Comic Sans MS" pitchFamily="66" charset="0"/>
              </a:rPr>
              <a:t>: è una sottile incrinatura lineare del cranio </a:t>
            </a:r>
          </a:p>
          <a:p>
            <a:pPr marL="541338" lvl="1" indent="-269875" defTabSz="1300163">
              <a:buFontTx/>
              <a:buNone/>
            </a:pPr>
            <a:r>
              <a:rPr lang="it-IT" altLang="it-IT" sz="3200" dirty="0">
                <a:latin typeface="Comic Sans MS" pitchFamily="66" charset="0"/>
              </a:rPr>
              <a:t>- </a:t>
            </a:r>
            <a:r>
              <a:rPr lang="it-IT" altLang="it-IT" sz="3200" b="1" dirty="0">
                <a:solidFill>
                  <a:srgbClr val="FF0000"/>
                </a:solidFill>
                <a:latin typeface="Comic Sans MS" pitchFamily="66" charset="0"/>
              </a:rPr>
              <a:t>Frattura cranica comminuta</a:t>
            </a:r>
            <a:r>
              <a:rPr lang="it-IT" altLang="it-IT" sz="3200" dirty="0">
                <a:latin typeface="Comic Sans MS" pitchFamily="66" charset="0"/>
              </a:rPr>
              <a:t>: è caratterizzata da incrinature che si irraggiano a partire </a:t>
            </a:r>
          </a:p>
          <a:p>
            <a:pPr marL="541338" lvl="1" indent="-269875" defTabSz="1300163">
              <a:buFontTx/>
              <a:buNone/>
            </a:pPr>
            <a:r>
              <a:rPr lang="it-IT" altLang="it-IT" sz="3200" dirty="0">
                <a:latin typeface="Comic Sans MS" pitchFamily="66" charset="0"/>
              </a:rPr>
              <a:t>dal punto di impatto </a:t>
            </a:r>
          </a:p>
          <a:p>
            <a:pPr marL="541338" lvl="1" indent="-269875" defTabSz="1300163">
              <a:buFontTx/>
              <a:buNone/>
            </a:pPr>
            <a:r>
              <a:rPr lang="it-IT" altLang="it-IT" sz="3200" dirty="0">
                <a:latin typeface="Comic Sans MS" pitchFamily="66" charset="0"/>
              </a:rPr>
              <a:t>- </a:t>
            </a:r>
            <a:r>
              <a:rPr lang="it-IT" altLang="it-IT" sz="3200" b="1" dirty="0">
                <a:solidFill>
                  <a:srgbClr val="FF0000"/>
                </a:solidFill>
                <a:latin typeface="Comic Sans MS" pitchFamily="66" charset="0"/>
              </a:rPr>
              <a:t>Frattura cranica avvallata</a:t>
            </a:r>
            <a:r>
              <a:rPr lang="it-IT" altLang="it-IT" sz="3200" dirty="0">
                <a:latin typeface="Comic Sans MS" pitchFamily="66" charset="0"/>
              </a:rPr>
              <a:t>: è caratterizzata dal distacco di piccoli frammenti ossei </a:t>
            </a:r>
          </a:p>
          <a:p>
            <a:pPr marL="541338" lvl="1" indent="-269875" defTabSz="1300163">
              <a:buFontTx/>
              <a:buNone/>
            </a:pPr>
            <a:r>
              <a:rPr lang="it-IT" altLang="it-IT" sz="3200" dirty="0">
                <a:latin typeface="Comic Sans MS" pitchFamily="66" charset="0"/>
              </a:rPr>
              <a:t>che possono ledere il cervello </a:t>
            </a:r>
          </a:p>
          <a:p>
            <a:pPr marL="541338" lvl="1" indent="-269875" defTabSz="1300163">
              <a:buFontTx/>
              <a:buNone/>
            </a:pPr>
            <a:r>
              <a:rPr lang="it-IT" altLang="it-IT" sz="3200" dirty="0">
                <a:latin typeface="Comic Sans MS" pitchFamily="66" charset="0"/>
              </a:rPr>
              <a:t>- </a:t>
            </a:r>
            <a:r>
              <a:rPr lang="it-IT" altLang="it-IT" sz="3200" b="1" dirty="0">
                <a:solidFill>
                  <a:srgbClr val="FF0000"/>
                </a:solidFill>
                <a:latin typeface="Comic Sans MS" pitchFamily="66" charset="0"/>
              </a:rPr>
              <a:t>Frattura cranica basale</a:t>
            </a:r>
            <a:r>
              <a:rPr lang="it-IT" altLang="it-IT" sz="3200" dirty="0">
                <a:latin typeface="Comic Sans MS" pitchFamily="66" charset="0"/>
              </a:rPr>
              <a:t>: è una frattura alla base del cranio per rilevare questo tipo di fratture è necessario un esame medico tuttavia la fuoriuscita di sangue o liquor dal naso o dalle orecchie può suggerirne la presenza </a:t>
            </a:r>
          </a:p>
          <a:p>
            <a:pPr marL="541338" lvl="1" indent="-269875" defTabSz="1300163">
              <a:buFontTx/>
              <a:buNone/>
            </a:pPr>
            <a:r>
              <a:rPr lang="it-IT" altLang="it-IT" sz="3200" dirty="0">
                <a:latin typeface="Comic Sans MS" pitchFamily="66" charset="0"/>
              </a:rPr>
              <a:t> </a:t>
            </a:r>
          </a:p>
        </p:txBody>
      </p:sp>
      <p:sp>
        <p:nvSpPr>
          <p:cNvPr id="1371139" name="Rectangle 3"/>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dirty="0">
                <a:solidFill>
                  <a:srgbClr val="FF0000"/>
                </a:solidFill>
                <a:effectLst>
                  <a:outerShdw blurRad="38100" dist="38100" dir="2700000" algn="tl">
                    <a:srgbClr val="C0C0C0"/>
                  </a:outerShdw>
                </a:effectLst>
                <a:latin typeface="Comic Sans MS" pitchFamily="66" charset="0"/>
              </a:rPr>
              <a:t>TRAUMI CRANICI</a:t>
            </a:r>
          </a:p>
          <a:p>
            <a:pPr defTabSz="1300163">
              <a:spcBef>
                <a:spcPct val="0"/>
              </a:spcBef>
              <a:defRPr/>
            </a:pPr>
            <a:r>
              <a:rPr lang="it-IT" sz="6300" b="0" i="1" dirty="0">
                <a:solidFill>
                  <a:schemeClr val="accent2"/>
                </a:solidFill>
                <a:effectLst>
                  <a:outerShdw blurRad="38100" dist="38100" dir="2700000" algn="tl">
                    <a:srgbClr val="C0C0C0"/>
                  </a:outerShdw>
                </a:effectLst>
                <a:latin typeface="Comic Sans MS" pitchFamily="66" charset="0"/>
              </a:rPr>
              <a:t>Fratture del cranio</a:t>
            </a:r>
          </a:p>
        </p:txBody>
      </p:sp>
    </p:spTree>
    <p:extLst>
      <p:ext uri="{BB962C8B-B14F-4D97-AF65-F5344CB8AC3E}">
        <p14:creationId xmlns:p14="http://schemas.microsoft.com/office/powerpoint/2010/main" val="315801845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body" idx="1"/>
          </p:nvPr>
        </p:nvSpPr>
        <p:spPr>
          <a:xfrm>
            <a:off x="906686" y="2428528"/>
            <a:ext cx="11053763" cy="5851525"/>
          </a:xfrm>
        </p:spPr>
        <p:txBody>
          <a:bodyPr/>
          <a:lstStyle/>
          <a:p>
            <a:pPr marL="541338" lvl="1" indent="-269875" defTabSz="1300163">
              <a:buFontTx/>
              <a:buNone/>
            </a:pPr>
            <a:endParaRPr lang="it-IT" altLang="it-IT" sz="3200" b="1" dirty="0">
              <a:solidFill>
                <a:srgbClr val="FF0000"/>
              </a:solidFill>
              <a:latin typeface="Comic Sans MS" pitchFamily="66" charset="0"/>
            </a:endParaRPr>
          </a:p>
          <a:p>
            <a:pPr marL="541338" lvl="1" indent="-269875" defTabSz="1300163">
              <a:buFontTx/>
              <a:buNone/>
            </a:pPr>
            <a:r>
              <a:rPr lang="it-IT" dirty="0">
                <a:latin typeface="Comic Sans MS" panose="030F0702030302020204" pitchFamily="66" charset="0"/>
              </a:rPr>
              <a:t>Si manifesta con la comparsa di una tumefazione molle, di consistenza soffice, al di sopra della frattura.</a:t>
            </a:r>
          </a:p>
          <a:p>
            <a:pPr marL="842963" lvl="1" indent="-571500" defTabSz="1300163"/>
            <a:r>
              <a:rPr lang="it-IT" dirty="0">
                <a:latin typeface="Comic Sans MS" panose="030F0702030302020204" pitchFamily="66" charset="0"/>
              </a:rPr>
              <a:t>A carico della base del cranio: fuoriuscita di un liquido rosato da naso e/o orecchio (</a:t>
            </a:r>
            <a:r>
              <a:rPr lang="it-IT" dirty="0" err="1">
                <a:latin typeface="Comic Sans MS" panose="030F0702030302020204" pitchFamily="66" charset="0"/>
              </a:rPr>
              <a:t>rinoliquorrea</a:t>
            </a:r>
            <a:r>
              <a:rPr lang="it-IT" dirty="0">
                <a:latin typeface="Comic Sans MS" panose="030F0702030302020204" pitchFamily="66" charset="0"/>
              </a:rPr>
              <a:t>);</a:t>
            </a:r>
          </a:p>
          <a:p>
            <a:pPr marL="842963" lvl="1" indent="-571500" defTabSz="1300163"/>
            <a:r>
              <a:rPr lang="it-IT" dirty="0">
                <a:latin typeface="Comic Sans MS" panose="030F0702030302020204" pitchFamily="66" charset="0"/>
              </a:rPr>
              <a:t>A carico dell’osso temporale: perdita di liquor misto a sangue dall’orecchio (</a:t>
            </a:r>
            <a:r>
              <a:rPr lang="it-IT" dirty="0" err="1">
                <a:latin typeface="Comic Sans MS" panose="030F0702030302020204" pitchFamily="66" charset="0"/>
              </a:rPr>
              <a:t>otoliquorrea</a:t>
            </a:r>
            <a:r>
              <a:rPr lang="it-IT" dirty="0">
                <a:latin typeface="Comic Sans MS" panose="030F0702030302020204" pitchFamily="66" charset="0"/>
              </a:rPr>
              <a:t>).</a:t>
            </a:r>
            <a:endParaRPr lang="it-IT" altLang="it-IT" sz="3200" dirty="0">
              <a:latin typeface="Comic Sans MS" panose="030F0702030302020204" pitchFamily="66" charset="0"/>
            </a:endParaRPr>
          </a:p>
        </p:txBody>
      </p:sp>
      <p:sp>
        <p:nvSpPr>
          <p:cNvPr id="1371139" name="Rectangle 3"/>
          <p:cNvSpPr>
            <a:spLocks noChangeArrowheads="1"/>
          </p:cNvSpPr>
          <p:nvPr/>
        </p:nvSpPr>
        <p:spPr bwMode="auto">
          <a:xfrm>
            <a:off x="906686" y="484312"/>
            <a:ext cx="11061477" cy="1598488"/>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dirty="0">
                <a:solidFill>
                  <a:srgbClr val="FF0000"/>
                </a:solidFill>
                <a:effectLst>
                  <a:outerShdw blurRad="38100" dist="38100" dir="2700000" algn="tl">
                    <a:srgbClr val="C0C0C0"/>
                  </a:outerShdw>
                </a:effectLst>
                <a:latin typeface="Comic Sans MS" pitchFamily="66" charset="0"/>
              </a:rPr>
              <a:t>TRAUMI CRANICI</a:t>
            </a:r>
          </a:p>
          <a:p>
            <a:pPr defTabSz="1300163">
              <a:spcBef>
                <a:spcPct val="0"/>
              </a:spcBef>
              <a:defRPr/>
            </a:pPr>
            <a:r>
              <a:rPr lang="it-IT" sz="6300" b="0" i="1" dirty="0">
                <a:solidFill>
                  <a:schemeClr val="accent2"/>
                </a:solidFill>
                <a:effectLst>
                  <a:outerShdw blurRad="38100" dist="38100" dir="2700000" algn="tl">
                    <a:srgbClr val="C0C0C0"/>
                  </a:outerShdw>
                </a:effectLst>
                <a:latin typeface="Comic Sans MS" pitchFamily="66" charset="0"/>
              </a:rPr>
              <a:t>Fratture del cranio</a:t>
            </a:r>
          </a:p>
        </p:txBody>
      </p:sp>
    </p:spTree>
    <p:extLst>
      <p:ext uri="{BB962C8B-B14F-4D97-AF65-F5344CB8AC3E}">
        <p14:creationId xmlns:p14="http://schemas.microsoft.com/office/powerpoint/2010/main" val="58021565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body" idx="1"/>
          </p:nvPr>
        </p:nvSpPr>
        <p:spPr>
          <a:xfrm>
            <a:off x="740966" y="2932585"/>
            <a:ext cx="11270059" cy="5995516"/>
          </a:xfrm>
        </p:spPr>
        <p:txBody>
          <a:bodyPr/>
          <a:lstStyle/>
          <a:p>
            <a:pPr marL="541338" lvl="1" indent="-269875" defTabSz="1300163">
              <a:buFontTx/>
              <a:buChar char="•"/>
            </a:pPr>
            <a:endParaRPr lang="it-IT" altLang="it-IT" dirty="0">
              <a:latin typeface="Comic Sans MS" pitchFamily="66" charset="0"/>
            </a:endParaRPr>
          </a:p>
          <a:p>
            <a:pPr marL="541338" lvl="1" indent="-269875" defTabSz="1300163">
              <a:buFontTx/>
              <a:buChar char="•"/>
            </a:pPr>
            <a:endParaRPr lang="it-IT" altLang="it-IT" dirty="0">
              <a:latin typeface="Comic Sans MS" pitchFamily="66" charset="0"/>
            </a:endParaRPr>
          </a:p>
          <a:p>
            <a:pPr marL="541338" lvl="1" indent="-269875" defTabSz="1300163">
              <a:buFontTx/>
              <a:buChar char="•"/>
            </a:pPr>
            <a:r>
              <a:rPr lang="it-IT" altLang="it-IT" dirty="0">
                <a:latin typeface="Comic Sans MS" pitchFamily="66" charset="0"/>
              </a:rPr>
              <a:t>Commozione cerebrale</a:t>
            </a:r>
          </a:p>
          <a:p>
            <a:pPr marL="541338" lvl="1" indent="-269875" defTabSz="1300163">
              <a:buFontTx/>
              <a:buChar char="•"/>
            </a:pPr>
            <a:endParaRPr lang="it-IT" altLang="it-IT" dirty="0">
              <a:latin typeface="Comic Sans MS" pitchFamily="66" charset="0"/>
            </a:endParaRPr>
          </a:p>
          <a:p>
            <a:pPr marL="541338" lvl="1" indent="-269875" defTabSz="1300163">
              <a:buFontTx/>
              <a:buChar char="•"/>
            </a:pPr>
            <a:r>
              <a:rPr lang="it-IT" altLang="it-IT" dirty="0">
                <a:latin typeface="Comic Sans MS" pitchFamily="66" charset="0"/>
              </a:rPr>
              <a:t>Contusione cerebrale</a:t>
            </a:r>
          </a:p>
          <a:p>
            <a:pPr marL="541338" lvl="1" indent="-269875" defTabSz="1300163">
              <a:buFontTx/>
              <a:buChar char="•"/>
            </a:pPr>
            <a:endParaRPr lang="it-IT" altLang="it-IT" dirty="0">
              <a:latin typeface="Comic Sans MS" pitchFamily="66" charset="0"/>
            </a:endParaRPr>
          </a:p>
          <a:p>
            <a:pPr marL="541338" lvl="1" indent="-269875" defTabSz="1300163">
              <a:buFontTx/>
              <a:buChar char="•"/>
            </a:pPr>
            <a:r>
              <a:rPr lang="it-IT" altLang="it-IT" dirty="0">
                <a:latin typeface="Comic Sans MS" pitchFamily="66" charset="0"/>
              </a:rPr>
              <a:t>Ematomi (subdurale, epidurale) </a:t>
            </a:r>
          </a:p>
          <a:p>
            <a:pPr marL="541338" lvl="1" indent="-269875" defTabSz="1300163">
              <a:buFontTx/>
              <a:buChar char="•"/>
            </a:pPr>
            <a:endParaRPr lang="it-IT" altLang="it-IT" sz="3400" dirty="0">
              <a:latin typeface="Comic Sans MS" pitchFamily="66" charset="0"/>
            </a:endParaRPr>
          </a:p>
          <a:p>
            <a:pPr marL="541338" lvl="1" indent="-269875" defTabSz="1300163">
              <a:buFontTx/>
              <a:buChar char="•"/>
            </a:pPr>
            <a:endParaRPr lang="it-IT" altLang="it-IT" sz="4600" dirty="0">
              <a:latin typeface="Comic Sans MS" pitchFamily="66" charset="0"/>
            </a:endParaRPr>
          </a:p>
          <a:p>
            <a:pPr marL="1235075" lvl="2" indent="-422275" defTabSz="1300163">
              <a:buFont typeface="Wingdings" pitchFamily="2" charset="2"/>
              <a:buNone/>
            </a:pPr>
            <a:endParaRPr lang="it-IT" altLang="it-IT" sz="4000" dirty="0">
              <a:latin typeface="Comic Sans MS" pitchFamily="66" charset="0"/>
            </a:endParaRPr>
          </a:p>
        </p:txBody>
      </p:sp>
      <p:sp>
        <p:nvSpPr>
          <p:cNvPr id="436227" name="Rectangle 3"/>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TRAUMI CRANICI</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Lesioni interne</a:t>
            </a:r>
          </a:p>
        </p:txBody>
      </p:sp>
      <p:pic>
        <p:nvPicPr>
          <p:cNvPr id="3" name="Immagine 2">
            <a:extLst>
              <a:ext uri="{FF2B5EF4-FFF2-40B4-BE49-F238E27FC236}">
                <a16:creationId xmlns:a16="http://schemas.microsoft.com/office/drawing/2014/main" id="{C408E3EF-E265-4C4E-B613-B2FCEE113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0884" y="2500536"/>
            <a:ext cx="6282329" cy="4184129"/>
          </a:xfrm>
          <a:prstGeom prst="rect">
            <a:avLst/>
          </a:prstGeom>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body" idx="1"/>
          </p:nvPr>
        </p:nvSpPr>
        <p:spPr>
          <a:xfrm>
            <a:off x="740966" y="1852464"/>
            <a:ext cx="11270059" cy="7075637"/>
          </a:xfrm>
        </p:spPr>
        <p:txBody>
          <a:bodyPr/>
          <a:lstStyle/>
          <a:p>
            <a:pPr marL="541338" lvl="1" indent="-269875" defTabSz="1300163">
              <a:buFontTx/>
              <a:buChar char="•"/>
            </a:pPr>
            <a:endParaRPr lang="it-IT" altLang="it-IT" dirty="0">
              <a:latin typeface="Comic Sans MS" pitchFamily="66" charset="0"/>
            </a:endParaRPr>
          </a:p>
          <a:p>
            <a:pPr marL="541338" lvl="1" indent="-269875" defTabSz="1300163">
              <a:buFontTx/>
              <a:buChar char="•"/>
            </a:pPr>
            <a:r>
              <a:rPr lang="it-IT" b="1" dirty="0">
                <a:solidFill>
                  <a:schemeClr val="accent2"/>
                </a:solidFill>
                <a:latin typeface="Comic Sans MS" panose="030F0702030302020204" pitchFamily="66" charset="0"/>
              </a:rPr>
              <a:t>Contusione cerebrale</a:t>
            </a:r>
            <a:r>
              <a:rPr lang="it-IT" dirty="0">
                <a:latin typeface="Comic Sans MS" panose="030F0702030302020204" pitchFamily="66" charset="0"/>
              </a:rPr>
              <a:t>: lacerazione ed emorragia del tessuto nervoso.</a:t>
            </a:r>
          </a:p>
          <a:p>
            <a:pPr marL="271463" lvl="1" indent="0" defTabSz="1300163">
              <a:buNone/>
            </a:pPr>
            <a:endParaRPr lang="it-IT" dirty="0">
              <a:latin typeface="Comic Sans MS" panose="030F0702030302020204" pitchFamily="66" charset="0"/>
            </a:endParaRPr>
          </a:p>
          <a:p>
            <a:pPr marL="541338" lvl="1" indent="-269875" defTabSz="1300163">
              <a:buFontTx/>
              <a:buChar char="•"/>
            </a:pPr>
            <a:r>
              <a:rPr lang="it-IT" b="1" dirty="0">
                <a:solidFill>
                  <a:schemeClr val="accent2"/>
                </a:solidFill>
                <a:latin typeface="Comic Sans MS" panose="030F0702030302020204" pitchFamily="66" charset="0"/>
              </a:rPr>
              <a:t>Ematomi cerebrali:</a:t>
            </a:r>
            <a:r>
              <a:rPr lang="it-IT" dirty="0">
                <a:latin typeface="Comic Sans MS" panose="030F0702030302020204" pitchFamily="66" charset="0"/>
              </a:rPr>
              <a:t> raccolte ematiche </a:t>
            </a:r>
            <a:r>
              <a:rPr lang="it-IT" dirty="0" err="1">
                <a:latin typeface="Comic Sans MS" panose="030F0702030302020204" pitchFamily="66" charset="0"/>
              </a:rPr>
              <a:t>che,in</a:t>
            </a:r>
            <a:r>
              <a:rPr lang="it-IT" dirty="0">
                <a:latin typeface="Comic Sans MS" panose="030F0702030302020204" pitchFamily="66" charset="0"/>
              </a:rPr>
              <a:t> seguito ad un trauma, si possono formare tra le ossa ed il tessuto cerebrale o direttamente all’interno del cervello.</a:t>
            </a:r>
          </a:p>
          <a:p>
            <a:pPr marL="271463" lvl="1" indent="0" algn="ctr" defTabSz="1300163">
              <a:buNone/>
            </a:pPr>
            <a:r>
              <a:rPr lang="it-IT" dirty="0">
                <a:solidFill>
                  <a:srgbClr val="FF0000"/>
                </a:solidFill>
                <a:latin typeface="Comic Sans MS" panose="030F0702030302020204" pitchFamily="66" charset="0"/>
              </a:rPr>
              <a:t>Queste situazioni si manifestano con sintomi differenti in base alla loro localizzazione</a:t>
            </a:r>
            <a:endParaRPr lang="it-IT" altLang="it-IT" dirty="0">
              <a:solidFill>
                <a:srgbClr val="FF0000"/>
              </a:solidFill>
              <a:latin typeface="Comic Sans MS" pitchFamily="66" charset="0"/>
            </a:endParaRPr>
          </a:p>
          <a:p>
            <a:pPr marL="271463" lvl="1" indent="0" defTabSz="1300163">
              <a:buNone/>
            </a:pPr>
            <a:endParaRPr lang="it-IT" altLang="it-IT" dirty="0">
              <a:latin typeface="Comic Sans MS" pitchFamily="66" charset="0"/>
            </a:endParaRPr>
          </a:p>
          <a:p>
            <a:pPr marL="541338" lvl="1" indent="-269875" defTabSz="1300163">
              <a:buFontTx/>
              <a:buChar char="•"/>
            </a:pPr>
            <a:endParaRPr lang="it-IT" altLang="it-IT" sz="3400" dirty="0">
              <a:latin typeface="Comic Sans MS" pitchFamily="66" charset="0"/>
            </a:endParaRPr>
          </a:p>
          <a:p>
            <a:pPr marL="541338" lvl="1" indent="-269875" defTabSz="1300163">
              <a:buFontTx/>
              <a:buChar char="•"/>
            </a:pPr>
            <a:endParaRPr lang="it-IT" altLang="it-IT" sz="4600" dirty="0">
              <a:latin typeface="Comic Sans MS" pitchFamily="66" charset="0"/>
            </a:endParaRPr>
          </a:p>
          <a:p>
            <a:pPr marL="1235075" lvl="2" indent="-422275" defTabSz="1300163">
              <a:buFont typeface="Wingdings" pitchFamily="2" charset="2"/>
              <a:buNone/>
            </a:pPr>
            <a:endParaRPr lang="it-IT" altLang="it-IT" sz="4000" dirty="0">
              <a:latin typeface="Comic Sans MS" pitchFamily="66" charset="0"/>
            </a:endParaRPr>
          </a:p>
        </p:txBody>
      </p:sp>
      <p:sp>
        <p:nvSpPr>
          <p:cNvPr id="436227" name="Rectangle 3"/>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TRAUMI CRANICI</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Lesioni interne</a:t>
            </a:r>
          </a:p>
        </p:txBody>
      </p:sp>
    </p:spTree>
    <p:extLst>
      <p:ext uri="{BB962C8B-B14F-4D97-AF65-F5344CB8AC3E}">
        <p14:creationId xmlns:p14="http://schemas.microsoft.com/office/powerpoint/2010/main" val="256804716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A6D20C-CEDD-46B4-B4B7-C2077AC43FDE}"/>
              </a:ext>
            </a:extLst>
          </p:cNvPr>
          <p:cNvSpPr>
            <a:spLocks noGrp="1"/>
          </p:cNvSpPr>
          <p:nvPr>
            <p:ph type="title"/>
          </p:nvPr>
        </p:nvSpPr>
        <p:spPr/>
        <p:txBody>
          <a:bodyPr/>
          <a:lstStyle/>
          <a:p>
            <a:r>
              <a:rPr lang="it-IT" b="1" dirty="0">
                <a:solidFill>
                  <a:schemeClr val="accent2"/>
                </a:solidFill>
                <a:latin typeface="Comic Sans MS" panose="030F0702030302020204" pitchFamily="66" charset="0"/>
              </a:rPr>
              <a:t>Le meningi</a:t>
            </a:r>
          </a:p>
        </p:txBody>
      </p:sp>
      <p:pic>
        <p:nvPicPr>
          <p:cNvPr id="10" name="Segnaposto contenuto 9">
            <a:extLst>
              <a:ext uri="{FF2B5EF4-FFF2-40B4-BE49-F238E27FC236}">
                <a16:creationId xmlns:a16="http://schemas.microsoft.com/office/drawing/2014/main" id="{B1D81FFA-8E44-42E7-A2A5-ACC307556A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34613" y="6028928"/>
            <a:ext cx="6383942" cy="4404921"/>
          </a:xfrm>
        </p:spPr>
      </p:pic>
      <p:pic>
        <p:nvPicPr>
          <p:cNvPr id="12" name="Immagine 11">
            <a:extLst>
              <a:ext uri="{FF2B5EF4-FFF2-40B4-BE49-F238E27FC236}">
                <a16:creationId xmlns:a16="http://schemas.microsoft.com/office/drawing/2014/main" id="{5CF531AB-562D-4C2D-8823-E9F312055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84512"/>
            <a:ext cx="7477825" cy="3888431"/>
          </a:xfrm>
          <a:prstGeom prst="rect">
            <a:avLst/>
          </a:prstGeom>
        </p:spPr>
      </p:pic>
    </p:spTree>
    <p:extLst>
      <p:ext uri="{BB962C8B-B14F-4D97-AF65-F5344CB8AC3E}">
        <p14:creationId xmlns:p14="http://schemas.microsoft.com/office/powerpoint/2010/main" val="163641214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2"/>
          <p:cNvSpPr txBox="1">
            <a:spLocks noChangeArrowheads="1"/>
          </p:cNvSpPr>
          <p:nvPr/>
        </p:nvSpPr>
        <p:spPr bwMode="auto">
          <a:xfrm>
            <a:off x="1101725" y="2500313"/>
            <a:ext cx="10964863" cy="2873375"/>
          </a:xfrm>
          <a:prstGeom prst="rect">
            <a:avLst/>
          </a:prstGeom>
          <a:noFill/>
          <a:ln w="9525">
            <a:noFill/>
            <a:miter lim="800000"/>
            <a:headEnd/>
            <a:tailEnd/>
          </a:ln>
        </p:spPr>
        <p:txBody>
          <a:bodyPr lIns="130037" tIns="65018" rIns="130037" bIns="65018">
            <a:spAutoFit/>
          </a:bodyPr>
          <a:lstStyle/>
          <a:p>
            <a:pPr defTabSz="1300163" eaLnBrk="0" hangingPunct="0">
              <a:spcBef>
                <a:spcPct val="0"/>
              </a:spcBef>
              <a:buClr>
                <a:srgbClr val="FFFF00"/>
              </a:buClr>
              <a:buFont typeface="Monotype Sorts"/>
              <a:buNone/>
            </a:pPr>
            <a:r>
              <a:rPr lang="it-IT" altLang="it-IT" sz="6800" dirty="0">
                <a:solidFill>
                  <a:schemeClr val="bg1"/>
                </a:solidFill>
                <a:latin typeface="Comic Sans MS" pitchFamily="66" charset="0"/>
              </a:rPr>
              <a:t> </a:t>
            </a:r>
            <a:r>
              <a:rPr lang="it-IT" altLang="it-IT" sz="4400" dirty="0">
                <a:solidFill>
                  <a:schemeClr val="accent2"/>
                </a:solidFill>
                <a:latin typeface="Comic Sans MS" pitchFamily="66" charset="0"/>
              </a:rPr>
              <a:t>DANNO PRIMARIO</a:t>
            </a:r>
          </a:p>
          <a:p>
            <a:pPr defTabSz="1300163" eaLnBrk="0" hangingPunct="0">
              <a:spcBef>
                <a:spcPct val="0"/>
              </a:spcBef>
              <a:buClr>
                <a:srgbClr val="FFFF00"/>
              </a:buClr>
              <a:buFont typeface="Monotype Sorts"/>
              <a:buNone/>
            </a:pPr>
            <a:r>
              <a:rPr lang="it-IT" altLang="it-IT" sz="4400" dirty="0">
                <a:latin typeface="Comic Sans MS" pitchFamily="66" charset="0"/>
              </a:rPr>
              <a:t>E’ la lesione subita dal cervello nel momento stesso del trauma</a:t>
            </a:r>
            <a:r>
              <a:rPr lang="it-IT" altLang="it-IT" sz="6800" dirty="0">
                <a:latin typeface="Comic Sans MS" pitchFamily="66" charset="0"/>
              </a:rPr>
              <a:t> </a:t>
            </a:r>
          </a:p>
        </p:txBody>
      </p:sp>
      <p:sp>
        <p:nvSpPr>
          <p:cNvPr id="175107" name="Text Box 3"/>
          <p:cNvSpPr txBox="1">
            <a:spLocks noChangeArrowheads="1"/>
          </p:cNvSpPr>
          <p:nvPr/>
        </p:nvSpPr>
        <p:spPr bwMode="auto">
          <a:xfrm>
            <a:off x="1317625" y="5956300"/>
            <a:ext cx="10436225" cy="2506663"/>
          </a:xfrm>
          <a:prstGeom prst="rect">
            <a:avLst/>
          </a:prstGeom>
          <a:noFill/>
          <a:ln w="9525">
            <a:noFill/>
            <a:miter lim="800000"/>
            <a:headEnd/>
            <a:tailEnd/>
          </a:ln>
        </p:spPr>
        <p:txBody>
          <a:bodyPr lIns="130037" tIns="65018" rIns="130037" bIns="65018">
            <a:spAutoFit/>
          </a:bodyPr>
          <a:lstStyle/>
          <a:p>
            <a:pPr defTabSz="1300163" eaLnBrk="0" hangingPunct="0">
              <a:spcBef>
                <a:spcPct val="0"/>
              </a:spcBef>
              <a:buClr>
                <a:srgbClr val="FFFF00"/>
              </a:buClr>
              <a:buFont typeface="Monotype Sorts"/>
              <a:buNone/>
            </a:pPr>
            <a:r>
              <a:rPr lang="it-IT" altLang="it-IT" sz="6800">
                <a:solidFill>
                  <a:schemeClr val="bg1"/>
                </a:solidFill>
                <a:latin typeface="Comic Sans MS" pitchFamily="66" charset="0"/>
              </a:rPr>
              <a:t> </a:t>
            </a:r>
            <a:r>
              <a:rPr lang="it-IT" altLang="it-IT" sz="4400">
                <a:solidFill>
                  <a:schemeClr val="accent2"/>
                </a:solidFill>
                <a:latin typeface="Comic Sans MS" pitchFamily="66" charset="0"/>
              </a:rPr>
              <a:t>DANNO SECONDARIO</a:t>
            </a:r>
          </a:p>
          <a:p>
            <a:pPr defTabSz="1300163" eaLnBrk="0" hangingPunct="0">
              <a:spcBef>
                <a:spcPct val="0"/>
              </a:spcBef>
              <a:buClr>
                <a:srgbClr val="FFFF00"/>
              </a:buClr>
              <a:buFont typeface="Monotype Sorts"/>
              <a:buNone/>
            </a:pPr>
            <a:r>
              <a:rPr lang="it-IT" altLang="it-IT" sz="4400">
                <a:latin typeface="Comic Sans MS" pitchFamily="66" charset="0"/>
              </a:rPr>
              <a:t>E’ la lesione dovuta all’aumento della pressione nella scatola cranica</a:t>
            </a:r>
          </a:p>
        </p:txBody>
      </p:sp>
      <p:sp>
        <p:nvSpPr>
          <p:cNvPr id="1356804" name="Rectangle 4"/>
          <p:cNvSpPr>
            <a:spLocks noChangeArrowheads="1"/>
          </p:cNvSpPr>
          <p:nvPr/>
        </p:nvSpPr>
        <p:spPr bwMode="auto">
          <a:xfrm>
            <a:off x="2325688" y="844550"/>
            <a:ext cx="8064500" cy="1098550"/>
          </a:xfrm>
          <a:prstGeom prst="rect">
            <a:avLst/>
          </a:prstGeom>
          <a:noFill/>
          <a:ln w="9525">
            <a:noFill/>
            <a:miter lim="800000"/>
            <a:headEnd/>
            <a:tailEnd/>
          </a:ln>
          <a:effectLst/>
        </p:spPr>
        <p:txBody>
          <a:bodyPr>
            <a:spAutoFit/>
          </a:bodyPr>
          <a:lstStyle/>
          <a:p>
            <a:pPr>
              <a:defRPr/>
            </a:pPr>
            <a:r>
              <a:rPr lang="it-IT" sz="6600">
                <a:solidFill>
                  <a:srgbClr val="FF0000"/>
                </a:solidFill>
                <a:effectLst>
                  <a:outerShdw blurRad="38100" dist="38100" dir="2700000" algn="tl">
                    <a:srgbClr val="C0C0C0"/>
                  </a:outerShdw>
                </a:effectLst>
              </a:rPr>
              <a:t>TRAUMI CRANICI</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body" idx="1"/>
          </p:nvPr>
        </p:nvSpPr>
        <p:spPr>
          <a:xfrm>
            <a:off x="957263" y="2573338"/>
            <a:ext cx="11663362" cy="6332537"/>
          </a:xfrm>
        </p:spPr>
        <p:txBody>
          <a:bodyPr/>
          <a:lstStyle/>
          <a:p>
            <a:pPr marL="541338" lvl="1" indent="-269875" defTabSz="1300163">
              <a:lnSpc>
                <a:spcPct val="120000"/>
              </a:lnSpc>
              <a:buFontTx/>
              <a:buNone/>
            </a:pPr>
            <a:r>
              <a:rPr lang="it-IT" altLang="it-IT" sz="3200" dirty="0">
                <a:latin typeface="Comic Sans MS" pitchFamily="66" charset="0"/>
              </a:rPr>
              <a:t>In caso di lesioni esterne:</a:t>
            </a:r>
          </a:p>
          <a:p>
            <a:pPr marL="541338" lvl="1" indent="-269875" defTabSz="1300163">
              <a:lnSpc>
                <a:spcPct val="120000"/>
              </a:lnSpc>
              <a:buFontTx/>
              <a:buNone/>
            </a:pPr>
            <a:r>
              <a:rPr lang="it-IT" altLang="it-IT" sz="3200" dirty="0">
                <a:latin typeface="Comic Sans MS" pitchFamily="66" charset="0"/>
              </a:rPr>
              <a:t>- Lacerazione o contusione grave al cuoio capelluto o alla fronte, </a:t>
            </a:r>
            <a:r>
              <a:rPr lang="it-IT" altLang="it-IT" sz="3200" dirty="0">
                <a:solidFill>
                  <a:srgbClr val="FF0000"/>
                </a:solidFill>
                <a:latin typeface="Comic Sans MS" pitchFamily="66" charset="0"/>
              </a:rPr>
              <a:t>NON ISPEZIONARE L’INTERNO DELLA FERITA NÈ SEPARARE I MARGINI PER VERIFICARE LA </a:t>
            </a:r>
          </a:p>
          <a:p>
            <a:pPr marL="541338" lvl="1" indent="-269875" defTabSz="1300163">
              <a:lnSpc>
                <a:spcPct val="120000"/>
              </a:lnSpc>
              <a:buFontTx/>
              <a:buNone/>
            </a:pPr>
            <a:r>
              <a:rPr lang="it-IT" altLang="it-IT" sz="3200" dirty="0">
                <a:solidFill>
                  <a:srgbClr val="FF0000"/>
                </a:solidFill>
                <a:latin typeface="Comic Sans MS" pitchFamily="66" charset="0"/>
              </a:rPr>
              <a:t>PROFONDITÀ DELLA FERITA </a:t>
            </a:r>
          </a:p>
          <a:p>
            <a:pPr marL="541338" lvl="1" indent="-269875" defTabSz="1300163">
              <a:lnSpc>
                <a:spcPct val="120000"/>
              </a:lnSpc>
              <a:buFontTx/>
              <a:buNone/>
            </a:pPr>
            <a:r>
              <a:rPr lang="it-IT" altLang="it-IT" sz="3200" dirty="0">
                <a:latin typeface="Comic Sans MS" pitchFamily="66" charset="0"/>
              </a:rPr>
              <a:t>- Dolore e gonfiore della zona interessata </a:t>
            </a:r>
          </a:p>
          <a:p>
            <a:pPr marL="541338" lvl="1" indent="-269875" defTabSz="1300163">
              <a:lnSpc>
                <a:spcPct val="120000"/>
              </a:lnSpc>
              <a:buFontTx/>
              <a:buNone/>
            </a:pPr>
            <a:r>
              <a:rPr lang="it-IT" altLang="it-IT" sz="3200" dirty="0">
                <a:latin typeface="Comic Sans MS" pitchFamily="66" charset="0"/>
              </a:rPr>
              <a:t>- Deformazione del cranio, accertare la presenza di affossamenti o tumefazioni </a:t>
            </a:r>
          </a:p>
          <a:p>
            <a:pPr marL="1235075" lvl="2" indent="-422275" defTabSz="1300163">
              <a:buFont typeface="Wingdings" pitchFamily="2" charset="2"/>
              <a:buNone/>
            </a:pPr>
            <a:endParaRPr lang="it-IT" altLang="it-IT" sz="4000" dirty="0">
              <a:latin typeface="Comic Sans MS" pitchFamily="66" charset="0"/>
            </a:endParaRPr>
          </a:p>
        </p:txBody>
      </p:sp>
      <p:sp>
        <p:nvSpPr>
          <p:cNvPr id="1373187" name="Rectangle 3"/>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dirty="0">
                <a:solidFill>
                  <a:srgbClr val="FF0000"/>
                </a:solidFill>
                <a:effectLst>
                  <a:outerShdw blurRad="38100" dist="38100" dir="2700000" algn="tl">
                    <a:srgbClr val="C0C0C0"/>
                  </a:outerShdw>
                </a:effectLst>
                <a:latin typeface="Comic Sans MS" pitchFamily="66" charset="0"/>
              </a:rPr>
              <a:t>TRAUMI CRANICI</a:t>
            </a:r>
          </a:p>
          <a:p>
            <a:pPr defTabSz="1300163">
              <a:spcBef>
                <a:spcPct val="0"/>
              </a:spcBef>
              <a:defRPr/>
            </a:pPr>
            <a:r>
              <a:rPr lang="it-IT" sz="6300" b="0" i="1" dirty="0">
                <a:solidFill>
                  <a:schemeClr val="accent2"/>
                </a:solidFill>
                <a:effectLst>
                  <a:outerShdw blurRad="38100" dist="38100" dir="2700000" algn="tl">
                    <a:srgbClr val="C0C0C0"/>
                  </a:outerShdw>
                </a:effectLst>
                <a:latin typeface="Comic Sans MS" pitchFamily="66" charset="0"/>
              </a:rPr>
              <a:t>Segni </a:t>
            </a:r>
            <a:r>
              <a:rPr lang="it-IT" sz="6300" b="0" i="1">
                <a:solidFill>
                  <a:schemeClr val="accent2"/>
                </a:solidFill>
                <a:effectLst>
                  <a:outerShdw blurRad="38100" dist="38100" dir="2700000" algn="tl">
                    <a:srgbClr val="C0C0C0"/>
                  </a:outerShdw>
                </a:effectLst>
                <a:latin typeface="Comic Sans MS" pitchFamily="66" charset="0"/>
              </a:rPr>
              <a:t>eSintomi</a:t>
            </a:r>
            <a:endParaRPr lang="it-IT" sz="6300" b="0" i="1" dirty="0">
              <a:solidFill>
                <a:schemeClr val="accent2"/>
              </a:solidFill>
              <a:effectLst>
                <a:outerShdw blurRad="38100" dist="38100" dir="2700000" algn="tl">
                  <a:srgbClr val="C0C0C0"/>
                </a:outerShdw>
              </a:effectLst>
              <a:latin typeface="Comic Sans MS" pitchFamily="66" charset="0"/>
            </a:endParaRPr>
          </a:p>
        </p:txBody>
      </p:sp>
    </p:spTree>
    <p:extLst>
      <p:ext uri="{BB962C8B-B14F-4D97-AF65-F5344CB8AC3E}">
        <p14:creationId xmlns:p14="http://schemas.microsoft.com/office/powerpoint/2010/main" val="33803107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body" idx="1"/>
          </p:nvPr>
        </p:nvSpPr>
        <p:spPr>
          <a:xfrm>
            <a:off x="957263" y="2573338"/>
            <a:ext cx="11663362" cy="6332537"/>
          </a:xfrm>
        </p:spPr>
        <p:txBody>
          <a:bodyPr/>
          <a:lstStyle/>
          <a:p>
            <a:pPr marL="541338" lvl="1" indent="-269875" defTabSz="1300163">
              <a:lnSpc>
                <a:spcPct val="120000"/>
              </a:lnSpc>
              <a:buFontTx/>
              <a:buChar char="•"/>
            </a:pPr>
            <a:r>
              <a:rPr lang="it-IT" altLang="it-IT">
                <a:latin typeface="Comic Sans MS" pitchFamily="66" charset="0"/>
              </a:rPr>
              <a:t>Cefalea intensa</a:t>
            </a:r>
          </a:p>
          <a:p>
            <a:pPr marL="541338" lvl="1" indent="-269875" defTabSz="1300163">
              <a:lnSpc>
                <a:spcPct val="120000"/>
              </a:lnSpc>
              <a:buFontTx/>
              <a:buChar char="•"/>
            </a:pPr>
            <a:r>
              <a:rPr lang="it-IT" altLang="it-IT">
                <a:latin typeface="Comic Sans MS" pitchFamily="66" charset="0"/>
              </a:rPr>
              <a:t>Confusione mentale, sonnolenza, amnesia</a:t>
            </a:r>
          </a:p>
          <a:p>
            <a:pPr marL="541338" lvl="1" indent="-269875" defTabSz="1300163">
              <a:lnSpc>
                <a:spcPct val="120000"/>
              </a:lnSpc>
              <a:buFontTx/>
              <a:buChar char="•"/>
            </a:pPr>
            <a:r>
              <a:rPr lang="it-IT" altLang="it-IT">
                <a:latin typeface="Comic Sans MS" pitchFamily="66" charset="0"/>
              </a:rPr>
              <a:t>Vomito a getto</a:t>
            </a:r>
          </a:p>
          <a:p>
            <a:pPr marL="541338" lvl="1" indent="-269875" defTabSz="1300163">
              <a:lnSpc>
                <a:spcPct val="120000"/>
              </a:lnSpc>
              <a:buFontTx/>
              <a:buChar char="•"/>
            </a:pPr>
            <a:r>
              <a:rPr lang="it-IT" altLang="it-IT">
                <a:latin typeface="Comic Sans MS" pitchFamily="66" charset="0"/>
              </a:rPr>
              <a:t>Emorragia o fuoriuscita di liquido limpido dal naso o dalle orecchie</a:t>
            </a:r>
          </a:p>
          <a:p>
            <a:pPr marL="541338" lvl="1" indent="-269875" defTabSz="1300163">
              <a:lnSpc>
                <a:spcPct val="120000"/>
              </a:lnSpc>
              <a:buFontTx/>
              <a:buChar char="•"/>
            </a:pPr>
            <a:r>
              <a:rPr lang="it-IT" altLang="it-IT">
                <a:latin typeface="Comic Sans MS" pitchFamily="66" charset="0"/>
              </a:rPr>
              <a:t>Alterazioni dell’equilibrio e della motilità</a:t>
            </a:r>
          </a:p>
          <a:p>
            <a:pPr marL="541338" lvl="1" indent="-269875" defTabSz="1300163">
              <a:lnSpc>
                <a:spcPct val="120000"/>
              </a:lnSpc>
              <a:buFontTx/>
              <a:buChar char="•"/>
            </a:pPr>
            <a:r>
              <a:rPr lang="it-IT" altLang="it-IT">
                <a:latin typeface="Comic Sans MS" pitchFamily="66" charset="0"/>
              </a:rPr>
              <a:t>Asimmetria delle pupille, “occhi neri”</a:t>
            </a:r>
          </a:p>
          <a:p>
            <a:pPr marL="541338" lvl="1" indent="-269875" defTabSz="1300163">
              <a:lnSpc>
                <a:spcPct val="120000"/>
              </a:lnSpc>
              <a:buFontTx/>
              <a:buNone/>
            </a:pPr>
            <a:endParaRPr lang="it-IT" altLang="it-IT">
              <a:latin typeface="Comic Sans MS" pitchFamily="66" charset="0"/>
            </a:endParaRPr>
          </a:p>
          <a:p>
            <a:pPr marL="1235075" lvl="2" indent="-422275" defTabSz="1300163">
              <a:buFont typeface="Wingdings" pitchFamily="2" charset="2"/>
              <a:buNone/>
            </a:pPr>
            <a:endParaRPr lang="it-IT" altLang="it-IT" sz="4000">
              <a:latin typeface="Comic Sans MS" pitchFamily="66" charset="0"/>
            </a:endParaRPr>
          </a:p>
        </p:txBody>
      </p:sp>
      <p:sp>
        <p:nvSpPr>
          <p:cNvPr id="1373187" name="Rectangle 3"/>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dirty="0">
                <a:solidFill>
                  <a:srgbClr val="FF0000"/>
                </a:solidFill>
                <a:effectLst>
                  <a:outerShdw blurRad="38100" dist="38100" dir="2700000" algn="tl">
                    <a:srgbClr val="C0C0C0"/>
                  </a:outerShdw>
                </a:effectLst>
                <a:latin typeface="Comic Sans MS" pitchFamily="66" charset="0"/>
              </a:rPr>
              <a:t>TRAUMI CRANICI</a:t>
            </a:r>
          </a:p>
          <a:p>
            <a:pPr defTabSz="1300163">
              <a:spcBef>
                <a:spcPct val="0"/>
              </a:spcBef>
              <a:defRPr/>
            </a:pPr>
            <a:r>
              <a:rPr lang="it-IT" sz="6300" b="0" i="1" dirty="0">
                <a:solidFill>
                  <a:schemeClr val="accent2"/>
                </a:solidFill>
                <a:effectLst>
                  <a:outerShdw blurRad="38100" dist="38100" dir="2700000" algn="tl">
                    <a:srgbClr val="C0C0C0"/>
                  </a:outerShdw>
                </a:effectLst>
                <a:latin typeface="Comic Sans MS" pitchFamily="66" charset="0"/>
              </a:rPr>
              <a:t>Segni e Sintomi (generali)</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Immagine 2" descr="occhio del procione.jpg">
            <a:extLst>
              <a:ext uri="{FF2B5EF4-FFF2-40B4-BE49-F238E27FC236}">
                <a16:creationId xmlns:a16="http://schemas.microsoft.com/office/drawing/2014/main" id="{E68E4506-B732-4A5F-AD05-03F7A1D744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5625" y="5093521"/>
            <a:ext cx="6772507" cy="5079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Immagine 3" descr="procione raccon.jpg">
            <a:extLst>
              <a:ext uri="{FF2B5EF4-FFF2-40B4-BE49-F238E27FC236}">
                <a16:creationId xmlns:a16="http://schemas.microsoft.com/office/drawing/2014/main" id="{F22BE87A-EA95-45FE-90E7-80E251462A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6599" y="4506570"/>
            <a:ext cx="4603046" cy="524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Immagine 4" descr="Battle_sign.jpg">
            <a:extLst>
              <a:ext uri="{FF2B5EF4-FFF2-40B4-BE49-F238E27FC236}">
                <a16:creationId xmlns:a16="http://schemas.microsoft.com/office/drawing/2014/main" id="{21DD6556-FCB0-47F6-8803-49708F6C27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5081" y="325676"/>
            <a:ext cx="5930459" cy="444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a:extLst>
              <a:ext uri="{FF2B5EF4-FFF2-40B4-BE49-F238E27FC236}">
                <a16:creationId xmlns:a16="http://schemas.microsoft.com/office/drawing/2014/main" id="{0B520AB1-049A-4A58-82D6-EB840DEB4B44}"/>
              </a:ext>
            </a:extLst>
          </p:cNvPr>
          <p:cNvSpPr/>
          <p:nvPr/>
        </p:nvSpPr>
        <p:spPr>
          <a:xfrm>
            <a:off x="5743085" y="9536284"/>
            <a:ext cx="6935047" cy="8668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3982"/>
          </a:p>
        </p:txBody>
      </p:sp>
    </p:spTree>
    <p:extLst>
      <p:ext uri="{BB962C8B-B14F-4D97-AF65-F5344CB8AC3E}">
        <p14:creationId xmlns:p14="http://schemas.microsoft.com/office/powerpoint/2010/main" val="136404507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AutoShape 2"/>
          <p:cNvSpPr>
            <a:spLocks noChangeArrowheads="1"/>
          </p:cNvSpPr>
          <p:nvPr/>
        </p:nvSpPr>
        <p:spPr bwMode="auto">
          <a:xfrm>
            <a:off x="433388" y="1192213"/>
            <a:ext cx="12136437" cy="7802562"/>
          </a:xfrm>
          <a:prstGeom prst="roundRect">
            <a:avLst>
              <a:gd name="adj" fmla="val 16667"/>
            </a:avLst>
          </a:prstGeom>
          <a:noFill/>
          <a:ln w="57150">
            <a:solidFill>
              <a:schemeClr val="bg1"/>
            </a:solidFill>
            <a:round/>
            <a:headEnd/>
            <a:tailEnd/>
          </a:ln>
        </p:spPr>
        <p:txBody>
          <a:bodyPr wrap="none" lIns="130037" tIns="65018" rIns="130037" bIns="65018" anchor="ctr"/>
          <a:lstStyle/>
          <a:p>
            <a:pPr algn="l" defTabSz="1300163">
              <a:spcBef>
                <a:spcPct val="0"/>
              </a:spcBef>
            </a:pPr>
            <a:endParaRPr lang="it-IT" altLang="it-IT" sz="3400" b="0">
              <a:latin typeface="Tahoma" pitchFamily="34" charset="0"/>
            </a:endParaRPr>
          </a:p>
        </p:txBody>
      </p:sp>
      <p:sp>
        <p:nvSpPr>
          <p:cNvPr id="177155" name="Text Box 3"/>
          <p:cNvSpPr txBox="1">
            <a:spLocks noChangeArrowheads="1"/>
          </p:cNvSpPr>
          <p:nvPr/>
        </p:nvSpPr>
        <p:spPr bwMode="auto">
          <a:xfrm>
            <a:off x="668338" y="3797300"/>
            <a:ext cx="11920537" cy="4471988"/>
          </a:xfrm>
          <a:prstGeom prst="rect">
            <a:avLst/>
          </a:prstGeom>
          <a:noFill/>
          <a:ln w="9525">
            <a:noFill/>
            <a:miter lim="800000"/>
            <a:headEnd/>
            <a:tailEnd/>
          </a:ln>
        </p:spPr>
        <p:txBody>
          <a:bodyPr lIns="130037" tIns="65018" rIns="130037" bIns="65018">
            <a:spAutoFit/>
          </a:bodyPr>
          <a:lstStyle/>
          <a:p>
            <a:pPr defTabSz="1300163" eaLnBrk="0" hangingPunct="0">
              <a:spcBef>
                <a:spcPct val="0"/>
              </a:spcBef>
              <a:buClr>
                <a:srgbClr val="FFFF00"/>
              </a:buClr>
              <a:buFont typeface="Monotype Sorts"/>
              <a:buNone/>
            </a:pPr>
            <a:r>
              <a:rPr lang="it-IT" altLang="it-IT" sz="5700">
                <a:latin typeface="Comic Sans MS" pitchFamily="66" charset="0"/>
              </a:rPr>
              <a:t>L’evoluzione di un trauma cranico, anche modesto, può essere </a:t>
            </a:r>
            <a:r>
              <a:rPr lang="it-IT" altLang="it-IT" sz="5700">
                <a:solidFill>
                  <a:schemeClr val="accent2"/>
                </a:solidFill>
                <a:latin typeface="Comic Sans MS" pitchFamily="66" charset="0"/>
              </a:rPr>
              <a:t>l’ arresto respiratorio</a:t>
            </a:r>
            <a:r>
              <a:rPr lang="it-IT" altLang="it-IT" sz="5700">
                <a:solidFill>
                  <a:srgbClr val="21B2C9"/>
                </a:solidFill>
                <a:latin typeface="Comic Sans MS" pitchFamily="66" charset="0"/>
              </a:rPr>
              <a:t> </a:t>
            </a:r>
            <a:r>
              <a:rPr lang="it-IT" altLang="it-IT" sz="5700">
                <a:latin typeface="Comic Sans MS" pitchFamily="66" charset="0"/>
              </a:rPr>
              <a:t>per compressione dei centri bulbari</a:t>
            </a:r>
            <a:endParaRPr lang="it-IT" altLang="it-IT" sz="5700">
              <a:solidFill>
                <a:schemeClr val="bg1"/>
              </a:solidFill>
              <a:latin typeface="Comic Sans MS" pitchFamily="66" charset="0"/>
            </a:endParaRPr>
          </a:p>
        </p:txBody>
      </p:sp>
      <p:sp>
        <p:nvSpPr>
          <p:cNvPr id="1358852" name="Text Box 4"/>
          <p:cNvSpPr txBox="1">
            <a:spLocks noChangeArrowheads="1"/>
          </p:cNvSpPr>
          <p:nvPr/>
        </p:nvSpPr>
        <p:spPr bwMode="auto">
          <a:xfrm>
            <a:off x="2814638" y="677863"/>
            <a:ext cx="7272337" cy="1136650"/>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6600">
                <a:solidFill>
                  <a:srgbClr val="FF0033"/>
                </a:solidFill>
                <a:effectLst>
                  <a:outerShdw blurRad="38100" dist="38100" dir="2700000" algn="tl">
                    <a:srgbClr val="C0C0C0"/>
                  </a:outerShdw>
                </a:effectLst>
                <a:latin typeface="Comic Sans MS" pitchFamily="66" charset="0"/>
              </a:rPr>
              <a:t>I traumi cranici</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0" name="Rectangle 2"/>
          <p:cNvSpPr>
            <a:spLocks noChangeArrowheads="1"/>
          </p:cNvSpPr>
          <p:nvPr/>
        </p:nvSpPr>
        <p:spPr bwMode="auto">
          <a:xfrm>
            <a:off x="0" y="1060450"/>
            <a:ext cx="13003213" cy="2057400"/>
          </a:xfrm>
          <a:prstGeom prst="rect">
            <a:avLst/>
          </a:prstGeom>
          <a:noFill/>
          <a:ln w="9525">
            <a:noFill/>
            <a:miter lim="800000"/>
            <a:headEnd/>
            <a:tailEnd/>
          </a:ln>
          <a:effectLst/>
        </p:spPr>
        <p:txBody>
          <a:bodyPr lIns="130949" tIns="65475" rIns="130949" bIns="65475" anchor="b"/>
          <a:lstStyle/>
          <a:p>
            <a:pPr defTabSz="1300163" eaLnBrk="0" hangingPunct="0">
              <a:spcBef>
                <a:spcPct val="0"/>
              </a:spcBef>
              <a:defRPr/>
            </a:pPr>
            <a:r>
              <a:rPr lang="it-IT" sz="6000">
                <a:solidFill>
                  <a:srgbClr val="FF0033"/>
                </a:solidFill>
                <a:effectLst>
                  <a:outerShdw blurRad="38100" dist="38100" dir="2700000" algn="tl">
                    <a:srgbClr val="C0C0C0"/>
                  </a:outerShdw>
                </a:effectLst>
                <a:latin typeface="Comic Sans MS" pitchFamily="66" charset="0"/>
              </a:rPr>
              <a:t>Il DM 388 DEL 15/07/2003 Attrezzature minime di Pronto soccorso </a:t>
            </a:r>
          </a:p>
        </p:txBody>
      </p:sp>
      <p:sp>
        <p:nvSpPr>
          <p:cNvPr id="33795" name="Rectangle 3"/>
          <p:cNvSpPr>
            <a:spLocks noChangeArrowheads="1"/>
          </p:cNvSpPr>
          <p:nvPr/>
        </p:nvSpPr>
        <p:spPr bwMode="auto">
          <a:xfrm>
            <a:off x="452438" y="3148013"/>
            <a:ext cx="7200900" cy="6265862"/>
          </a:xfrm>
          <a:prstGeom prst="rect">
            <a:avLst/>
          </a:prstGeom>
          <a:noFill/>
          <a:ln w="9525">
            <a:noFill/>
            <a:miter lim="800000"/>
            <a:headEnd/>
            <a:tailEnd/>
          </a:ln>
        </p:spPr>
        <p:txBody>
          <a:bodyPr lIns="130949" tIns="65475" rIns="130949" bIns="65475"/>
          <a:lstStyle/>
          <a:p>
            <a:pPr marL="487363" indent="-487363" algn="l" defTabSz="1300163" eaLnBrk="0" hangingPunct="0">
              <a:buClr>
                <a:schemeClr val="tx2"/>
              </a:buClr>
              <a:buFontTx/>
              <a:buChar char="•"/>
            </a:pPr>
            <a:r>
              <a:rPr lang="it-IT" altLang="it-IT" sz="4400" b="0">
                <a:latin typeface="Comic Sans MS" pitchFamily="66" charset="0"/>
              </a:rPr>
              <a:t>Pacchetto di medicazione</a:t>
            </a:r>
          </a:p>
          <a:p>
            <a:pPr marL="487363" indent="-487363" algn="l" defTabSz="1300163" eaLnBrk="0" hangingPunct="0">
              <a:buClr>
                <a:schemeClr val="tx2"/>
              </a:buClr>
              <a:buFontTx/>
              <a:buChar char="•"/>
            </a:pPr>
            <a:endParaRPr lang="it-IT" altLang="it-IT" sz="900" b="0">
              <a:latin typeface="Comic Sans MS" pitchFamily="66" charset="0"/>
            </a:endParaRPr>
          </a:p>
          <a:p>
            <a:pPr marL="487363" indent="-487363" algn="l" defTabSz="1300163" eaLnBrk="0" hangingPunct="0">
              <a:buClr>
                <a:schemeClr val="tx2"/>
              </a:buClr>
              <a:buFontTx/>
              <a:buChar char="•"/>
            </a:pPr>
            <a:r>
              <a:rPr lang="it-IT" altLang="it-IT" sz="4400" b="0">
                <a:latin typeface="Comic Sans MS" pitchFamily="66" charset="0"/>
              </a:rPr>
              <a:t>Cassetta di pronto soccorso</a:t>
            </a:r>
          </a:p>
          <a:p>
            <a:pPr marL="487363" indent="-487363" algn="l" defTabSz="1300163" eaLnBrk="0" hangingPunct="0">
              <a:buClr>
                <a:schemeClr val="tx2"/>
              </a:buClr>
              <a:buFontTx/>
              <a:buChar char="•"/>
            </a:pPr>
            <a:endParaRPr lang="it-IT" altLang="it-IT" sz="4400" b="0">
              <a:latin typeface="Comic Sans MS" pitchFamily="66" charset="0"/>
            </a:endParaRPr>
          </a:p>
          <a:p>
            <a:pPr marL="487363" indent="-487363" algn="l" defTabSz="1300163" eaLnBrk="0" hangingPunct="0">
              <a:buClr>
                <a:schemeClr val="tx2"/>
              </a:buClr>
            </a:pPr>
            <a:r>
              <a:rPr lang="it-IT" altLang="it-IT" sz="3600" b="0">
                <a:solidFill>
                  <a:srgbClr val="00CCFF"/>
                </a:solidFill>
                <a:latin typeface="Comic Sans MS" pitchFamily="66" charset="0"/>
              </a:rPr>
              <a:t>E’ raccomandabile il posizionamento dei presidi dove è disponibile la fruizione di acqua corrente!</a:t>
            </a:r>
          </a:p>
          <a:p>
            <a:pPr marL="487363" indent="-487363" algn="l" defTabSz="1300163" eaLnBrk="0" hangingPunct="0">
              <a:buClr>
                <a:schemeClr val="tx2"/>
              </a:buClr>
              <a:buFontTx/>
              <a:buChar char="•"/>
            </a:pPr>
            <a:endParaRPr lang="it-IT" altLang="it-IT" sz="1000" b="0">
              <a:latin typeface="Comic Sans MS" pitchFamily="66" charset="0"/>
            </a:endParaRPr>
          </a:p>
        </p:txBody>
      </p:sp>
      <p:pic>
        <p:nvPicPr>
          <p:cNvPr id="33796" name="Immagine 4" descr="http://www.asitaliagc.it/Images/Prodotti%20Sicurezza/armadietto%20pronto%20soccorso2.jpg"/>
          <p:cNvPicPr>
            <a:picLocks noChangeAspect="1" noChangeArrowheads="1"/>
          </p:cNvPicPr>
          <p:nvPr/>
        </p:nvPicPr>
        <p:blipFill>
          <a:blip r:embed="rId3"/>
          <a:srcRect/>
          <a:stretch>
            <a:fillRect/>
          </a:stretch>
        </p:blipFill>
        <p:spPr bwMode="auto">
          <a:xfrm>
            <a:off x="7437438" y="3508375"/>
            <a:ext cx="4897437" cy="4608513"/>
          </a:xfrm>
          <a:prstGeom prst="rect">
            <a:avLst/>
          </a:prstGeom>
          <a:noFill/>
          <a:ln w="9525">
            <a:noFill/>
            <a:miter lim="800000"/>
            <a:headEnd/>
            <a:tailEnd/>
          </a:ln>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body" idx="1"/>
          </p:nvPr>
        </p:nvSpPr>
        <p:spPr/>
        <p:txBody>
          <a:bodyPr/>
          <a:lstStyle/>
          <a:p>
            <a:pPr marL="541338" lvl="1" indent="-269875" defTabSz="1300163">
              <a:lnSpc>
                <a:spcPct val="90000"/>
              </a:lnSpc>
              <a:buFontTx/>
              <a:buChar char="•"/>
            </a:pPr>
            <a:r>
              <a:rPr lang="it-IT" altLang="it-IT">
                <a:latin typeface="Comic Sans MS" pitchFamily="66" charset="0"/>
              </a:rPr>
              <a:t>Contattare il 118 e stabilire con l’operatore della centrale l’opportunità di un trasporto in ospedale </a:t>
            </a:r>
          </a:p>
          <a:p>
            <a:pPr marL="541338" lvl="1" indent="-269875" defTabSz="1300163">
              <a:lnSpc>
                <a:spcPct val="90000"/>
              </a:lnSpc>
              <a:buFontTx/>
              <a:buChar char="•"/>
            </a:pPr>
            <a:endParaRPr lang="it-IT" altLang="it-IT">
              <a:latin typeface="Comic Sans MS" pitchFamily="66" charset="0"/>
            </a:endParaRPr>
          </a:p>
          <a:p>
            <a:pPr marL="541338" lvl="1" indent="-269875" defTabSz="1300163">
              <a:lnSpc>
                <a:spcPct val="90000"/>
              </a:lnSpc>
              <a:buFontTx/>
              <a:buChar char="•"/>
            </a:pPr>
            <a:r>
              <a:rPr lang="it-IT" altLang="it-IT">
                <a:latin typeface="Comic Sans MS" pitchFamily="66" charset="0"/>
              </a:rPr>
              <a:t>Sospettare sempre una possibile lesione della colonna</a:t>
            </a:r>
          </a:p>
          <a:p>
            <a:pPr marL="541338" lvl="1" indent="-269875" defTabSz="1300163">
              <a:lnSpc>
                <a:spcPct val="90000"/>
              </a:lnSpc>
              <a:buFontTx/>
              <a:buChar char="•"/>
            </a:pPr>
            <a:endParaRPr lang="it-IT" altLang="it-IT">
              <a:latin typeface="Comic Sans MS" pitchFamily="66" charset="0"/>
            </a:endParaRPr>
          </a:p>
          <a:p>
            <a:pPr marL="541338" lvl="1" indent="-269875" defTabSz="1300163">
              <a:lnSpc>
                <a:spcPct val="90000"/>
              </a:lnSpc>
              <a:buFontTx/>
              <a:buChar char="•"/>
            </a:pPr>
            <a:r>
              <a:rPr lang="it-IT" altLang="it-IT">
                <a:latin typeface="Comic Sans MS" pitchFamily="66" charset="0"/>
              </a:rPr>
              <a:t>La vittima va sorvegliata per almeno 24 ore</a:t>
            </a:r>
          </a:p>
          <a:p>
            <a:pPr marL="541338" lvl="1" indent="-269875" defTabSz="1300163">
              <a:lnSpc>
                <a:spcPct val="90000"/>
              </a:lnSpc>
              <a:buFontTx/>
              <a:buNone/>
            </a:pPr>
            <a:r>
              <a:rPr lang="it-IT" altLang="it-IT">
                <a:latin typeface="Comic Sans MS" pitchFamily="66" charset="0"/>
              </a:rPr>
              <a:t> (attenzione al </a:t>
            </a:r>
            <a:r>
              <a:rPr lang="it-IT" altLang="it-IT" i="1">
                <a:latin typeface="Comic Sans MS" pitchFamily="66" charset="0"/>
              </a:rPr>
              <a:t>periodo lucido</a:t>
            </a:r>
            <a:r>
              <a:rPr lang="it-IT" altLang="it-IT">
                <a:latin typeface="Comic Sans MS" pitchFamily="66" charset="0"/>
              </a:rPr>
              <a:t>)</a:t>
            </a:r>
          </a:p>
          <a:p>
            <a:pPr marL="541338" lvl="1" indent="-269875" defTabSz="1300163">
              <a:lnSpc>
                <a:spcPct val="90000"/>
              </a:lnSpc>
              <a:buFontTx/>
              <a:buChar char="•"/>
            </a:pPr>
            <a:endParaRPr lang="it-IT" altLang="it-IT" sz="3400">
              <a:latin typeface="Comic Sans MS" pitchFamily="66" charset="0"/>
            </a:endParaRPr>
          </a:p>
          <a:p>
            <a:pPr marL="541338" lvl="1" indent="-269875" defTabSz="1300163">
              <a:lnSpc>
                <a:spcPct val="90000"/>
              </a:lnSpc>
              <a:buFontTx/>
              <a:buChar char="•"/>
            </a:pPr>
            <a:endParaRPr lang="it-IT" altLang="it-IT" sz="4600">
              <a:latin typeface="Comic Sans MS" pitchFamily="66" charset="0"/>
            </a:endParaRPr>
          </a:p>
          <a:p>
            <a:pPr marL="1235075" lvl="2" indent="-422275" defTabSz="1300163">
              <a:lnSpc>
                <a:spcPct val="90000"/>
              </a:lnSpc>
              <a:buFont typeface="Wingdings" pitchFamily="2" charset="2"/>
              <a:buNone/>
            </a:pPr>
            <a:endParaRPr lang="it-IT" altLang="it-IT" sz="4000">
              <a:latin typeface="Comic Sans MS" pitchFamily="66" charset="0"/>
            </a:endParaRPr>
          </a:p>
        </p:txBody>
      </p:sp>
      <p:sp>
        <p:nvSpPr>
          <p:cNvPr id="550915" name="Rectangle 3"/>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TRAUMI CRANICI</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Trattamento</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body" idx="1"/>
          </p:nvPr>
        </p:nvSpPr>
        <p:spPr>
          <a:xfrm>
            <a:off x="669925" y="2716213"/>
            <a:ext cx="11518900" cy="6140450"/>
          </a:xfrm>
        </p:spPr>
        <p:txBody>
          <a:bodyPr/>
          <a:lstStyle/>
          <a:p>
            <a:pPr marL="541338" lvl="1" indent="-269875" defTabSz="1300163">
              <a:lnSpc>
                <a:spcPct val="90000"/>
              </a:lnSpc>
              <a:buFontTx/>
              <a:buChar char="•"/>
            </a:pPr>
            <a:r>
              <a:rPr lang="it-IT" altLang="it-IT" dirty="0">
                <a:latin typeface="Comic Sans MS" pitchFamily="66" charset="0"/>
              </a:rPr>
              <a:t>Posizione distesa</a:t>
            </a:r>
          </a:p>
          <a:p>
            <a:pPr marL="541338" lvl="1" indent="-269875" defTabSz="1300163">
              <a:lnSpc>
                <a:spcPct val="90000"/>
              </a:lnSpc>
              <a:buFontTx/>
              <a:buChar char="•"/>
            </a:pPr>
            <a:endParaRPr lang="it-IT" altLang="it-IT" dirty="0">
              <a:latin typeface="Comic Sans MS" pitchFamily="66" charset="0"/>
            </a:endParaRPr>
          </a:p>
          <a:p>
            <a:pPr marL="541338" lvl="1" indent="-269875" defTabSz="1300163">
              <a:lnSpc>
                <a:spcPct val="90000"/>
              </a:lnSpc>
              <a:buFontTx/>
              <a:buChar char="•"/>
            </a:pPr>
            <a:r>
              <a:rPr lang="it-IT" altLang="it-IT" dirty="0">
                <a:latin typeface="Comic Sans MS" pitchFamily="66" charset="0"/>
              </a:rPr>
              <a:t>Valutare e, se necessario, sostenere le funzioni vitali (ABC)</a:t>
            </a:r>
          </a:p>
          <a:p>
            <a:pPr marL="541338" lvl="1" indent="-269875" defTabSz="1300163">
              <a:lnSpc>
                <a:spcPct val="90000"/>
              </a:lnSpc>
              <a:buFontTx/>
              <a:buChar char="•"/>
            </a:pPr>
            <a:endParaRPr lang="it-IT" altLang="it-IT" dirty="0">
              <a:latin typeface="Comic Sans MS" pitchFamily="66" charset="0"/>
            </a:endParaRPr>
          </a:p>
          <a:p>
            <a:pPr marL="541338" lvl="1" indent="-269875" defTabSz="1300163">
              <a:lnSpc>
                <a:spcPct val="90000"/>
              </a:lnSpc>
              <a:buFontTx/>
              <a:buChar char="•"/>
            </a:pPr>
            <a:r>
              <a:rPr lang="it-IT" altLang="it-IT" dirty="0">
                <a:latin typeface="Comic Sans MS" pitchFamily="66" charset="0"/>
              </a:rPr>
              <a:t>Medicare eventuali FLC</a:t>
            </a:r>
          </a:p>
          <a:p>
            <a:pPr marL="541338" lvl="1" indent="-269875" defTabSz="1300163">
              <a:lnSpc>
                <a:spcPct val="90000"/>
              </a:lnSpc>
              <a:buFontTx/>
              <a:buChar char="•"/>
            </a:pPr>
            <a:r>
              <a:rPr lang="it-IT" altLang="it-IT" dirty="0">
                <a:latin typeface="Comic Sans MS" pitchFamily="66" charset="0"/>
              </a:rPr>
              <a:t>Coprire la vittima con una coperta</a:t>
            </a:r>
          </a:p>
          <a:p>
            <a:pPr marL="541338" lvl="1" indent="-269875" defTabSz="1300163">
              <a:lnSpc>
                <a:spcPct val="90000"/>
              </a:lnSpc>
              <a:buFontTx/>
              <a:buChar char="•"/>
            </a:pPr>
            <a:endParaRPr lang="it-IT" altLang="it-IT" dirty="0">
              <a:latin typeface="Comic Sans MS" pitchFamily="66" charset="0"/>
            </a:endParaRPr>
          </a:p>
          <a:p>
            <a:pPr marL="541338" lvl="1" indent="-269875" defTabSz="1300163">
              <a:lnSpc>
                <a:spcPct val="90000"/>
              </a:lnSpc>
              <a:buFontTx/>
              <a:buChar char="•"/>
            </a:pPr>
            <a:r>
              <a:rPr lang="it-IT" altLang="it-IT" dirty="0">
                <a:latin typeface="Comic Sans MS" pitchFamily="66" charset="0"/>
              </a:rPr>
              <a:t>NO posizione anti-shock</a:t>
            </a:r>
          </a:p>
          <a:p>
            <a:pPr marL="541338" lvl="1" indent="-269875" defTabSz="1300163">
              <a:lnSpc>
                <a:spcPct val="90000"/>
              </a:lnSpc>
              <a:buFontTx/>
              <a:buChar char="•"/>
            </a:pPr>
            <a:r>
              <a:rPr lang="it-IT" altLang="it-IT" dirty="0">
                <a:latin typeface="Comic Sans MS" pitchFamily="66" charset="0"/>
              </a:rPr>
              <a:t>NON rimuovere </a:t>
            </a:r>
            <a:r>
              <a:rPr lang="it-IT" altLang="it-IT" dirty="0" err="1">
                <a:latin typeface="Comic Sans MS" pitchFamily="66" charset="0"/>
              </a:rPr>
              <a:t>ev</a:t>
            </a:r>
            <a:r>
              <a:rPr lang="it-IT" altLang="it-IT" dirty="0">
                <a:latin typeface="Comic Sans MS" pitchFamily="66" charset="0"/>
              </a:rPr>
              <a:t>. corpi penetranti</a:t>
            </a:r>
          </a:p>
          <a:p>
            <a:pPr marL="541338" lvl="1" indent="-269875" defTabSz="1300163">
              <a:lnSpc>
                <a:spcPct val="90000"/>
              </a:lnSpc>
              <a:buFontTx/>
              <a:buChar char="•"/>
            </a:pPr>
            <a:endParaRPr lang="it-IT" altLang="it-IT" sz="3400" dirty="0">
              <a:latin typeface="Comic Sans MS" pitchFamily="66" charset="0"/>
            </a:endParaRPr>
          </a:p>
          <a:p>
            <a:pPr marL="541338" lvl="1" indent="-269875" defTabSz="1300163">
              <a:lnSpc>
                <a:spcPct val="90000"/>
              </a:lnSpc>
              <a:buFontTx/>
              <a:buChar char="•"/>
            </a:pPr>
            <a:endParaRPr lang="it-IT" altLang="it-IT" sz="4600" dirty="0">
              <a:latin typeface="Comic Sans MS" pitchFamily="66" charset="0"/>
            </a:endParaRPr>
          </a:p>
          <a:p>
            <a:pPr marL="1235075" lvl="2" indent="-422275" defTabSz="1300163">
              <a:lnSpc>
                <a:spcPct val="90000"/>
              </a:lnSpc>
              <a:buFont typeface="Wingdings" pitchFamily="2" charset="2"/>
              <a:buNone/>
            </a:pPr>
            <a:endParaRPr lang="it-IT" altLang="it-IT" sz="4000" dirty="0">
              <a:latin typeface="Comic Sans MS" pitchFamily="66" charset="0"/>
            </a:endParaRPr>
          </a:p>
        </p:txBody>
      </p:sp>
      <p:sp>
        <p:nvSpPr>
          <p:cNvPr id="1375235" name="Rectangle 3"/>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TRAUMI CRANICI</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Trattamento</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Immagine 2" descr="tuffi.jpg">
            <a:extLst>
              <a:ext uri="{FF2B5EF4-FFF2-40B4-BE49-F238E27FC236}">
                <a16:creationId xmlns:a16="http://schemas.microsoft.com/office/drawing/2014/main" id="{FF2A6197-A059-48A6-87D3-7D604FC1D7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3601" y="1409277"/>
            <a:ext cx="10836010" cy="812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CasellaDiTesto 1">
            <a:extLst>
              <a:ext uri="{FF2B5EF4-FFF2-40B4-BE49-F238E27FC236}">
                <a16:creationId xmlns:a16="http://schemas.microsoft.com/office/drawing/2014/main" id="{5061D8EB-E94F-4892-92D9-0136A59268C2}"/>
              </a:ext>
            </a:extLst>
          </p:cNvPr>
          <p:cNvSpPr txBox="1">
            <a:spLocks noChangeArrowheads="1"/>
          </p:cNvSpPr>
          <p:nvPr/>
        </p:nvSpPr>
        <p:spPr bwMode="auto">
          <a:xfrm>
            <a:off x="2312841" y="108956"/>
            <a:ext cx="8305287" cy="1186479"/>
          </a:xfrm>
          <a:prstGeom prst="rect">
            <a:avLst/>
          </a:prstGeom>
          <a:noFill/>
          <a:ln w="9525">
            <a:noFill/>
            <a:miter lim="800000"/>
            <a:headEnd/>
            <a:tailEnd/>
          </a:ln>
        </p:spPr>
        <p:txBody>
          <a:bodyPr wrap="none">
            <a:spAutoFit/>
          </a:bodyPr>
          <a:lstStyle/>
          <a:p>
            <a:pPr algn="ctr" eaLnBrk="1" hangingPunct="1">
              <a:defRPr/>
            </a:pPr>
            <a:r>
              <a:rPr lang="it-IT" sz="7110" dirty="0">
                <a:solidFill>
                  <a:srgbClr val="FF0000"/>
                </a:solidFill>
                <a:effectLst>
                  <a:outerShdw blurRad="38100" dist="38100" dir="2700000" algn="tl">
                    <a:srgbClr val="C0C0C0"/>
                  </a:outerShdw>
                </a:effectLst>
                <a:latin typeface="Arial" charset="0"/>
              </a:rPr>
              <a:t>TRAUMA SPINALE</a:t>
            </a:r>
          </a:p>
        </p:txBody>
      </p:sp>
    </p:spTree>
    <p:extLst>
      <p:ext uri="{BB962C8B-B14F-4D97-AF65-F5344CB8AC3E}">
        <p14:creationId xmlns:p14="http://schemas.microsoft.com/office/powerpoint/2010/main" val="386418755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7282" name="Rectangle 2"/>
          <p:cNvSpPr>
            <a:spLocks noGrp="1" noChangeArrowheads="1"/>
          </p:cNvSpPr>
          <p:nvPr>
            <p:ph type="subTitle" idx="1"/>
          </p:nvPr>
        </p:nvSpPr>
        <p:spPr>
          <a:xfrm>
            <a:off x="741363" y="3363913"/>
            <a:ext cx="5959475" cy="1951037"/>
          </a:xfrm>
          <a:solidFill>
            <a:srgbClr val="FFCC00"/>
          </a:solidFill>
        </p:spPr>
        <p:txBody>
          <a:bodyPr anchor="ctr"/>
          <a:lstStyle/>
          <a:p>
            <a:pPr>
              <a:defRPr/>
            </a:pPr>
            <a:r>
              <a:rPr lang="it-IT" sz="5700">
                <a:solidFill>
                  <a:schemeClr val="accent2"/>
                </a:solidFill>
                <a:effectLst>
                  <a:outerShdw blurRad="38100" dist="38100" dir="2700000" algn="tl">
                    <a:srgbClr val="000000"/>
                  </a:outerShdw>
                </a:effectLst>
                <a:latin typeface="Comic Sans MS" pitchFamily="66" charset="0"/>
              </a:rPr>
              <a:t>Colonna vertebrale</a:t>
            </a:r>
          </a:p>
        </p:txBody>
      </p:sp>
      <p:sp>
        <p:nvSpPr>
          <p:cNvPr id="1377283" name="Rectangle 3"/>
          <p:cNvSpPr>
            <a:spLocks noChangeArrowheads="1"/>
          </p:cNvSpPr>
          <p:nvPr/>
        </p:nvSpPr>
        <p:spPr bwMode="auto">
          <a:xfrm>
            <a:off x="7221538" y="3436938"/>
            <a:ext cx="5092700" cy="1871662"/>
          </a:xfrm>
          <a:prstGeom prst="rect">
            <a:avLst/>
          </a:prstGeom>
          <a:solidFill>
            <a:srgbClr val="FFCC00"/>
          </a:solidFill>
          <a:ln w="9525">
            <a:noFill/>
            <a:miter lim="800000"/>
            <a:headEnd/>
            <a:tailEnd/>
          </a:ln>
          <a:effectLst/>
        </p:spPr>
        <p:txBody>
          <a:bodyPr lIns="130046" tIns="65023" rIns="130046" bIns="65023" anchor="ctr"/>
          <a:lstStyle/>
          <a:p>
            <a:pPr defTabSz="1300163">
              <a:defRPr/>
            </a:pPr>
            <a:r>
              <a:rPr lang="it-IT" sz="5700" b="0">
                <a:solidFill>
                  <a:schemeClr val="accent2"/>
                </a:solidFill>
                <a:effectLst>
                  <a:outerShdw blurRad="38100" dist="38100" dir="2700000" algn="tl">
                    <a:srgbClr val="000000"/>
                  </a:outerShdw>
                </a:effectLst>
                <a:latin typeface="Comic Sans MS" pitchFamily="66" charset="0"/>
              </a:rPr>
              <a:t>Midollo  spinale</a:t>
            </a:r>
          </a:p>
        </p:txBody>
      </p:sp>
      <p:cxnSp>
        <p:nvCxnSpPr>
          <p:cNvPr id="180228" name="AutoShape 4"/>
          <p:cNvCxnSpPr>
            <a:cxnSpLocks noChangeShapeType="1"/>
          </p:cNvCxnSpPr>
          <p:nvPr/>
        </p:nvCxnSpPr>
        <p:spPr bwMode="auto">
          <a:xfrm flipH="1">
            <a:off x="3765550" y="2212975"/>
            <a:ext cx="2817813" cy="976313"/>
          </a:xfrm>
          <a:prstGeom prst="straightConnector1">
            <a:avLst/>
          </a:prstGeom>
          <a:noFill/>
          <a:ln w="50800">
            <a:solidFill>
              <a:schemeClr val="tx1"/>
            </a:solidFill>
            <a:round/>
            <a:headEnd/>
            <a:tailEnd type="arrow" w="lg" len="lg"/>
          </a:ln>
        </p:spPr>
      </p:cxnSp>
      <p:cxnSp>
        <p:nvCxnSpPr>
          <p:cNvPr id="180229" name="AutoShape 5"/>
          <p:cNvCxnSpPr>
            <a:cxnSpLocks noChangeShapeType="1"/>
          </p:cNvCxnSpPr>
          <p:nvPr/>
        </p:nvCxnSpPr>
        <p:spPr bwMode="auto">
          <a:xfrm>
            <a:off x="6573838" y="2212975"/>
            <a:ext cx="3141662" cy="1084263"/>
          </a:xfrm>
          <a:prstGeom prst="straightConnector1">
            <a:avLst/>
          </a:prstGeom>
          <a:noFill/>
          <a:ln w="50800">
            <a:solidFill>
              <a:schemeClr val="tx1"/>
            </a:solidFill>
            <a:round/>
            <a:headEnd/>
            <a:tailEnd type="arrow" w="lg" len="lg"/>
          </a:ln>
        </p:spPr>
      </p:cxnSp>
      <p:sp>
        <p:nvSpPr>
          <p:cNvPr id="180230" name="Text Box 6"/>
          <p:cNvSpPr txBox="1">
            <a:spLocks noChangeArrowheads="1"/>
          </p:cNvSpPr>
          <p:nvPr/>
        </p:nvSpPr>
        <p:spPr bwMode="auto">
          <a:xfrm>
            <a:off x="7580313" y="7253288"/>
            <a:ext cx="5092700" cy="1420812"/>
          </a:xfrm>
          <a:prstGeom prst="rect">
            <a:avLst/>
          </a:prstGeom>
          <a:solidFill>
            <a:srgbClr val="C0C0C0"/>
          </a:solidFill>
          <a:ln w="9525">
            <a:solidFill>
              <a:srgbClr val="666699"/>
            </a:solidFill>
            <a:miter lim="800000"/>
            <a:headEnd/>
            <a:tailEnd/>
          </a:ln>
        </p:spPr>
        <p:txBody>
          <a:bodyPr lIns="130046" tIns="65023" rIns="130046" bIns="65023">
            <a:spAutoFit/>
          </a:bodyPr>
          <a:lstStyle/>
          <a:p>
            <a:pPr marL="271463" indent="-271463" algn="l" defTabSz="1300163">
              <a:spcBef>
                <a:spcPct val="50000"/>
              </a:spcBef>
              <a:buFontTx/>
              <a:buChar char="•"/>
            </a:pPr>
            <a:r>
              <a:rPr lang="it-IT" altLang="it-IT" b="0">
                <a:latin typeface="Comic Sans MS" pitchFamily="66" charset="0"/>
              </a:rPr>
              <a:t>Lesioni midollari con </a:t>
            </a:r>
            <a:r>
              <a:rPr lang="it-IT" altLang="it-IT" b="0" i="1">
                <a:latin typeface="Comic Sans MS" pitchFamily="66" charset="0"/>
              </a:rPr>
              <a:t>deficit </a:t>
            </a:r>
            <a:r>
              <a:rPr lang="it-IT" altLang="it-IT" b="0">
                <a:latin typeface="Comic Sans MS" pitchFamily="66" charset="0"/>
              </a:rPr>
              <a:t>della sensibilità o/e dei movimenti</a:t>
            </a:r>
          </a:p>
        </p:txBody>
      </p:sp>
      <p:sp>
        <p:nvSpPr>
          <p:cNvPr id="180231" name="Text Box 7"/>
          <p:cNvSpPr txBox="1">
            <a:spLocks noChangeArrowheads="1"/>
          </p:cNvSpPr>
          <p:nvPr/>
        </p:nvSpPr>
        <p:spPr bwMode="auto">
          <a:xfrm>
            <a:off x="525463" y="7253288"/>
            <a:ext cx="2927350" cy="1849437"/>
          </a:xfrm>
          <a:prstGeom prst="rect">
            <a:avLst/>
          </a:prstGeom>
          <a:solidFill>
            <a:srgbClr val="C0C0C0"/>
          </a:solidFill>
          <a:ln w="9525">
            <a:solidFill>
              <a:srgbClr val="666699"/>
            </a:solidFill>
            <a:miter lim="800000"/>
            <a:headEnd/>
            <a:tailEnd/>
          </a:ln>
        </p:spPr>
        <p:txBody>
          <a:bodyPr lIns="130046" tIns="65023" rIns="130046" bIns="65023">
            <a:spAutoFit/>
          </a:bodyPr>
          <a:lstStyle/>
          <a:p>
            <a:pPr marL="271463" indent="-271463" algn="l" defTabSz="1300163">
              <a:spcBef>
                <a:spcPct val="50000"/>
              </a:spcBef>
            </a:pPr>
            <a:r>
              <a:rPr lang="it-IT" altLang="it-IT" b="0">
                <a:latin typeface="Comic Sans MS" pitchFamily="66" charset="0"/>
              </a:rPr>
              <a:t>Fratture</a:t>
            </a:r>
          </a:p>
          <a:p>
            <a:pPr marL="271463" indent="-271463" algn="l" defTabSz="1300163">
              <a:spcBef>
                <a:spcPct val="50000"/>
              </a:spcBef>
            </a:pPr>
            <a:r>
              <a:rPr lang="it-IT" altLang="it-IT" b="0">
                <a:latin typeface="Comic Sans MS" pitchFamily="66" charset="0"/>
              </a:rPr>
              <a:t>Lussazioni</a:t>
            </a:r>
          </a:p>
          <a:p>
            <a:pPr marL="271463" indent="-271463" algn="l" defTabSz="1300163">
              <a:spcBef>
                <a:spcPct val="50000"/>
              </a:spcBef>
            </a:pPr>
            <a:r>
              <a:rPr lang="it-IT" altLang="it-IT" b="0">
                <a:latin typeface="Comic Sans MS" pitchFamily="66" charset="0"/>
              </a:rPr>
              <a:t>Distorsioni</a:t>
            </a:r>
          </a:p>
        </p:txBody>
      </p:sp>
      <p:sp>
        <p:nvSpPr>
          <p:cNvPr id="180232" name="Text Box 8"/>
          <p:cNvSpPr txBox="1">
            <a:spLocks noChangeArrowheads="1"/>
          </p:cNvSpPr>
          <p:nvPr/>
        </p:nvSpPr>
        <p:spPr bwMode="auto">
          <a:xfrm>
            <a:off x="3765550" y="7253288"/>
            <a:ext cx="3382963" cy="993775"/>
          </a:xfrm>
          <a:prstGeom prst="rect">
            <a:avLst/>
          </a:prstGeom>
          <a:solidFill>
            <a:srgbClr val="C0C0C0"/>
          </a:solidFill>
          <a:ln w="9525">
            <a:solidFill>
              <a:srgbClr val="003366"/>
            </a:solidFill>
            <a:miter lim="800000"/>
            <a:headEnd/>
            <a:tailEnd/>
          </a:ln>
        </p:spPr>
        <p:txBody>
          <a:bodyPr lIns="130046" tIns="65023" rIns="130046" bIns="65023">
            <a:spAutoFit/>
          </a:bodyPr>
          <a:lstStyle/>
          <a:p>
            <a:pPr marL="271463" indent="-271463" algn="l" defTabSz="1300163">
              <a:spcBef>
                <a:spcPct val="50000"/>
              </a:spcBef>
            </a:pPr>
            <a:r>
              <a:rPr lang="it-IT" altLang="it-IT" b="0">
                <a:latin typeface="Comic Sans MS" pitchFamily="66" charset="0"/>
              </a:rPr>
              <a:t>Lesioni dei dischi intervertebrali</a:t>
            </a:r>
          </a:p>
        </p:txBody>
      </p:sp>
      <p:sp>
        <p:nvSpPr>
          <p:cNvPr id="180233" name="Line 9"/>
          <p:cNvSpPr>
            <a:spLocks noChangeShapeType="1"/>
          </p:cNvSpPr>
          <p:nvPr/>
        </p:nvSpPr>
        <p:spPr bwMode="auto">
          <a:xfrm>
            <a:off x="3765550" y="5524500"/>
            <a:ext cx="0" cy="649288"/>
          </a:xfrm>
          <a:prstGeom prst="line">
            <a:avLst/>
          </a:prstGeom>
          <a:noFill/>
          <a:ln w="25400">
            <a:solidFill>
              <a:schemeClr val="tx1"/>
            </a:solidFill>
            <a:round/>
            <a:headEnd/>
            <a:tailEnd/>
          </a:ln>
        </p:spPr>
        <p:txBody>
          <a:bodyPr/>
          <a:lstStyle/>
          <a:p>
            <a:endParaRPr lang="it-IT"/>
          </a:p>
        </p:txBody>
      </p:sp>
      <p:sp>
        <p:nvSpPr>
          <p:cNvPr id="180234" name="Line 10"/>
          <p:cNvSpPr>
            <a:spLocks noChangeShapeType="1"/>
          </p:cNvSpPr>
          <p:nvPr/>
        </p:nvSpPr>
        <p:spPr bwMode="auto">
          <a:xfrm>
            <a:off x="1893888" y="6677025"/>
            <a:ext cx="4225925" cy="0"/>
          </a:xfrm>
          <a:prstGeom prst="line">
            <a:avLst/>
          </a:prstGeom>
          <a:noFill/>
          <a:ln w="25400">
            <a:solidFill>
              <a:schemeClr val="tx1"/>
            </a:solidFill>
            <a:round/>
            <a:headEnd/>
            <a:tailEnd/>
          </a:ln>
        </p:spPr>
        <p:txBody>
          <a:bodyPr/>
          <a:lstStyle/>
          <a:p>
            <a:endParaRPr lang="it-IT"/>
          </a:p>
        </p:txBody>
      </p:sp>
      <p:sp>
        <p:nvSpPr>
          <p:cNvPr id="180235" name="Line 11"/>
          <p:cNvSpPr>
            <a:spLocks noChangeShapeType="1"/>
          </p:cNvSpPr>
          <p:nvPr/>
        </p:nvSpPr>
        <p:spPr bwMode="auto">
          <a:xfrm>
            <a:off x="1893888" y="6677025"/>
            <a:ext cx="0" cy="325438"/>
          </a:xfrm>
          <a:prstGeom prst="line">
            <a:avLst/>
          </a:prstGeom>
          <a:noFill/>
          <a:ln w="25400">
            <a:solidFill>
              <a:schemeClr val="tx1"/>
            </a:solidFill>
            <a:round/>
            <a:headEnd/>
            <a:tailEnd type="arrow" w="med" len="med"/>
          </a:ln>
        </p:spPr>
        <p:txBody>
          <a:bodyPr/>
          <a:lstStyle/>
          <a:p>
            <a:endParaRPr lang="it-IT"/>
          </a:p>
        </p:txBody>
      </p:sp>
      <p:sp>
        <p:nvSpPr>
          <p:cNvPr id="180236" name="Line 12"/>
          <p:cNvSpPr>
            <a:spLocks noChangeShapeType="1"/>
          </p:cNvSpPr>
          <p:nvPr/>
        </p:nvSpPr>
        <p:spPr bwMode="auto">
          <a:xfrm>
            <a:off x="5207000" y="6677025"/>
            <a:ext cx="0" cy="325438"/>
          </a:xfrm>
          <a:prstGeom prst="line">
            <a:avLst/>
          </a:prstGeom>
          <a:noFill/>
          <a:ln w="25400">
            <a:solidFill>
              <a:schemeClr val="tx1"/>
            </a:solidFill>
            <a:round/>
            <a:headEnd/>
            <a:tailEnd type="arrow" w="med" len="med"/>
          </a:ln>
        </p:spPr>
        <p:txBody>
          <a:bodyPr/>
          <a:lstStyle/>
          <a:p>
            <a:endParaRPr lang="it-IT"/>
          </a:p>
        </p:txBody>
      </p:sp>
      <p:sp>
        <p:nvSpPr>
          <p:cNvPr id="180237" name="Line 13"/>
          <p:cNvSpPr>
            <a:spLocks noChangeShapeType="1"/>
          </p:cNvSpPr>
          <p:nvPr/>
        </p:nvSpPr>
        <p:spPr bwMode="auto">
          <a:xfrm>
            <a:off x="9885363" y="6677025"/>
            <a:ext cx="0" cy="325438"/>
          </a:xfrm>
          <a:prstGeom prst="line">
            <a:avLst/>
          </a:prstGeom>
          <a:noFill/>
          <a:ln w="25400">
            <a:solidFill>
              <a:schemeClr val="tx1"/>
            </a:solidFill>
            <a:round/>
            <a:headEnd/>
            <a:tailEnd type="arrow" w="med" len="med"/>
          </a:ln>
        </p:spPr>
        <p:txBody>
          <a:bodyPr/>
          <a:lstStyle/>
          <a:p>
            <a:endParaRPr lang="it-IT"/>
          </a:p>
        </p:txBody>
      </p:sp>
      <p:sp>
        <p:nvSpPr>
          <p:cNvPr id="1377294" name="Text Box 14"/>
          <p:cNvSpPr txBox="1">
            <a:spLocks noChangeArrowheads="1"/>
          </p:cNvSpPr>
          <p:nvPr/>
        </p:nvSpPr>
        <p:spPr bwMode="auto">
          <a:xfrm>
            <a:off x="5710238" y="6245225"/>
            <a:ext cx="2382837" cy="831850"/>
          </a:xfrm>
          <a:prstGeom prst="rect">
            <a:avLst/>
          </a:prstGeom>
          <a:noFill/>
          <a:ln w="9525">
            <a:noFill/>
            <a:miter lim="800000"/>
            <a:headEnd/>
            <a:tailEnd/>
          </a:ln>
          <a:effectLst/>
        </p:spPr>
        <p:txBody>
          <a:bodyPr lIns="130046" tIns="65023" rIns="130046" bIns="65023" anchor="ctr">
            <a:spAutoFit/>
          </a:bodyPr>
          <a:lstStyle/>
          <a:p>
            <a:pPr defTabSz="1300163">
              <a:spcBef>
                <a:spcPct val="0"/>
              </a:spcBef>
              <a:defRPr/>
            </a:pPr>
            <a:r>
              <a:rPr lang="it-IT" sz="4600">
                <a:effectLst>
                  <a:outerShdw blurRad="38100" dist="38100" dir="2700000" algn="tl">
                    <a:srgbClr val="C0C0C0"/>
                  </a:outerShdw>
                </a:effectLst>
                <a:latin typeface="Comic Sans MS" pitchFamily="66" charset="0"/>
              </a:rPr>
              <a:t>Danni</a:t>
            </a:r>
          </a:p>
        </p:txBody>
      </p:sp>
      <p:sp>
        <p:nvSpPr>
          <p:cNvPr id="180239" name="Line 15"/>
          <p:cNvSpPr>
            <a:spLocks noChangeShapeType="1"/>
          </p:cNvSpPr>
          <p:nvPr/>
        </p:nvSpPr>
        <p:spPr bwMode="auto">
          <a:xfrm>
            <a:off x="7724775" y="6677025"/>
            <a:ext cx="2166938" cy="0"/>
          </a:xfrm>
          <a:prstGeom prst="line">
            <a:avLst/>
          </a:prstGeom>
          <a:noFill/>
          <a:ln w="25400">
            <a:solidFill>
              <a:schemeClr val="tx1"/>
            </a:solidFill>
            <a:round/>
            <a:headEnd/>
            <a:tailEnd/>
          </a:ln>
        </p:spPr>
        <p:txBody>
          <a:bodyPr/>
          <a:lstStyle/>
          <a:p>
            <a:endParaRPr lang="it-IT"/>
          </a:p>
        </p:txBody>
      </p:sp>
      <p:sp>
        <p:nvSpPr>
          <p:cNvPr id="180240" name="Line 16"/>
          <p:cNvSpPr>
            <a:spLocks noChangeShapeType="1"/>
          </p:cNvSpPr>
          <p:nvPr/>
        </p:nvSpPr>
        <p:spPr bwMode="auto">
          <a:xfrm>
            <a:off x="9885363" y="5597525"/>
            <a:ext cx="0" cy="574675"/>
          </a:xfrm>
          <a:prstGeom prst="line">
            <a:avLst/>
          </a:prstGeom>
          <a:noFill/>
          <a:ln w="25400">
            <a:solidFill>
              <a:schemeClr val="tx1"/>
            </a:solidFill>
            <a:round/>
            <a:headEnd/>
            <a:tailEnd/>
          </a:ln>
        </p:spPr>
        <p:txBody>
          <a:bodyPr/>
          <a:lstStyle/>
          <a:p>
            <a:endParaRPr lang="it-IT"/>
          </a:p>
        </p:txBody>
      </p:sp>
      <p:sp>
        <p:nvSpPr>
          <p:cNvPr id="180241" name="Line 17"/>
          <p:cNvSpPr>
            <a:spLocks noChangeShapeType="1"/>
          </p:cNvSpPr>
          <p:nvPr/>
        </p:nvSpPr>
        <p:spPr bwMode="auto">
          <a:xfrm>
            <a:off x="3765550" y="6172200"/>
            <a:ext cx="6119813" cy="0"/>
          </a:xfrm>
          <a:prstGeom prst="line">
            <a:avLst/>
          </a:prstGeom>
          <a:noFill/>
          <a:ln w="25400">
            <a:solidFill>
              <a:schemeClr val="tx1"/>
            </a:solidFill>
            <a:round/>
            <a:headEnd/>
            <a:tailEnd/>
          </a:ln>
        </p:spPr>
        <p:txBody>
          <a:bodyPr/>
          <a:lstStyle/>
          <a:p>
            <a:endParaRPr lang="it-IT"/>
          </a:p>
        </p:txBody>
      </p:sp>
      <p:sp>
        <p:nvSpPr>
          <p:cNvPr id="180242" name="Line 18"/>
          <p:cNvSpPr>
            <a:spLocks noChangeShapeType="1"/>
          </p:cNvSpPr>
          <p:nvPr/>
        </p:nvSpPr>
        <p:spPr bwMode="auto">
          <a:xfrm>
            <a:off x="6932613" y="6172200"/>
            <a:ext cx="0" cy="325438"/>
          </a:xfrm>
          <a:prstGeom prst="line">
            <a:avLst/>
          </a:prstGeom>
          <a:noFill/>
          <a:ln w="25400">
            <a:solidFill>
              <a:schemeClr val="tx1"/>
            </a:solidFill>
            <a:round/>
            <a:headEnd/>
            <a:tailEnd/>
          </a:ln>
        </p:spPr>
        <p:txBody>
          <a:bodyPr/>
          <a:lstStyle/>
          <a:p>
            <a:endParaRPr lang="it-IT"/>
          </a:p>
        </p:txBody>
      </p:sp>
      <p:sp>
        <p:nvSpPr>
          <p:cNvPr id="1377299" name="Rectangle 19"/>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TRAUMI SPINALI</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Strutture bersaglio</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CasellaDiTesto 1">
            <a:extLst>
              <a:ext uri="{FF2B5EF4-FFF2-40B4-BE49-F238E27FC236}">
                <a16:creationId xmlns:a16="http://schemas.microsoft.com/office/drawing/2014/main" id="{E8ADAAD1-9CBA-485E-900E-1A6A1006FB3A}"/>
              </a:ext>
            </a:extLst>
          </p:cNvPr>
          <p:cNvSpPr txBox="1">
            <a:spLocks noChangeArrowheads="1"/>
          </p:cNvSpPr>
          <p:nvPr/>
        </p:nvSpPr>
        <p:spPr bwMode="auto">
          <a:xfrm>
            <a:off x="3042903" y="108842"/>
            <a:ext cx="6809043" cy="7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4550">
                <a:solidFill>
                  <a:srgbClr val="FF0000"/>
                </a:solidFill>
                <a:latin typeface="Arial" panose="020B0604020202020204" pitchFamily="34" charset="0"/>
              </a:rPr>
              <a:t>TRAUMA VERTEBRALE</a:t>
            </a:r>
          </a:p>
        </p:txBody>
      </p:sp>
      <p:pic>
        <p:nvPicPr>
          <p:cNvPr id="116739" name="Immagine 2" descr="segment_of_spine.jpg">
            <a:extLst>
              <a:ext uri="{FF2B5EF4-FFF2-40B4-BE49-F238E27FC236}">
                <a16:creationId xmlns:a16="http://schemas.microsoft.com/office/drawing/2014/main" id="{60AC366A-7463-43F1-9EBA-C94CA6253C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030" y="947750"/>
            <a:ext cx="8524328" cy="852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CasellaDiTesto 3">
            <a:extLst>
              <a:ext uri="{FF2B5EF4-FFF2-40B4-BE49-F238E27FC236}">
                <a16:creationId xmlns:a16="http://schemas.microsoft.com/office/drawing/2014/main" id="{0BF2D530-F739-4C32-9B55-3F1B131B643E}"/>
              </a:ext>
            </a:extLst>
          </p:cNvPr>
          <p:cNvSpPr txBox="1">
            <a:spLocks noChangeArrowheads="1"/>
          </p:cNvSpPr>
          <p:nvPr/>
        </p:nvSpPr>
        <p:spPr bwMode="auto">
          <a:xfrm>
            <a:off x="5530045" y="1160952"/>
            <a:ext cx="2656496" cy="967701"/>
          </a:xfrm>
          <a:prstGeom prst="rect">
            <a:avLst/>
          </a:prstGeom>
          <a:solidFill>
            <a:schemeClr val="bg1"/>
          </a:solidFill>
          <a:ln w="9525">
            <a:solidFill>
              <a:schemeClr val="bg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844">
                <a:latin typeface="Arial" panose="020B0604020202020204" pitchFamily="34" charset="0"/>
              </a:rPr>
              <a:t>CORPO</a:t>
            </a:r>
          </a:p>
          <a:p>
            <a:pPr eaLnBrk="1" hangingPunct="1">
              <a:spcBef>
                <a:spcPct val="0"/>
              </a:spcBef>
              <a:buFontTx/>
              <a:buNone/>
            </a:pPr>
            <a:r>
              <a:rPr lang="it-IT" altLang="it-IT" sz="2844">
                <a:latin typeface="Arial" panose="020B0604020202020204" pitchFamily="34" charset="0"/>
              </a:rPr>
              <a:t>VERTEBRALE</a:t>
            </a:r>
          </a:p>
        </p:txBody>
      </p:sp>
      <p:sp>
        <p:nvSpPr>
          <p:cNvPr id="6" name="Rettangolo 5">
            <a:extLst>
              <a:ext uri="{FF2B5EF4-FFF2-40B4-BE49-F238E27FC236}">
                <a16:creationId xmlns:a16="http://schemas.microsoft.com/office/drawing/2014/main" id="{DF9A6CBA-C352-45FB-A824-9D466D0DA4A6}"/>
              </a:ext>
            </a:extLst>
          </p:cNvPr>
          <p:cNvSpPr/>
          <p:nvPr/>
        </p:nvSpPr>
        <p:spPr>
          <a:xfrm>
            <a:off x="6718326" y="6177121"/>
            <a:ext cx="2167202" cy="1733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3982"/>
          </a:p>
        </p:txBody>
      </p:sp>
      <p:sp>
        <p:nvSpPr>
          <p:cNvPr id="116742" name="CasellaDiTesto 6">
            <a:extLst>
              <a:ext uri="{FF2B5EF4-FFF2-40B4-BE49-F238E27FC236}">
                <a16:creationId xmlns:a16="http://schemas.microsoft.com/office/drawing/2014/main" id="{4926EA98-9FD0-401B-8EC8-AB895118EE89}"/>
              </a:ext>
            </a:extLst>
          </p:cNvPr>
          <p:cNvSpPr txBox="1">
            <a:spLocks noChangeArrowheads="1"/>
          </p:cNvSpPr>
          <p:nvPr/>
        </p:nvSpPr>
        <p:spPr bwMode="auto">
          <a:xfrm>
            <a:off x="6752953" y="6177122"/>
            <a:ext cx="1890261" cy="967701"/>
          </a:xfrm>
          <a:prstGeom prst="rect">
            <a:avLst/>
          </a:prstGeom>
          <a:solidFill>
            <a:schemeClr val="bg1"/>
          </a:solidFill>
          <a:ln w="9525">
            <a:solidFill>
              <a:schemeClr val="bg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844">
                <a:latin typeface="Arial" panose="020B0604020202020204" pitchFamily="34" charset="0"/>
              </a:rPr>
              <a:t>Faccetta</a:t>
            </a:r>
          </a:p>
          <a:p>
            <a:pPr eaLnBrk="1" hangingPunct="1">
              <a:spcBef>
                <a:spcPct val="0"/>
              </a:spcBef>
              <a:buFontTx/>
              <a:buNone/>
            </a:pPr>
            <a:r>
              <a:rPr lang="it-IT" altLang="it-IT" sz="2844">
                <a:latin typeface="Arial" panose="020B0604020202020204" pitchFamily="34" charset="0"/>
              </a:rPr>
              <a:t>Articolare</a:t>
            </a:r>
          </a:p>
        </p:txBody>
      </p:sp>
      <p:sp>
        <p:nvSpPr>
          <p:cNvPr id="9" name="Rettangolo 8">
            <a:extLst>
              <a:ext uri="{FF2B5EF4-FFF2-40B4-BE49-F238E27FC236}">
                <a16:creationId xmlns:a16="http://schemas.microsoft.com/office/drawing/2014/main" id="{32F2F137-F9A9-4F60-A481-5BE35B4B24EF}"/>
              </a:ext>
            </a:extLst>
          </p:cNvPr>
          <p:cNvSpPr/>
          <p:nvPr/>
        </p:nvSpPr>
        <p:spPr>
          <a:xfrm>
            <a:off x="4876204" y="8019243"/>
            <a:ext cx="3142443" cy="1300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3982"/>
          </a:p>
        </p:txBody>
      </p:sp>
      <p:sp>
        <p:nvSpPr>
          <p:cNvPr id="116744" name="CasellaDiTesto 9">
            <a:extLst>
              <a:ext uri="{FF2B5EF4-FFF2-40B4-BE49-F238E27FC236}">
                <a16:creationId xmlns:a16="http://schemas.microsoft.com/office/drawing/2014/main" id="{A776B55D-E4E1-4C7F-8870-212E712A3BD7}"/>
              </a:ext>
            </a:extLst>
          </p:cNvPr>
          <p:cNvSpPr txBox="1">
            <a:spLocks noChangeArrowheads="1"/>
          </p:cNvSpPr>
          <p:nvPr/>
        </p:nvSpPr>
        <p:spPr bwMode="auto">
          <a:xfrm>
            <a:off x="4879285" y="7987639"/>
            <a:ext cx="2454518" cy="967701"/>
          </a:xfrm>
          <a:prstGeom prst="rect">
            <a:avLst/>
          </a:prstGeom>
          <a:solidFill>
            <a:schemeClr val="bg1"/>
          </a:solidFill>
          <a:ln w="9525">
            <a:solidFill>
              <a:schemeClr val="bg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844">
                <a:latin typeface="Arial" panose="020B0604020202020204" pitchFamily="34" charset="0"/>
              </a:rPr>
              <a:t>PROCESSO</a:t>
            </a:r>
          </a:p>
          <a:p>
            <a:pPr eaLnBrk="1" hangingPunct="1">
              <a:spcBef>
                <a:spcPct val="0"/>
              </a:spcBef>
              <a:buFontTx/>
              <a:buNone/>
            </a:pPr>
            <a:r>
              <a:rPr lang="it-IT" altLang="it-IT" sz="2844">
                <a:latin typeface="Arial" panose="020B0604020202020204" pitchFamily="34" charset="0"/>
              </a:rPr>
              <a:t>TRASVERSO</a:t>
            </a:r>
          </a:p>
        </p:txBody>
      </p:sp>
      <p:sp>
        <p:nvSpPr>
          <p:cNvPr id="11" name="Rettangolo 10">
            <a:extLst>
              <a:ext uri="{FF2B5EF4-FFF2-40B4-BE49-F238E27FC236}">
                <a16:creationId xmlns:a16="http://schemas.microsoft.com/office/drawing/2014/main" id="{40952A80-9B73-4FF5-94AB-7101FA65796B}"/>
              </a:ext>
            </a:extLst>
          </p:cNvPr>
          <p:cNvSpPr/>
          <p:nvPr/>
        </p:nvSpPr>
        <p:spPr>
          <a:xfrm>
            <a:off x="216720" y="8019243"/>
            <a:ext cx="2383922" cy="1300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3982"/>
          </a:p>
        </p:txBody>
      </p:sp>
      <p:sp>
        <p:nvSpPr>
          <p:cNvPr id="116746" name="CasellaDiTesto 11">
            <a:extLst>
              <a:ext uri="{FF2B5EF4-FFF2-40B4-BE49-F238E27FC236}">
                <a16:creationId xmlns:a16="http://schemas.microsoft.com/office/drawing/2014/main" id="{D0B7F3E9-141F-4D59-B8B8-E963931F6479}"/>
              </a:ext>
            </a:extLst>
          </p:cNvPr>
          <p:cNvSpPr txBox="1">
            <a:spLocks noChangeArrowheads="1"/>
          </p:cNvSpPr>
          <p:nvPr/>
        </p:nvSpPr>
        <p:spPr bwMode="auto">
          <a:xfrm>
            <a:off x="110842" y="7987639"/>
            <a:ext cx="2252540" cy="967701"/>
          </a:xfrm>
          <a:prstGeom prst="rect">
            <a:avLst/>
          </a:prstGeom>
          <a:solidFill>
            <a:schemeClr val="bg1"/>
          </a:solidFill>
          <a:ln w="9525">
            <a:solidFill>
              <a:schemeClr val="bg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844" dirty="0">
                <a:latin typeface="Arial" panose="020B0604020202020204" pitchFamily="34" charset="0"/>
              </a:rPr>
              <a:t>PROCESSO</a:t>
            </a:r>
          </a:p>
          <a:p>
            <a:pPr eaLnBrk="1" hangingPunct="1">
              <a:spcBef>
                <a:spcPct val="0"/>
              </a:spcBef>
              <a:buFontTx/>
              <a:buNone/>
            </a:pPr>
            <a:r>
              <a:rPr lang="it-IT" altLang="it-IT" sz="2844" dirty="0">
                <a:latin typeface="Arial" panose="020B0604020202020204" pitchFamily="34" charset="0"/>
              </a:rPr>
              <a:t>SPINOSO</a:t>
            </a:r>
          </a:p>
        </p:txBody>
      </p:sp>
      <p:sp>
        <p:nvSpPr>
          <p:cNvPr id="13" name="Rettangolo 12">
            <a:extLst>
              <a:ext uri="{FF2B5EF4-FFF2-40B4-BE49-F238E27FC236}">
                <a16:creationId xmlns:a16="http://schemas.microsoft.com/office/drawing/2014/main" id="{E2D1DDDD-05E0-402A-956E-97EBC1F30C45}"/>
              </a:ext>
            </a:extLst>
          </p:cNvPr>
          <p:cNvSpPr/>
          <p:nvPr/>
        </p:nvSpPr>
        <p:spPr>
          <a:xfrm>
            <a:off x="108360" y="1300916"/>
            <a:ext cx="3467523" cy="8668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3982"/>
          </a:p>
        </p:txBody>
      </p:sp>
      <p:sp>
        <p:nvSpPr>
          <p:cNvPr id="116748" name="CasellaDiTesto 4">
            <a:extLst>
              <a:ext uri="{FF2B5EF4-FFF2-40B4-BE49-F238E27FC236}">
                <a16:creationId xmlns:a16="http://schemas.microsoft.com/office/drawing/2014/main" id="{67AEFF8A-4CD7-4B18-A627-8DAEBB776F23}"/>
              </a:ext>
            </a:extLst>
          </p:cNvPr>
          <p:cNvSpPr txBox="1">
            <a:spLocks noChangeArrowheads="1"/>
          </p:cNvSpPr>
          <p:nvPr/>
        </p:nvSpPr>
        <p:spPr bwMode="auto">
          <a:xfrm>
            <a:off x="0" y="1598907"/>
            <a:ext cx="3684244" cy="530017"/>
          </a:xfrm>
          <a:prstGeom prst="rect">
            <a:avLst/>
          </a:prstGeom>
          <a:solidFill>
            <a:schemeClr val="bg1"/>
          </a:solidFill>
          <a:ln w="9525">
            <a:solidFill>
              <a:schemeClr val="bg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844">
                <a:latin typeface="Arial" panose="020B0604020202020204" pitchFamily="34" charset="0"/>
              </a:rPr>
              <a:t>MIDOLLO SPINALE</a:t>
            </a:r>
          </a:p>
        </p:txBody>
      </p:sp>
    </p:spTree>
    <p:extLst>
      <p:ext uri="{BB962C8B-B14F-4D97-AF65-F5344CB8AC3E}">
        <p14:creationId xmlns:p14="http://schemas.microsoft.com/office/powerpoint/2010/main" val="162721748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Immagine 2" descr="Vertebral_column-coloured.png">
            <a:extLst>
              <a:ext uri="{FF2B5EF4-FFF2-40B4-BE49-F238E27FC236}">
                <a16:creationId xmlns:a16="http://schemas.microsoft.com/office/drawing/2014/main" id="{9E7226D9-47B1-448D-AF9B-75D37E82DF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6720" y="867476"/>
            <a:ext cx="2555492" cy="877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Rectangle 10">
            <a:extLst>
              <a:ext uri="{FF2B5EF4-FFF2-40B4-BE49-F238E27FC236}">
                <a16:creationId xmlns:a16="http://schemas.microsoft.com/office/drawing/2014/main" id="{225573C3-AD38-426B-BEE5-C417E48DE314}"/>
              </a:ext>
            </a:extLst>
          </p:cNvPr>
          <p:cNvSpPr>
            <a:spLocks noChangeArrowheads="1"/>
          </p:cNvSpPr>
          <p:nvPr/>
        </p:nvSpPr>
        <p:spPr bwMode="auto">
          <a:xfrm>
            <a:off x="216721" y="975837"/>
            <a:ext cx="690796" cy="55760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3413"/>
          </a:p>
        </p:txBody>
      </p:sp>
      <p:sp>
        <p:nvSpPr>
          <p:cNvPr id="115716" name="Text Box 11">
            <a:extLst>
              <a:ext uri="{FF2B5EF4-FFF2-40B4-BE49-F238E27FC236}">
                <a16:creationId xmlns:a16="http://schemas.microsoft.com/office/drawing/2014/main" id="{C5FF67F5-6A04-4D24-AA45-A6B97821C382}"/>
              </a:ext>
            </a:extLst>
          </p:cNvPr>
          <p:cNvSpPr txBox="1">
            <a:spLocks noChangeArrowheads="1"/>
          </p:cNvSpPr>
          <p:nvPr/>
        </p:nvSpPr>
        <p:spPr bwMode="auto">
          <a:xfrm>
            <a:off x="444094" y="975836"/>
            <a:ext cx="385042" cy="59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80"/>
              <a:t>C1</a:t>
            </a:r>
          </a:p>
          <a:p>
            <a:pPr eaLnBrk="1" hangingPunct="1">
              <a:spcBef>
                <a:spcPct val="0"/>
              </a:spcBef>
              <a:buFontTx/>
              <a:buNone/>
            </a:pPr>
            <a:endParaRPr lang="it-IT" altLang="it-IT" sz="711"/>
          </a:p>
          <a:p>
            <a:pPr eaLnBrk="1" hangingPunct="1">
              <a:spcBef>
                <a:spcPct val="0"/>
              </a:spcBef>
              <a:buFontTx/>
              <a:buNone/>
            </a:pPr>
            <a:r>
              <a:rPr lang="it-IT" altLang="it-IT" sz="1280"/>
              <a:t>C2</a:t>
            </a:r>
          </a:p>
        </p:txBody>
      </p:sp>
      <p:sp>
        <p:nvSpPr>
          <p:cNvPr id="115717" name="Line 12">
            <a:extLst>
              <a:ext uri="{FF2B5EF4-FFF2-40B4-BE49-F238E27FC236}">
                <a16:creationId xmlns:a16="http://schemas.microsoft.com/office/drawing/2014/main" id="{7CACE7AC-D2CE-4BB5-B91D-50FB4FBF7877}"/>
              </a:ext>
            </a:extLst>
          </p:cNvPr>
          <p:cNvSpPr>
            <a:spLocks noChangeShapeType="1"/>
          </p:cNvSpPr>
          <p:nvPr/>
        </p:nvSpPr>
        <p:spPr bwMode="auto">
          <a:xfrm>
            <a:off x="866881" y="1192556"/>
            <a:ext cx="1015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sz="3982"/>
          </a:p>
        </p:txBody>
      </p:sp>
      <p:sp>
        <p:nvSpPr>
          <p:cNvPr id="115718" name="Text Box 13">
            <a:extLst>
              <a:ext uri="{FF2B5EF4-FFF2-40B4-BE49-F238E27FC236}">
                <a16:creationId xmlns:a16="http://schemas.microsoft.com/office/drawing/2014/main" id="{1EDD3EED-7571-4BE4-8C2B-CB42D718A4EE}"/>
              </a:ext>
            </a:extLst>
          </p:cNvPr>
          <p:cNvSpPr txBox="1">
            <a:spLocks noChangeArrowheads="1"/>
          </p:cNvSpPr>
          <p:nvPr/>
        </p:nvSpPr>
        <p:spPr bwMode="auto">
          <a:xfrm>
            <a:off x="2205400" y="1041305"/>
            <a:ext cx="907876"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80"/>
              <a:t>Atlante</a:t>
            </a:r>
          </a:p>
          <a:p>
            <a:pPr eaLnBrk="1" hangingPunct="1">
              <a:spcBef>
                <a:spcPct val="0"/>
              </a:spcBef>
              <a:buFontTx/>
              <a:buNone/>
            </a:pPr>
            <a:endParaRPr lang="it-IT" altLang="it-IT" sz="853"/>
          </a:p>
          <a:p>
            <a:pPr eaLnBrk="1" hangingPunct="1">
              <a:spcBef>
                <a:spcPct val="0"/>
              </a:spcBef>
              <a:buFontTx/>
              <a:buNone/>
            </a:pPr>
            <a:r>
              <a:rPr lang="it-IT" altLang="it-IT" sz="1280"/>
              <a:t>Epistrofeo</a:t>
            </a:r>
          </a:p>
        </p:txBody>
      </p:sp>
      <p:sp>
        <p:nvSpPr>
          <p:cNvPr id="115719" name="Text Box 14">
            <a:extLst>
              <a:ext uri="{FF2B5EF4-FFF2-40B4-BE49-F238E27FC236}">
                <a16:creationId xmlns:a16="http://schemas.microsoft.com/office/drawing/2014/main" id="{681A0C7F-791A-48DE-A94B-FE57C5911750}"/>
              </a:ext>
            </a:extLst>
          </p:cNvPr>
          <p:cNvSpPr txBox="1">
            <a:spLocks noChangeArrowheads="1"/>
          </p:cNvSpPr>
          <p:nvPr/>
        </p:nvSpPr>
        <p:spPr bwMode="auto">
          <a:xfrm>
            <a:off x="744393" y="9306019"/>
            <a:ext cx="728083" cy="289310"/>
          </a:xfrm>
          <a:prstGeom prst="rect">
            <a:avLst/>
          </a:prstGeom>
          <a:solidFill>
            <a:schemeClr val="bg1"/>
          </a:solidFill>
          <a:ln w="9525">
            <a:solidFill>
              <a:schemeClr val="bg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80"/>
              <a:t>Coccige</a:t>
            </a:r>
          </a:p>
        </p:txBody>
      </p:sp>
      <p:sp>
        <p:nvSpPr>
          <p:cNvPr id="115720" name="Rectangle 16">
            <a:extLst>
              <a:ext uri="{FF2B5EF4-FFF2-40B4-BE49-F238E27FC236}">
                <a16:creationId xmlns:a16="http://schemas.microsoft.com/office/drawing/2014/main" id="{F64233D1-13A2-455D-968D-CB95CD4DC18B}"/>
              </a:ext>
            </a:extLst>
          </p:cNvPr>
          <p:cNvSpPr>
            <a:spLocks noChangeArrowheads="1"/>
          </p:cNvSpPr>
          <p:nvPr/>
        </p:nvSpPr>
        <p:spPr bwMode="auto">
          <a:xfrm>
            <a:off x="325080" y="8561044"/>
            <a:ext cx="866881" cy="43344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3413"/>
          </a:p>
        </p:txBody>
      </p:sp>
      <p:sp>
        <p:nvSpPr>
          <p:cNvPr id="115721" name="Text Box 17">
            <a:extLst>
              <a:ext uri="{FF2B5EF4-FFF2-40B4-BE49-F238E27FC236}">
                <a16:creationId xmlns:a16="http://schemas.microsoft.com/office/drawing/2014/main" id="{353D3D4F-6BEF-4DAC-ADF8-6742B3106115}"/>
              </a:ext>
            </a:extLst>
          </p:cNvPr>
          <p:cNvSpPr txBox="1">
            <a:spLocks noChangeArrowheads="1"/>
          </p:cNvSpPr>
          <p:nvPr/>
        </p:nvSpPr>
        <p:spPr bwMode="auto">
          <a:xfrm>
            <a:off x="565162" y="8655859"/>
            <a:ext cx="580864" cy="289310"/>
          </a:xfrm>
          <a:prstGeom prst="rect">
            <a:avLst/>
          </a:prstGeom>
          <a:solidFill>
            <a:schemeClr val="bg1"/>
          </a:solidFill>
          <a:ln w="9525">
            <a:solidFill>
              <a:schemeClr val="bg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80"/>
              <a:t>Sacro</a:t>
            </a:r>
          </a:p>
        </p:txBody>
      </p:sp>
      <p:sp>
        <p:nvSpPr>
          <p:cNvPr id="115722" name="Line 18">
            <a:extLst>
              <a:ext uri="{FF2B5EF4-FFF2-40B4-BE49-F238E27FC236}">
                <a16:creationId xmlns:a16="http://schemas.microsoft.com/office/drawing/2014/main" id="{A617CE77-BEB9-4196-8707-7F8CE72DAA1A}"/>
              </a:ext>
            </a:extLst>
          </p:cNvPr>
          <p:cNvSpPr>
            <a:spLocks noChangeShapeType="1"/>
          </p:cNvSpPr>
          <p:nvPr/>
        </p:nvSpPr>
        <p:spPr bwMode="auto">
          <a:xfrm>
            <a:off x="1625401" y="1192556"/>
            <a:ext cx="58920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sz="3982"/>
          </a:p>
        </p:txBody>
      </p:sp>
      <p:sp>
        <p:nvSpPr>
          <p:cNvPr id="115723" name="Line 21">
            <a:extLst>
              <a:ext uri="{FF2B5EF4-FFF2-40B4-BE49-F238E27FC236}">
                <a16:creationId xmlns:a16="http://schemas.microsoft.com/office/drawing/2014/main" id="{625C430E-36F1-4739-B2C7-5A5BF547FEE5}"/>
              </a:ext>
            </a:extLst>
          </p:cNvPr>
          <p:cNvSpPr>
            <a:spLocks noChangeShapeType="1"/>
          </p:cNvSpPr>
          <p:nvPr/>
        </p:nvSpPr>
        <p:spPr bwMode="auto">
          <a:xfrm>
            <a:off x="1733762" y="1517637"/>
            <a:ext cx="4853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sz="3982"/>
          </a:p>
        </p:txBody>
      </p:sp>
      <p:pic>
        <p:nvPicPr>
          <p:cNvPr id="115724" name="Picture 22" descr="Atlante Farnese">
            <a:extLst>
              <a:ext uri="{FF2B5EF4-FFF2-40B4-BE49-F238E27FC236}">
                <a16:creationId xmlns:a16="http://schemas.microsoft.com/office/drawing/2014/main" id="{D8F40205-3895-4477-ABC4-E3ACEAE893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9324" y="650756"/>
            <a:ext cx="4846858" cy="671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9" name="Text Box 9">
            <a:extLst>
              <a:ext uri="{FF2B5EF4-FFF2-40B4-BE49-F238E27FC236}">
                <a16:creationId xmlns:a16="http://schemas.microsoft.com/office/drawing/2014/main" id="{6C1A6CCB-C939-4E6E-9465-4F7F9152DDA5}"/>
              </a:ext>
            </a:extLst>
          </p:cNvPr>
          <p:cNvSpPr txBox="1">
            <a:spLocks noChangeArrowheads="1"/>
          </p:cNvSpPr>
          <p:nvPr/>
        </p:nvSpPr>
        <p:spPr bwMode="auto">
          <a:xfrm>
            <a:off x="8242141" y="2720887"/>
            <a:ext cx="4505974" cy="3576685"/>
          </a:xfrm>
          <a:prstGeom prst="rect">
            <a:avLst/>
          </a:prstGeom>
          <a:solidFill>
            <a:srgbClr val="FFFF00"/>
          </a:solidFill>
          <a:ln w="9525">
            <a:noFill/>
            <a:miter lim="800000"/>
            <a:headEnd/>
            <a:tailEnd/>
          </a:ln>
        </p:spPr>
        <p:txBody>
          <a:bodyPr>
            <a:spAutoFit/>
          </a:bodyPr>
          <a:lstStyle/>
          <a:p>
            <a:pPr algn="ctr" eaLnBrk="1" hangingPunct="1">
              <a:defRPr/>
            </a:pPr>
            <a:r>
              <a:rPr lang="it-IT" sz="2844" u="sng" dirty="0">
                <a:solidFill>
                  <a:srgbClr val="FF0000"/>
                </a:solidFill>
                <a:effectLst>
                  <a:outerShdw blurRad="38100" dist="38100" dir="2700000" algn="tl">
                    <a:srgbClr val="000000"/>
                  </a:outerShdw>
                </a:effectLst>
                <a:latin typeface="Arial" charset="0"/>
              </a:rPr>
              <a:t>A T </a:t>
            </a:r>
            <a:r>
              <a:rPr lang="it-IT" sz="2844" u="sng" dirty="0" err="1">
                <a:solidFill>
                  <a:srgbClr val="FF0000"/>
                </a:solidFill>
                <a:effectLst>
                  <a:outerShdw blurRad="38100" dist="38100" dir="2700000" algn="tl">
                    <a:srgbClr val="000000"/>
                  </a:outerShdw>
                </a:effectLst>
                <a:latin typeface="Arial" charset="0"/>
              </a:rPr>
              <a:t>T</a:t>
            </a:r>
            <a:r>
              <a:rPr lang="it-IT" sz="2844" u="sng" dirty="0">
                <a:solidFill>
                  <a:srgbClr val="FF0000"/>
                </a:solidFill>
                <a:effectLst>
                  <a:outerShdw blurRad="38100" dist="38100" dir="2700000" algn="tl">
                    <a:srgbClr val="000000"/>
                  </a:outerShdw>
                </a:effectLst>
                <a:latin typeface="Arial" charset="0"/>
              </a:rPr>
              <a:t> E N Z I O N E !</a:t>
            </a:r>
          </a:p>
          <a:p>
            <a:pPr algn="ctr" eaLnBrk="1" hangingPunct="1">
              <a:defRPr/>
            </a:pPr>
            <a:endParaRPr lang="it-IT" sz="1138" u="sng" dirty="0">
              <a:solidFill>
                <a:srgbClr val="FF0000"/>
              </a:solidFill>
              <a:effectLst>
                <a:outerShdw blurRad="38100" dist="38100" dir="2700000" algn="tl">
                  <a:srgbClr val="000000"/>
                </a:outerShdw>
              </a:effectLst>
              <a:latin typeface="Arial" charset="0"/>
            </a:endParaRPr>
          </a:p>
          <a:p>
            <a:pPr algn="ctr" eaLnBrk="1" hangingPunct="1">
              <a:defRPr/>
            </a:pPr>
            <a:r>
              <a:rPr lang="it-IT" sz="2560" dirty="0">
                <a:solidFill>
                  <a:srgbClr val="FF0000"/>
                </a:solidFill>
                <a:latin typeface="Arial" charset="0"/>
              </a:rPr>
              <a:t>QUALSIASI SOGGETTO</a:t>
            </a:r>
          </a:p>
          <a:p>
            <a:pPr algn="ctr" eaLnBrk="1" hangingPunct="1">
              <a:defRPr/>
            </a:pPr>
            <a:r>
              <a:rPr lang="it-IT" sz="2560" dirty="0">
                <a:solidFill>
                  <a:srgbClr val="FF0000"/>
                </a:solidFill>
                <a:latin typeface="Arial" charset="0"/>
              </a:rPr>
              <a:t>PRIVO </a:t>
            </a:r>
            <a:r>
              <a:rPr lang="it-IT" sz="2560" dirty="0" err="1">
                <a:solidFill>
                  <a:srgbClr val="FF0000"/>
                </a:solidFill>
                <a:latin typeface="Arial" charset="0"/>
              </a:rPr>
              <a:t>DI</a:t>
            </a:r>
            <a:r>
              <a:rPr lang="it-IT" sz="2560" dirty="0">
                <a:solidFill>
                  <a:srgbClr val="FF0000"/>
                </a:solidFill>
                <a:latin typeface="Arial" charset="0"/>
              </a:rPr>
              <a:t> COSCIENZA,</a:t>
            </a:r>
          </a:p>
          <a:p>
            <a:pPr algn="ctr" eaLnBrk="1" hangingPunct="1">
              <a:defRPr/>
            </a:pPr>
            <a:r>
              <a:rPr lang="it-IT" sz="2560" dirty="0">
                <a:solidFill>
                  <a:srgbClr val="FF0000"/>
                </a:solidFill>
                <a:latin typeface="Arial" charset="0"/>
              </a:rPr>
              <a:t>VITTIMA </a:t>
            </a:r>
            <a:r>
              <a:rPr lang="it-IT" sz="2560" dirty="0" err="1">
                <a:solidFill>
                  <a:srgbClr val="FF0000"/>
                </a:solidFill>
                <a:latin typeface="Arial" charset="0"/>
              </a:rPr>
              <a:t>DI</a:t>
            </a:r>
            <a:r>
              <a:rPr lang="it-IT" sz="2560" dirty="0">
                <a:solidFill>
                  <a:srgbClr val="FF0000"/>
                </a:solidFill>
                <a:latin typeface="Arial" charset="0"/>
              </a:rPr>
              <a:t> UN INCIDENTE,</a:t>
            </a:r>
          </a:p>
          <a:p>
            <a:pPr algn="ctr" eaLnBrk="1" hangingPunct="1">
              <a:defRPr/>
            </a:pPr>
            <a:r>
              <a:rPr lang="it-IT" sz="2560" dirty="0">
                <a:solidFill>
                  <a:srgbClr val="FF0000"/>
                </a:solidFill>
                <a:latin typeface="Arial" charset="0"/>
              </a:rPr>
              <a:t>DEV’ESSERE TRATTATO</a:t>
            </a:r>
          </a:p>
          <a:p>
            <a:pPr algn="ctr" eaLnBrk="1" hangingPunct="1">
              <a:defRPr/>
            </a:pPr>
            <a:r>
              <a:rPr lang="it-IT" sz="2560" dirty="0">
                <a:solidFill>
                  <a:srgbClr val="FF0000"/>
                </a:solidFill>
                <a:latin typeface="Arial" charset="0"/>
              </a:rPr>
              <a:t>COME SE AVESSE UN</a:t>
            </a:r>
          </a:p>
          <a:p>
            <a:pPr algn="ctr" eaLnBrk="1" hangingPunct="1">
              <a:defRPr/>
            </a:pPr>
            <a:r>
              <a:rPr lang="it-IT" sz="2560" dirty="0">
                <a:solidFill>
                  <a:srgbClr val="FF0000"/>
                </a:solidFill>
                <a:latin typeface="Arial" charset="0"/>
              </a:rPr>
              <a:t>TRAUMA VERTEBRALE!</a:t>
            </a:r>
          </a:p>
        </p:txBody>
      </p:sp>
      <p:sp>
        <p:nvSpPr>
          <p:cNvPr id="115726" name="Text Box 24">
            <a:extLst>
              <a:ext uri="{FF2B5EF4-FFF2-40B4-BE49-F238E27FC236}">
                <a16:creationId xmlns:a16="http://schemas.microsoft.com/office/drawing/2014/main" id="{68DC9AFD-52C1-41E3-BD05-EF09BC3A00C1}"/>
              </a:ext>
            </a:extLst>
          </p:cNvPr>
          <p:cNvSpPr txBox="1">
            <a:spLocks noChangeArrowheads="1"/>
          </p:cNvSpPr>
          <p:nvPr/>
        </p:nvSpPr>
        <p:spPr bwMode="auto">
          <a:xfrm>
            <a:off x="8269082" y="6662486"/>
            <a:ext cx="2420343" cy="7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706"/>
              <a:t>ATLANTE</a:t>
            </a:r>
          </a:p>
          <a:p>
            <a:pPr algn="ctr" eaLnBrk="1" hangingPunct="1">
              <a:spcBef>
                <a:spcPct val="0"/>
              </a:spcBef>
              <a:buFontTx/>
              <a:buNone/>
            </a:pPr>
            <a:r>
              <a:rPr lang="it-IT" altLang="it-IT" sz="1422"/>
              <a:t>collez. Farnese - II sec. d.C.</a:t>
            </a:r>
          </a:p>
          <a:p>
            <a:pPr algn="ctr" eaLnBrk="1" hangingPunct="1">
              <a:spcBef>
                <a:spcPct val="0"/>
              </a:spcBef>
              <a:buFontTx/>
              <a:buNone/>
            </a:pPr>
            <a:r>
              <a:rPr lang="it-IT" altLang="it-IT" sz="1422"/>
              <a:t>Museo Archeologico - Napoli</a:t>
            </a:r>
          </a:p>
        </p:txBody>
      </p:sp>
      <p:sp>
        <p:nvSpPr>
          <p:cNvPr id="115727" name="CasellaDiTesto 12">
            <a:extLst>
              <a:ext uri="{FF2B5EF4-FFF2-40B4-BE49-F238E27FC236}">
                <a16:creationId xmlns:a16="http://schemas.microsoft.com/office/drawing/2014/main" id="{67F3423F-7754-4956-B935-C667E4E64027}"/>
              </a:ext>
            </a:extLst>
          </p:cNvPr>
          <p:cNvSpPr txBox="1">
            <a:spLocks noChangeArrowheads="1"/>
          </p:cNvSpPr>
          <p:nvPr/>
        </p:nvSpPr>
        <p:spPr bwMode="auto">
          <a:xfrm>
            <a:off x="4061246" y="7691907"/>
            <a:ext cx="4876207" cy="1930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3982">
                <a:solidFill>
                  <a:srgbClr val="663300"/>
                </a:solidFill>
                <a:latin typeface="Arial" panose="020B0604020202020204" pitchFamily="34" charset="0"/>
              </a:rPr>
              <a:t>STAZIONE ERETTA</a:t>
            </a:r>
          </a:p>
          <a:p>
            <a:pPr algn="ctr" eaLnBrk="1" hangingPunct="1">
              <a:spcBef>
                <a:spcPct val="0"/>
              </a:spcBef>
              <a:buFontTx/>
              <a:buNone/>
            </a:pPr>
            <a:r>
              <a:rPr lang="it-IT" altLang="it-IT" sz="3982">
                <a:solidFill>
                  <a:srgbClr val="663300"/>
                </a:solidFill>
                <a:latin typeface="Arial" panose="020B0604020202020204" pitchFamily="34" charset="0"/>
              </a:rPr>
              <a:t>MOVIMENTO</a:t>
            </a:r>
          </a:p>
          <a:p>
            <a:pPr algn="ctr" eaLnBrk="1" hangingPunct="1">
              <a:spcBef>
                <a:spcPct val="0"/>
              </a:spcBef>
              <a:buFontTx/>
              <a:buNone/>
            </a:pPr>
            <a:r>
              <a:rPr lang="it-IT" altLang="it-IT" sz="3982">
                <a:solidFill>
                  <a:srgbClr val="663300"/>
                </a:solidFill>
                <a:latin typeface="Arial" panose="020B0604020202020204" pitchFamily="34" charset="0"/>
              </a:rPr>
              <a:t>PROTEZIONE</a:t>
            </a:r>
          </a:p>
        </p:txBody>
      </p:sp>
      <p:sp>
        <p:nvSpPr>
          <p:cNvPr id="115728" name="CasellaDiTesto 1">
            <a:extLst>
              <a:ext uri="{FF2B5EF4-FFF2-40B4-BE49-F238E27FC236}">
                <a16:creationId xmlns:a16="http://schemas.microsoft.com/office/drawing/2014/main" id="{85CD4ED1-8A9C-438A-86AB-D18E356DD6CB}"/>
              </a:ext>
            </a:extLst>
          </p:cNvPr>
          <p:cNvSpPr txBox="1">
            <a:spLocks noChangeArrowheads="1"/>
          </p:cNvSpPr>
          <p:nvPr/>
        </p:nvSpPr>
        <p:spPr bwMode="auto">
          <a:xfrm>
            <a:off x="3099344" y="108956"/>
            <a:ext cx="6809043" cy="7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4550">
                <a:solidFill>
                  <a:srgbClr val="FF0000"/>
                </a:solidFill>
                <a:latin typeface="Arial" panose="020B0604020202020204" pitchFamily="34" charset="0"/>
              </a:rPr>
              <a:t>TRAUMA VERTEBRALE</a:t>
            </a:r>
          </a:p>
        </p:txBody>
      </p:sp>
    </p:spTree>
    <p:extLst>
      <p:ext uri="{BB962C8B-B14F-4D97-AF65-F5344CB8AC3E}">
        <p14:creationId xmlns:p14="http://schemas.microsoft.com/office/powerpoint/2010/main" val="161974790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body" idx="1"/>
          </p:nvPr>
        </p:nvSpPr>
        <p:spPr>
          <a:xfrm>
            <a:off x="957263" y="2500313"/>
            <a:ext cx="11053762" cy="5689600"/>
          </a:xfrm>
        </p:spPr>
        <p:txBody>
          <a:bodyPr/>
          <a:lstStyle/>
          <a:p>
            <a:pPr marL="0" indent="0" defTabSz="1300163">
              <a:lnSpc>
                <a:spcPct val="90000"/>
              </a:lnSpc>
              <a:buFontTx/>
              <a:buNone/>
            </a:pPr>
            <a:endParaRPr lang="it-IT" altLang="it-IT" sz="3600" b="1" dirty="0"/>
          </a:p>
          <a:p>
            <a:pPr marL="533400" lvl="1" indent="-261938" defTabSz="1300163">
              <a:lnSpc>
                <a:spcPct val="90000"/>
              </a:lnSpc>
              <a:buFontTx/>
              <a:buChar char="•"/>
            </a:pPr>
            <a:r>
              <a:rPr lang="it-IT" altLang="it-IT" sz="5600" dirty="0">
                <a:latin typeface="Comic Sans MS" pitchFamily="66" charset="0"/>
              </a:rPr>
              <a:t>trauma cranico </a:t>
            </a:r>
          </a:p>
          <a:p>
            <a:pPr marL="533400" lvl="1" indent="-261938" defTabSz="1300163">
              <a:lnSpc>
                <a:spcPct val="90000"/>
              </a:lnSpc>
              <a:buFontTx/>
              <a:buChar char="•"/>
            </a:pPr>
            <a:r>
              <a:rPr lang="it-IT" altLang="it-IT" sz="5600" dirty="0">
                <a:latin typeface="Comic Sans MS" pitchFamily="66" charset="0"/>
              </a:rPr>
              <a:t>sollecitazioni violente del collo</a:t>
            </a:r>
          </a:p>
          <a:p>
            <a:pPr marL="533400" lvl="1" indent="-261938" defTabSz="1300163">
              <a:lnSpc>
                <a:spcPct val="90000"/>
              </a:lnSpc>
              <a:buFontTx/>
              <a:buChar char="•"/>
            </a:pPr>
            <a:r>
              <a:rPr lang="it-IT" altLang="it-IT" sz="5600" dirty="0">
                <a:latin typeface="Comic Sans MS" pitchFamily="66" charset="0"/>
              </a:rPr>
              <a:t>incidenti stradali</a:t>
            </a:r>
          </a:p>
          <a:p>
            <a:pPr marL="533400" lvl="1" indent="-261938" defTabSz="1300163">
              <a:lnSpc>
                <a:spcPct val="90000"/>
              </a:lnSpc>
              <a:buFontTx/>
              <a:buChar char="•"/>
            </a:pPr>
            <a:r>
              <a:rPr lang="it-IT" altLang="it-IT" sz="5600" dirty="0">
                <a:latin typeface="Comic Sans MS" pitchFamily="66" charset="0"/>
              </a:rPr>
              <a:t>i</a:t>
            </a:r>
            <a:r>
              <a:rPr lang="it-IT" altLang="it-IT" sz="5600">
                <a:latin typeface="Comic Sans MS" pitchFamily="66" charset="0"/>
              </a:rPr>
              <a:t>ncidenti </a:t>
            </a:r>
            <a:r>
              <a:rPr lang="it-IT" altLang="it-IT" sz="5600" dirty="0">
                <a:latin typeface="Comic Sans MS" pitchFamily="66" charset="0"/>
              </a:rPr>
              <a:t>con veicoli a motore</a:t>
            </a:r>
          </a:p>
          <a:p>
            <a:pPr marL="533400" lvl="1" indent="-261938" defTabSz="1300163">
              <a:lnSpc>
                <a:spcPct val="90000"/>
              </a:lnSpc>
              <a:buFontTx/>
              <a:buChar char="•"/>
            </a:pPr>
            <a:r>
              <a:rPr lang="it-IT" altLang="it-IT" sz="5600" dirty="0">
                <a:latin typeface="Comic Sans MS" pitchFamily="66" charset="0"/>
              </a:rPr>
              <a:t>precipitazioni </a:t>
            </a:r>
          </a:p>
          <a:p>
            <a:pPr marL="533400" lvl="1" indent="-261938" defTabSz="1300163">
              <a:lnSpc>
                <a:spcPct val="90000"/>
              </a:lnSpc>
              <a:buFontTx/>
              <a:buChar char="•"/>
            </a:pPr>
            <a:r>
              <a:rPr lang="it-IT" altLang="it-IT" sz="5600" dirty="0">
                <a:latin typeface="Comic Sans MS" pitchFamily="66" charset="0"/>
              </a:rPr>
              <a:t>tuffi</a:t>
            </a:r>
          </a:p>
        </p:txBody>
      </p:sp>
      <p:sp>
        <p:nvSpPr>
          <p:cNvPr id="448515" name="Rectangle 3"/>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TRAUMI SPINALI</a:t>
            </a:r>
          </a:p>
          <a:p>
            <a:pPr defTabSz="1300163">
              <a:spcBef>
                <a:spcPct val="0"/>
              </a:spcBef>
              <a:defRPr/>
            </a:pPr>
            <a:r>
              <a:rPr lang="it-IT" sz="6300" b="0" i="1">
                <a:solidFill>
                  <a:schemeClr val="accent2"/>
                </a:solidFill>
                <a:latin typeface="Comic Sans MS" pitchFamily="66" charset="0"/>
              </a:rPr>
              <a:t>Quando sospettarlo</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body" idx="1"/>
          </p:nvPr>
        </p:nvSpPr>
        <p:spPr>
          <a:xfrm>
            <a:off x="381000" y="2500313"/>
            <a:ext cx="11737975" cy="1155700"/>
          </a:xfrm>
        </p:spPr>
        <p:txBody>
          <a:bodyPr/>
          <a:lstStyle/>
          <a:p>
            <a:pPr>
              <a:lnSpc>
                <a:spcPct val="90000"/>
              </a:lnSpc>
            </a:pPr>
            <a:r>
              <a:rPr lang="it-IT" altLang="it-IT" sz="4000">
                <a:latin typeface="Comic Sans MS" pitchFamily="66" charset="0"/>
              </a:rPr>
              <a:t>Dolore alla schiena</a:t>
            </a:r>
          </a:p>
          <a:p>
            <a:pPr>
              <a:lnSpc>
                <a:spcPct val="90000"/>
              </a:lnSpc>
            </a:pPr>
            <a:endParaRPr lang="it-IT" altLang="it-IT" sz="4000">
              <a:latin typeface="Comic Sans MS" pitchFamily="66" charset="0"/>
            </a:endParaRPr>
          </a:p>
          <a:p>
            <a:pPr>
              <a:lnSpc>
                <a:spcPct val="90000"/>
              </a:lnSpc>
            </a:pPr>
            <a:r>
              <a:rPr lang="it-IT" altLang="it-IT" sz="4000">
                <a:latin typeface="Comic Sans MS" pitchFamily="66" charset="0"/>
              </a:rPr>
              <a:t>Alterazioni della sensibilità:</a:t>
            </a:r>
          </a:p>
          <a:p>
            <a:pPr>
              <a:lnSpc>
                <a:spcPct val="90000"/>
              </a:lnSpc>
              <a:buFontTx/>
              <a:buNone/>
            </a:pPr>
            <a:r>
              <a:rPr lang="it-IT" altLang="it-IT" sz="4000">
                <a:latin typeface="Comic Sans MS" pitchFamily="66" charset="0"/>
              </a:rPr>
              <a:t>   - </a:t>
            </a:r>
            <a:r>
              <a:rPr lang="it-IT" altLang="it-IT" sz="3600">
                <a:latin typeface="Comic Sans MS" pitchFamily="66" charset="0"/>
              </a:rPr>
              <a:t>formicolii, intorpidimento degli arti</a:t>
            </a:r>
          </a:p>
          <a:p>
            <a:pPr>
              <a:lnSpc>
                <a:spcPct val="90000"/>
              </a:lnSpc>
              <a:buFontTx/>
              <a:buNone/>
            </a:pPr>
            <a:r>
              <a:rPr lang="it-IT" altLang="it-IT" sz="3600">
                <a:latin typeface="Comic Sans MS" pitchFamily="66" charset="0"/>
              </a:rPr>
              <a:t>   - riduzione sino all’anestesia</a:t>
            </a:r>
          </a:p>
          <a:p>
            <a:pPr>
              <a:lnSpc>
                <a:spcPct val="90000"/>
              </a:lnSpc>
              <a:buFontTx/>
              <a:buNone/>
            </a:pPr>
            <a:endParaRPr lang="it-IT" altLang="it-IT" sz="3600">
              <a:latin typeface="Comic Sans MS" pitchFamily="66" charset="0"/>
            </a:endParaRPr>
          </a:p>
          <a:p>
            <a:pPr>
              <a:lnSpc>
                <a:spcPct val="90000"/>
              </a:lnSpc>
            </a:pPr>
            <a:r>
              <a:rPr lang="it-IT" altLang="it-IT" sz="4000">
                <a:latin typeface="Comic Sans MS" pitchFamily="66" charset="0"/>
              </a:rPr>
              <a:t>Paralisi dei movimenti</a:t>
            </a:r>
          </a:p>
          <a:p>
            <a:pPr>
              <a:lnSpc>
                <a:spcPct val="90000"/>
              </a:lnSpc>
            </a:pPr>
            <a:r>
              <a:rPr lang="it-IT" altLang="it-IT" sz="4000">
                <a:latin typeface="Comic Sans MS" pitchFamily="66" charset="0"/>
              </a:rPr>
              <a:t>Perdita involontaria di feci e/o urine</a:t>
            </a:r>
          </a:p>
          <a:p>
            <a:pPr>
              <a:lnSpc>
                <a:spcPct val="90000"/>
              </a:lnSpc>
            </a:pPr>
            <a:r>
              <a:rPr lang="it-IT" altLang="it-IT" sz="4000">
                <a:latin typeface="Comic Sans MS" pitchFamily="66" charset="0"/>
              </a:rPr>
              <a:t>Difficoltà respiratoria</a:t>
            </a:r>
          </a:p>
          <a:p>
            <a:pPr>
              <a:lnSpc>
                <a:spcPct val="90000"/>
              </a:lnSpc>
            </a:pPr>
            <a:r>
              <a:rPr lang="it-IT" altLang="it-IT" sz="4000">
                <a:latin typeface="Comic Sans MS" pitchFamily="66" charset="0"/>
              </a:rPr>
              <a:t>Shock neurogeno</a:t>
            </a:r>
          </a:p>
          <a:p>
            <a:pPr>
              <a:lnSpc>
                <a:spcPct val="90000"/>
              </a:lnSpc>
            </a:pPr>
            <a:endParaRPr lang="it-IT" altLang="it-IT" sz="4000">
              <a:latin typeface="Comic Sans MS" pitchFamily="66" charset="0"/>
            </a:endParaRPr>
          </a:p>
          <a:p>
            <a:pPr>
              <a:lnSpc>
                <a:spcPct val="90000"/>
              </a:lnSpc>
            </a:pPr>
            <a:endParaRPr lang="it-IT" altLang="it-IT" sz="4000">
              <a:latin typeface="Comic Sans MS" pitchFamily="66" charset="0"/>
            </a:endParaRPr>
          </a:p>
          <a:p>
            <a:pPr>
              <a:lnSpc>
                <a:spcPct val="90000"/>
              </a:lnSpc>
            </a:pPr>
            <a:endParaRPr lang="it-IT" altLang="it-IT" sz="4000">
              <a:latin typeface="Comic Sans MS" pitchFamily="66" charset="0"/>
            </a:endParaRPr>
          </a:p>
        </p:txBody>
      </p:sp>
      <p:sp>
        <p:nvSpPr>
          <p:cNvPr id="1379331" name="Rectangle 3"/>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TRAUMI SPINALI</a:t>
            </a:r>
          </a:p>
          <a:p>
            <a:pPr defTabSz="1300163">
              <a:spcBef>
                <a:spcPct val="0"/>
              </a:spcBef>
              <a:defRPr/>
            </a:pPr>
            <a:r>
              <a:rPr lang="it-IT" sz="6300" b="0" i="1">
                <a:solidFill>
                  <a:schemeClr val="accent2"/>
                </a:solidFill>
                <a:latin typeface="Comic Sans MS" pitchFamily="66" charset="0"/>
              </a:rPr>
              <a:t>Segni</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body" idx="1"/>
          </p:nvPr>
        </p:nvSpPr>
        <p:spPr>
          <a:xfrm>
            <a:off x="669925" y="2716213"/>
            <a:ext cx="11518900" cy="6140450"/>
          </a:xfrm>
        </p:spPr>
        <p:txBody>
          <a:bodyPr/>
          <a:lstStyle/>
          <a:p>
            <a:pPr marL="541338" lvl="1" indent="-269875" defTabSz="1300163">
              <a:buFontTx/>
              <a:buChar char="•"/>
            </a:pPr>
            <a:r>
              <a:rPr lang="it-IT" altLang="it-IT" u="sng" dirty="0">
                <a:latin typeface="Comic Sans MS" pitchFamily="66" charset="0"/>
              </a:rPr>
              <a:t>Se cosciente:</a:t>
            </a:r>
          </a:p>
          <a:p>
            <a:pPr marL="541338" lvl="1" indent="-269875" defTabSz="1300163">
              <a:buFontTx/>
              <a:buChar char="•"/>
            </a:pPr>
            <a:r>
              <a:rPr lang="it-IT" altLang="it-IT" dirty="0">
                <a:latin typeface="Comic Sans MS" pitchFamily="66" charset="0"/>
              </a:rPr>
              <a:t>Proteggere il collo</a:t>
            </a:r>
          </a:p>
          <a:p>
            <a:pPr marL="541338" lvl="1" indent="-269875" defTabSz="1300163">
              <a:buFontTx/>
              <a:buChar char="•"/>
            </a:pPr>
            <a:endParaRPr lang="it-IT" altLang="it-IT" dirty="0">
              <a:latin typeface="Comic Sans MS" pitchFamily="66" charset="0"/>
            </a:endParaRPr>
          </a:p>
          <a:p>
            <a:pPr marL="541338" lvl="1" indent="-269875" defTabSz="1300163">
              <a:buFontTx/>
              <a:buChar char="•"/>
            </a:pPr>
            <a:endParaRPr lang="it-IT" altLang="it-IT" dirty="0">
              <a:latin typeface="Comic Sans MS" pitchFamily="66" charset="0"/>
            </a:endParaRPr>
          </a:p>
          <a:p>
            <a:pPr marL="541338" lvl="1" indent="-269875" defTabSz="1300163">
              <a:buFontTx/>
              <a:buChar char="•"/>
            </a:pPr>
            <a:r>
              <a:rPr lang="it-IT" altLang="it-IT" dirty="0">
                <a:latin typeface="Comic Sans MS" pitchFamily="66" charset="0"/>
              </a:rPr>
              <a:t>Invitare la vittima a rimanere ferma</a:t>
            </a:r>
          </a:p>
          <a:p>
            <a:pPr marL="541338" lvl="1" indent="-269875" defTabSz="1300163">
              <a:buFontTx/>
              <a:buNone/>
            </a:pPr>
            <a:endParaRPr lang="it-IT" altLang="it-IT" dirty="0">
              <a:latin typeface="Comic Sans MS" pitchFamily="66" charset="0"/>
            </a:endParaRPr>
          </a:p>
          <a:p>
            <a:pPr marL="541338" lvl="1" indent="-269875" defTabSz="1300163">
              <a:buFontTx/>
              <a:buChar char="•"/>
            </a:pPr>
            <a:r>
              <a:rPr lang="it-IT" altLang="it-IT" dirty="0">
                <a:latin typeface="Comic Sans MS" pitchFamily="66" charset="0"/>
              </a:rPr>
              <a:t>Coprire la vittima con una coperta</a:t>
            </a:r>
          </a:p>
          <a:p>
            <a:pPr marL="541338" lvl="1" indent="-269875" defTabSz="1300163">
              <a:buFontTx/>
              <a:buChar char="•"/>
            </a:pPr>
            <a:endParaRPr lang="it-IT" altLang="it-IT" dirty="0">
              <a:latin typeface="Comic Sans MS" pitchFamily="66" charset="0"/>
            </a:endParaRPr>
          </a:p>
          <a:p>
            <a:pPr marL="541338" lvl="1" indent="-269875" defTabSz="1300163">
              <a:buFontTx/>
              <a:buChar char="•"/>
            </a:pPr>
            <a:endParaRPr lang="it-IT" altLang="it-IT" sz="3400" dirty="0">
              <a:latin typeface="Comic Sans MS" pitchFamily="66" charset="0"/>
            </a:endParaRPr>
          </a:p>
          <a:p>
            <a:pPr marL="541338" lvl="1" indent="-269875" defTabSz="1300163">
              <a:buFontTx/>
              <a:buChar char="•"/>
            </a:pPr>
            <a:endParaRPr lang="it-IT" altLang="it-IT" sz="4600" dirty="0">
              <a:latin typeface="Comic Sans MS" pitchFamily="66" charset="0"/>
            </a:endParaRPr>
          </a:p>
          <a:p>
            <a:pPr marL="1235075" lvl="2" indent="-422275" defTabSz="1300163">
              <a:buFont typeface="Wingdings" pitchFamily="2" charset="2"/>
              <a:buNone/>
            </a:pPr>
            <a:endParaRPr lang="it-IT" altLang="it-IT" sz="4000" dirty="0">
              <a:latin typeface="Comic Sans MS" pitchFamily="66" charset="0"/>
            </a:endParaRPr>
          </a:p>
        </p:txBody>
      </p:sp>
      <p:sp>
        <p:nvSpPr>
          <p:cNvPr id="452611" name="Rectangle 3"/>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TRAUMI SPINALI</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Cosa fare</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body" idx="1"/>
          </p:nvPr>
        </p:nvSpPr>
        <p:spPr>
          <a:xfrm>
            <a:off x="669925" y="2716213"/>
            <a:ext cx="11518900" cy="6140450"/>
          </a:xfrm>
        </p:spPr>
        <p:txBody>
          <a:bodyPr/>
          <a:lstStyle/>
          <a:p>
            <a:pPr marL="541338" lvl="1" indent="-269875" defTabSz="1300163">
              <a:buFontTx/>
              <a:buNone/>
            </a:pPr>
            <a:r>
              <a:rPr lang="it-IT" altLang="it-IT" u="sng">
                <a:latin typeface="Comic Sans MS" pitchFamily="66" charset="0"/>
              </a:rPr>
              <a:t>Se incosciente:</a:t>
            </a:r>
          </a:p>
          <a:p>
            <a:pPr marL="541338" lvl="1" indent="-269875" defTabSz="1300163">
              <a:buFontTx/>
              <a:buChar char="•"/>
            </a:pPr>
            <a:r>
              <a:rPr lang="it-IT" altLang="it-IT">
                <a:latin typeface="Comic Sans MS" pitchFamily="66" charset="0"/>
              </a:rPr>
              <a:t>Valutare e sostenere le funzioni vitali (ABC)</a:t>
            </a:r>
          </a:p>
          <a:p>
            <a:pPr marL="541338" lvl="1" indent="-269875" defTabSz="1300163">
              <a:buFontTx/>
              <a:buChar char="•"/>
            </a:pPr>
            <a:endParaRPr lang="it-IT" altLang="it-IT">
              <a:latin typeface="Comic Sans MS" pitchFamily="66" charset="0"/>
            </a:endParaRPr>
          </a:p>
          <a:p>
            <a:pPr marL="541338" lvl="1" indent="-269875" defTabSz="1300163">
              <a:buFontTx/>
              <a:buNone/>
            </a:pPr>
            <a:endParaRPr lang="it-IT" altLang="it-IT">
              <a:latin typeface="Comic Sans MS" pitchFamily="66" charset="0"/>
            </a:endParaRPr>
          </a:p>
          <a:p>
            <a:pPr marL="541338" lvl="1" indent="-269875" defTabSz="1300163">
              <a:buFontTx/>
              <a:buNone/>
            </a:pPr>
            <a:r>
              <a:rPr lang="it-IT" altLang="it-IT">
                <a:latin typeface="Comic Sans MS" pitchFamily="66" charset="0"/>
              </a:rPr>
              <a:t>Iperestendere il capo solo se non vi sono segni di circolo (movimento, respiro, colore cadaverico…)</a:t>
            </a:r>
          </a:p>
          <a:p>
            <a:pPr marL="541338" lvl="1" indent="-269875" defTabSz="1300163">
              <a:buFontTx/>
              <a:buNone/>
            </a:pPr>
            <a:endParaRPr lang="it-IT" altLang="it-IT">
              <a:latin typeface="Comic Sans MS" pitchFamily="66" charset="0"/>
            </a:endParaRPr>
          </a:p>
          <a:p>
            <a:pPr marL="541338" lvl="1" indent="-269875" defTabSz="1300163">
              <a:buFontTx/>
              <a:buChar char="•"/>
            </a:pPr>
            <a:endParaRPr lang="it-IT" altLang="it-IT">
              <a:latin typeface="Comic Sans MS" pitchFamily="66" charset="0"/>
            </a:endParaRPr>
          </a:p>
          <a:p>
            <a:pPr marL="541338" lvl="1" indent="-269875" defTabSz="1300163">
              <a:buFontTx/>
              <a:buChar char="•"/>
            </a:pPr>
            <a:endParaRPr lang="it-IT" altLang="it-IT" sz="3400">
              <a:latin typeface="Comic Sans MS" pitchFamily="66" charset="0"/>
            </a:endParaRPr>
          </a:p>
          <a:p>
            <a:pPr marL="541338" lvl="1" indent="-269875" defTabSz="1300163">
              <a:buFontTx/>
              <a:buChar char="•"/>
            </a:pPr>
            <a:endParaRPr lang="it-IT" altLang="it-IT" sz="4600">
              <a:latin typeface="Comic Sans MS" pitchFamily="66" charset="0"/>
            </a:endParaRPr>
          </a:p>
          <a:p>
            <a:pPr marL="1235075" lvl="2" indent="-422275" defTabSz="1300163">
              <a:buFont typeface="Wingdings" pitchFamily="2" charset="2"/>
              <a:buNone/>
            </a:pPr>
            <a:endParaRPr lang="it-IT" altLang="it-IT" sz="4000">
              <a:latin typeface="Comic Sans MS" pitchFamily="66" charset="0"/>
            </a:endParaRPr>
          </a:p>
        </p:txBody>
      </p:sp>
      <p:sp>
        <p:nvSpPr>
          <p:cNvPr id="454659" name="Rectangle 3"/>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TRAUMI SPINALI</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Cosa fare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577850" y="325438"/>
            <a:ext cx="11884025" cy="1625600"/>
          </a:xfrm>
          <a:prstGeom prst="rect">
            <a:avLst/>
          </a:prstGeom>
          <a:noFill/>
          <a:ln w="9525">
            <a:noFill/>
            <a:miter lim="800000"/>
            <a:headEnd/>
            <a:tailEnd/>
          </a:ln>
          <a:effectLst/>
        </p:spPr>
        <p:txBody>
          <a:bodyPr lIns="130949" tIns="65475" rIns="130949" bIns="65475" anchor="b"/>
          <a:lstStyle/>
          <a:p>
            <a:pPr defTabSz="1300163" eaLnBrk="0" hangingPunct="0">
              <a:spcBef>
                <a:spcPct val="0"/>
              </a:spcBef>
              <a:defRPr/>
            </a:pPr>
            <a:r>
              <a:rPr lang="it-IT" sz="5100">
                <a:solidFill>
                  <a:srgbClr val="FF0033"/>
                </a:solidFill>
                <a:effectLst>
                  <a:outerShdw blurRad="38100" dist="38100" dir="2700000" algn="tl">
                    <a:srgbClr val="C0C0C0"/>
                  </a:outerShdw>
                </a:effectLst>
                <a:latin typeface="Comic Sans MS" pitchFamily="66" charset="0"/>
              </a:rPr>
              <a:t>CONTENUTO MINIMO del PACCHETTO di MEDICAZIONE</a:t>
            </a:r>
          </a:p>
        </p:txBody>
      </p:sp>
      <p:graphicFrame>
        <p:nvGraphicFramePr>
          <p:cNvPr id="216184" name="Group 120"/>
          <p:cNvGraphicFramePr>
            <a:graphicFrameLocks noGrp="1"/>
          </p:cNvGraphicFramePr>
          <p:nvPr/>
        </p:nvGraphicFramePr>
        <p:xfrm>
          <a:off x="236538" y="2284413"/>
          <a:ext cx="10082212" cy="7129467"/>
        </p:xfrm>
        <a:graphic>
          <a:graphicData uri="http://schemas.openxmlformats.org/drawingml/2006/table">
            <a:tbl>
              <a:tblPr/>
              <a:tblGrid>
                <a:gridCol w="10082212">
                  <a:extLst>
                    <a:ext uri="{9D8B030D-6E8A-4147-A177-3AD203B41FA5}">
                      <a16:colId xmlns:a16="http://schemas.microsoft.com/office/drawing/2014/main" val="20000"/>
                    </a:ext>
                  </a:extLst>
                </a:gridCol>
              </a:tblGrid>
              <a:tr h="455613">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GUANTI STERILI MONOUSO (2 PAIA)</a:t>
                      </a:r>
                      <a:endParaRPr kumimoji="0" lang="it-IT" sz="18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455613">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FLACONE DI SOLUZIONE CUTANEA DI IODOPOVIDONE AL 10% DI IODIO DA 125 ML</a:t>
                      </a:r>
                      <a:endParaRPr kumimoji="0" lang="it-IT" sz="18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454025">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FLACONE DI SOLUZIONE FISIOLOGICA ( SODIO CLORURO - 0, 9%) DA 250 ML</a:t>
                      </a:r>
                      <a:endParaRPr kumimoji="0" lang="it-IT" sz="18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455613">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COMPRESSE DI GARZA STERILE 10 X 10 IN BUSTE SINGOLE (1)</a:t>
                      </a:r>
                      <a:endParaRPr kumimoji="0" lang="it-IT" sz="18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455613">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COMPRESSE DI GARZA STERILE 18 X 40 IN BUSTE SINGOLE (1)</a:t>
                      </a:r>
                      <a:endParaRPr kumimoji="0" lang="it-IT" sz="18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455613">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PINZETTA DA MEDICAZIONE STERILI MONOUSO</a:t>
                      </a:r>
                      <a:endParaRPr kumimoji="0" lang="it-IT" sz="18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455613">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CONFEZIONE DI COTONE IDROFILO</a:t>
                      </a:r>
                      <a:endParaRPr kumimoji="0" lang="it-IT" sz="18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455613">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CONFEZIONE DI CEROTTI DI VARIE MISURE PRONTI ALL'USO </a:t>
                      </a:r>
                      <a:endParaRPr kumimoji="0" lang="it-IT" sz="18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454025">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ROTOLO DI CEROTTO ALTO CM. 2,5</a:t>
                      </a:r>
                      <a:endParaRPr kumimoji="0" lang="it-IT" sz="18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455613">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ROTOLO DI BENDA ORLATA ALTA 10 CM</a:t>
                      </a:r>
                      <a:endParaRPr kumimoji="0" lang="it-IT" sz="18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9"/>
                  </a:ext>
                </a:extLst>
              </a:tr>
              <a:tr h="455613">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UN PAIO DI FORBICI</a:t>
                      </a:r>
                      <a:endParaRPr kumimoji="0" lang="it-IT" sz="18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10"/>
                  </a:ext>
                </a:extLst>
              </a:tr>
              <a:tr h="455613">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LACCIO EMOSTATICO</a:t>
                      </a:r>
                      <a:endParaRPr kumimoji="0" lang="it-IT" sz="18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11"/>
                  </a:ext>
                </a:extLst>
              </a:tr>
              <a:tr h="455613">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GHIACCIO PRONTO USO (1)</a:t>
                      </a:r>
                      <a:endParaRPr kumimoji="0" lang="it-IT" sz="18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12"/>
                  </a:ext>
                </a:extLst>
              </a:tr>
              <a:tr h="454025">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SACCHETTI MONOUSO PER LA RACCOLTA DI RIFIUTI SANITARI (1)</a:t>
                      </a:r>
                      <a:endParaRPr kumimoji="0" lang="it-IT" sz="18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13"/>
                  </a:ext>
                </a:extLst>
              </a:tr>
              <a:tr h="755649">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Times New Roman" pitchFamily="18" charset="0"/>
                          <a:cs typeface="Times New Roman" pitchFamily="18" charset="0"/>
                        </a:rPr>
                        <a:t>ISTRUZIONI SUL MODO </a:t>
                      </a:r>
                      <a:r>
                        <a:rPr kumimoji="0" lang="it-IT" sz="1800" b="1" i="0" u="none" strike="noStrike" cap="none" normalizeH="0" baseline="0" dirty="0" err="1">
                          <a:ln>
                            <a:noFill/>
                          </a:ln>
                          <a:solidFill>
                            <a:schemeClr val="tx1"/>
                          </a:solidFill>
                          <a:effectLst/>
                          <a:latin typeface="Times New Roman" pitchFamily="18" charset="0"/>
                          <a:cs typeface="Times New Roman" pitchFamily="18" charset="0"/>
                        </a:rPr>
                        <a:t>DI</a:t>
                      </a:r>
                      <a:r>
                        <a:rPr kumimoji="0" lang="it-IT" sz="1800" b="1" i="0" u="none" strike="noStrike" cap="none" normalizeH="0" baseline="0" dirty="0">
                          <a:ln>
                            <a:noFill/>
                          </a:ln>
                          <a:solidFill>
                            <a:schemeClr val="tx1"/>
                          </a:solidFill>
                          <a:effectLst/>
                          <a:latin typeface="Times New Roman" pitchFamily="18" charset="0"/>
                          <a:cs typeface="Times New Roman" pitchFamily="18" charset="0"/>
                        </a:rPr>
                        <a:t> USARE I PRESIDI SUDDETTI E </a:t>
                      </a:r>
                      <a:r>
                        <a:rPr kumimoji="0" lang="it-IT" sz="1800" b="1" i="0" u="none" strike="noStrike" cap="none" normalizeH="0" baseline="0" dirty="0" err="1">
                          <a:ln>
                            <a:noFill/>
                          </a:ln>
                          <a:solidFill>
                            <a:schemeClr val="tx1"/>
                          </a:solidFill>
                          <a:effectLst/>
                          <a:latin typeface="Times New Roman" pitchFamily="18" charset="0"/>
                          <a:cs typeface="Times New Roman" pitchFamily="18" charset="0"/>
                        </a:rPr>
                        <a:t>DI</a:t>
                      </a:r>
                      <a:r>
                        <a:rPr kumimoji="0" lang="it-IT" sz="1800" b="1" i="0" u="none" strike="noStrike" cap="none" normalizeH="0" baseline="0" dirty="0">
                          <a:ln>
                            <a:noFill/>
                          </a:ln>
                          <a:solidFill>
                            <a:schemeClr val="tx1"/>
                          </a:solidFill>
                          <a:effectLst/>
                          <a:latin typeface="Times New Roman" pitchFamily="18" charset="0"/>
                          <a:cs typeface="Times New Roman" pitchFamily="18" charset="0"/>
                        </a:rPr>
                        <a:t> PRESTARE I PRIMI SOCCORSI IN ATTESA DEL SERVIZIO </a:t>
                      </a:r>
                      <a:r>
                        <a:rPr kumimoji="0" lang="it-IT" sz="1800" b="1" i="0" u="none" strike="noStrike" cap="none" normalizeH="0" baseline="0" dirty="0" err="1">
                          <a:ln>
                            <a:noFill/>
                          </a:ln>
                          <a:solidFill>
                            <a:schemeClr val="tx1"/>
                          </a:solidFill>
                          <a:effectLst/>
                          <a:latin typeface="Times New Roman" pitchFamily="18" charset="0"/>
                          <a:cs typeface="Times New Roman" pitchFamily="18" charset="0"/>
                        </a:rPr>
                        <a:t>DI</a:t>
                      </a:r>
                      <a:r>
                        <a:rPr kumimoji="0" lang="it-IT" sz="1800" b="1" i="0" u="none" strike="noStrike" cap="none" normalizeH="0" baseline="0" dirty="0">
                          <a:ln>
                            <a:noFill/>
                          </a:ln>
                          <a:solidFill>
                            <a:schemeClr val="tx1"/>
                          </a:solidFill>
                          <a:effectLst/>
                          <a:latin typeface="Times New Roman" pitchFamily="18" charset="0"/>
                          <a:cs typeface="Times New Roman" pitchFamily="18" charset="0"/>
                        </a:rPr>
                        <a:t> EMERGENZA</a:t>
                      </a:r>
                      <a:endParaRPr kumimoji="0" lang="it-IT" sz="18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pic>
        <p:nvPicPr>
          <p:cNvPr id="34838" name="Immagine 3" descr="VALIGETTA DI PRONTO SOCCORSO CAT.C ALL.2 BASE">
            <a:hlinkClick r:id="rId3"/>
          </p:cNvPr>
          <p:cNvPicPr>
            <a:picLocks noChangeAspect="1" noChangeArrowheads="1"/>
          </p:cNvPicPr>
          <p:nvPr/>
        </p:nvPicPr>
        <p:blipFill>
          <a:blip r:embed="rId4"/>
          <a:srcRect/>
          <a:stretch>
            <a:fillRect/>
          </a:stretch>
        </p:blipFill>
        <p:spPr bwMode="auto">
          <a:xfrm>
            <a:off x="8518525" y="3868738"/>
            <a:ext cx="3311525" cy="3997325"/>
          </a:xfrm>
          <a:prstGeom prst="rect">
            <a:avLst/>
          </a:prstGeom>
          <a:noFill/>
          <a:ln w="9525">
            <a:noFill/>
            <a:miter lim="800000"/>
            <a:headEnd/>
            <a:tailEnd/>
          </a:ln>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TRAUMI SPINALI</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Cosa NON fare</a:t>
            </a:r>
          </a:p>
        </p:txBody>
      </p:sp>
      <p:sp>
        <p:nvSpPr>
          <p:cNvPr id="186371" name="Rectangle 3"/>
          <p:cNvSpPr>
            <a:spLocks noGrp="1" noChangeArrowheads="1"/>
          </p:cNvSpPr>
          <p:nvPr>
            <p:ph type="body" idx="1"/>
          </p:nvPr>
        </p:nvSpPr>
        <p:spPr>
          <a:xfrm>
            <a:off x="957263" y="3251200"/>
            <a:ext cx="11053762" cy="6502400"/>
          </a:xfrm>
          <a:noFill/>
        </p:spPr>
        <p:txBody>
          <a:bodyPr/>
          <a:lstStyle/>
          <a:p>
            <a:pPr marL="271463" indent="-271463" defTabSz="1300163"/>
            <a:r>
              <a:rPr lang="it-IT" altLang="it-IT" sz="4000">
                <a:latin typeface="Comic Sans MS" pitchFamily="66" charset="0"/>
              </a:rPr>
              <a:t>NON flettere, estendere, ruotare la schiena  (per farlo bere, vomitare, rialzare)</a:t>
            </a:r>
          </a:p>
          <a:p>
            <a:pPr marL="271463" indent="-271463" defTabSz="1300163"/>
            <a:endParaRPr lang="it-IT" altLang="it-IT" sz="4000">
              <a:latin typeface="Comic Sans MS" pitchFamily="66" charset="0"/>
            </a:endParaRPr>
          </a:p>
          <a:p>
            <a:pPr marL="271463" indent="-271463" defTabSz="1300163"/>
            <a:r>
              <a:rPr lang="it-IT" altLang="it-IT" sz="4000">
                <a:latin typeface="Comic Sans MS" pitchFamily="66" charset="0"/>
              </a:rPr>
              <a:t>NON spostare la vittima dalla scena dell’infortunio se non è strettamente necessario</a:t>
            </a:r>
          </a:p>
          <a:p>
            <a:pPr marL="271463" indent="-271463" defTabSz="1300163"/>
            <a:endParaRPr lang="it-IT" altLang="it-IT" sz="4000">
              <a:latin typeface="Comic Sans MS" pitchFamily="66" charset="0"/>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43B796F-24AB-4F50-BB17-BE66EDA70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81" y="2438400"/>
            <a:ext cx="12192000" cy="6858000"/>
          </a:xfrm>
          <a:prstGeom prst="rect">
            <a:avLst/>
          </a:prstGeom>
        </p:spPr>
      </p:pic>
      <p:sp>
        <p:nvSpPr>
          <p:cNvPr id="187394" name="AutoShape 2"/>
          <p:cNvSpPr>
            <a:spLocks noChangeArrowheads="1"/>
          </p:cNvSpPr>
          <p:nvPr/>
        </p:nvSpPr>
        <p:spPr bwMode="auto">
          <a:xfrm>
            <a:off x="325438" y="1192213"/>
            <a:ext cx="12352337" cy="8020050"/>
          </a:xfrm>
          <a:prstGeom prst="roundRect">
            <a:avLst>
              <a:gd name="adj" fmla="val 16667"/>
            </a:avLst>
          </a:prstGeom>
          <a:noFill/>
          <a:ln w="57150">
            <a:solidFill>
              <a:schemeClr val="bg1"/>
            </a:solidFill>
            <a:round/>
            <a:headEnd/>
            <a:tailEnd/>
          </a:ln>
        </p:spPr>
        <p:txBody>
          <a:bodyPr wrap="none" lIns="130037" tIns="65018" rIns="130037" bIns="65018" anchor="ctr"/>
          <a:lstStyle/>
          <a:p>
            <a:pPr algn="l" defTabSz="1300163">
              <a:spcBef>
                <a:spcPct val="0"/>
              </a:spcBef>
            </a:pPr>
            <a:endParaRPr lang="it-IT" altLang="it-IT" sz="3400" b="0">
              <a:latin typeface="Tahoma" pitchFamily="34" charset="0"/>
            </a:endParaRPr>
          </a:p>
        </p:txBody>
      </p:sp>
      <p:sp>
        <p:nvSpPr>
          <p:cNvPr id="1393668" name="Rectangle 4"/>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600">
                <a:solidFill>
                  <a:srgbClr val="FF0000"/>
                </a:solidFill>
                <a:effectLst>
                  <a:outerShdw blurRad="38100" dist="38100" dir="2700000" algn="tl">
                    <a:srgbClr val="C0C0C0"/>
                  </a:outerShdw>
                </a:effectLst>
                <a:latin typeface="Comic Sans MS" pitchFamily="66" charset="0"/>
              </a:rPr>
              <a:t>LESIONI TORACICHE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AutoShape 2"/>
          <p:cNvSpPr>
            <a:spLocks noChangeArrowheads="1"/>
          </p:cNvSpPr>
          <p:nvPr/>
        </p:nvSpPr>
        <p:spPr bwMode="auto">
          <a:xfrm>
            <a:off x="325438" y="1192213"/>
            <a:ext cx="12352337" cy="8020050"/>
          </a:xfrm>
          <a:prstGeom prst="roundRect">
            <a:avLst>
              <a:gd name="adj" fmla="val 16667"/>
            </a:avLst>
          </a:prstGeom>
          <a:noFill/>
          <a:ln w="57150">
            <a:solidFill>
              <a:schemeClr val="bg1"/>
            </a:solidFill>
            <a:round/>
            <a:headEnd/>
            <a:tailEnd/>
          </a:ln>
        </p:spPr>
        <p:txBody>
          <a:bodyPr wrap="none" lIns="130037" tIns="65018" rIns="130037" bIns="65018" anchor="ctr"/>
          <a:lstStyle/>
          <a:p>
            <a:pPr algn="l" defTabSz="1300163">
              <a:spcBef>
                <a:spcPct val="0"/>
              </a:spcBef>
            </a:pPr>
            <a:endParaRPr lang="it-IT" altLang="it-IT" sz="3400" b="0">
              <a:latin typeface="Tahoma" pitchFamily="34" charset="0"/>
            </a:endParaRPr>
          </a:p>
        </p:txBody>
      </p:sp>
      <p:sp>
        <p:nvSpPr>
          <p:cNvPr id="187395" name="Text Box 3"/>
          <p:cNvSpPr txBox="1">
            <a:spLocks noChangeArrowheads="1"/>
          </p:cNvSpPr>
          <p:nvPr/>
        </p:nvSpPr>
        <p:spPr bwMode="auto">
          <a:xfrm>
            <a:off x="381000" y="3221038"/>
            <a:ext cx="12260263" cy="4765675"/>
          </a:xfrm>
          <a:prstGeom prst="rect">
            <a:avLst/>
          </a:prstGeom>
          <a:noFill/>
          <a:ln w="9525">
            <a:noFill/>
            <a:miter lim="800000"/>
            <a:headEnd/>
            <a:tailEnd/>
          </a:ln>
        </p:spPr>
        <p:txBody>
          <a:bodyPr lIns="130037" tIns="65018" rIns="130037" bIns="65018">
            <a:spAutoFit/>
          </a:bodyPr>
          <a:lstStyle/>
          <a:p>
            <a:pPr defTabSz="1300163" eaLnBrk="0" hangingPunct="0">
              <a:spcBef>
                <a:spcPct val="0"/>
              </a:spcBef>
              <a:buClr>
                <a:srgbClr val="FFFF00"/>
              </a:buClr>
              <a:buFont typeface="Monotype Sorts"/>
              <a:buNone/>
            </a:pPr>
            <a:r>
              <a:rPr lang="it-IT" altLang="it-IT" sz="6800" dirty="0">
                <a:solidFill>
                  <a:schemeClr val="bg1"/>
                </a:solidFill>
                <a:latin typeface="Comic Sans MS" pitchFamily="66" charset="0"/>
              </a:rPr>
              <a:t> </a:t>
            </a:r>
            <a:r>
              <a:rPr lang="it-IT" altLang="it-IT" sz="5600" dirty="0">
                <a:latin typeface="Comic Sans MS" pitchFamily="66" charset="0"/>
              </a:rPr>
              <a:t>RAPPRESENTA IL 25 %</a:t>
            </a:r>
          </a:p>
          <a:p>
            <a:pPr defTabSz="1300163" eaLnBrk="0" hangingPunct="0">
              <a:spcBef>
                <a:spcPct val="0"/>
              </a:spcBef>
              <a:buClr>
                <a:srgbClr val="FFFF00"/>
              </a:buClr>
              <a:buFont typeface="Monotype Sorts"/>
              <a:buNone/>
            </a:pPr>
            <a:r>
              <a:rPr lang="it-IT" altLang="it-IT" sz="5600" dirty="0">
                <a:latin typeface="Comic Sans MS" pitchFamily="66" charset="0"/>
              </a:rPr>
              <a:t>DELLE CAUSE DI MORTE</a:t>
            </a:r>
          </a:p>
          <a:p>
            <a:pPr defTabSz="1300163" eaLnBrk="0" hangingPunct="0">
              <a:spcBef>
                <a:spcPct val="0"/>
              </a:spcBef>
              <a:buClr>
                <a:srgbClr val="FFFF00"/>
              </a:buClr>
              <a:buFont typeface="Monotype Sorts"/>
              <a:buNone/>
            </a:pPr>
            <a:r>
              <a:rPr lang="it-IT" altLang="it-IT" sz="5600" dirty="0">
                <a:latin typeface="Comic Sans MS" pitchFamily="66" charset="0"/>
              </a:rPr>
              <a:t>PER TRAUMA E PUO’ ESSERE</a:t>
            </a:r>
          </a:p>
          <a:p>
            <a:pPr defTabSz="1300163" eaLnBrk="0" hangingPunct="0">
              <a:spcBef>
                <a:spcPct val="0"/>
              </a:spcBef>
              <a:buClr>
                <a:srgbClr val="FFFF00"/>
              </a:buClr>
              <a:buFont typeface="Monotype Sorts"/>
              <a:buNone/>
            </a:pPr>
            <a:r>
              <a:rPr lang="it-IT" altLang="it-IT" sz="5600" dirty="0">
                <a:latin typeface="Comic Sans MS" pitchFamily="66" charset="0"/>
              </a:rPr>
              <a:t>UNA </a:t>
            </a:r>
            <a:r>
              <a:rPr lang="it-IT" altLang="it-IT" sz="5600" dirty="0">
                <a:solidFill>
                  <a:schemeClr val="accent2"/>
                </a:solidFill>
                <a:latin typeface="Comic Sans MS" pitchFamily="66" charset="0"/>
              </a:rPr>
              <a:t>LESIONE EVOLUTIVA</a:t>
            </a:r>
          </a:p>
          <a:p>
            <a:pPr defTabSz="1300163" eaLnBrk="0" hangingPunct="0">
              <a:spcBef>
                <a:spcPct val="0"/>
              </a:spcBef>
              <a:buClr>
                <a:srgbClr val="FFFF00"/>
              </a:buClr>
              <a:buFont typeface="Monotype Sorts"/>
              <a:buNone/>
            </a:pPr>
            <a:endParaRPr lang="it-IT" altLang="it-IT" sz="6800" dirty="0">
              <a:latin typeface="Comic Sans MS" pitchFamily="66" charset="0"/>
            </a:endParaRPr>
          </a:p>
        </p:txBody>
      </p:sp>
      <p:sp>
        <p:nvSpPr>
          <p:cNvPr id="1393668" name="Rectangle 4"/>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600">
                <a:solidFill>
                  <a:srgbClr val="FF0000"/>
                </a:solidFill>
                <a:effectLst>
                  <a:outerShdw blurRad="38100" dist="38100" dir="2700000" algn="tl">
                    <a:srgbClr val="C0C0C0"/>
                  </a:outerShdw>
                </a:effectLst>
                <a:latin typeface="Comic Sans MS" pitchFamily="66" charset="0"/>
              </a:rPr>
              <a:t>LESIONI TORACICHE</a:t>
            </a:r>
          </a:p>
        </p:txBody>
      </p:sp>
    </p:spTree>
    <p:extLst>
      <p:ext uri="{BB962C8B-B14F-4D97-AF65-F5344CB8AC3E}">
        <p14:creationId xmlns:p14="http://schemas.microsoft.com/office/powerpoint/2010/main" val="282945899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426" name="Rectangle 2"/>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LESIONI TORACICHE</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Classificazione</a:t>
            </a:r>
          </a:p>
        </p:txBody>
      </p:sp>
      <p:sp>
        <p:nvSpPr>
          <p:cNvPr id="188419" name="Rectangle 3"/>
          <p:cNvSpPr>
            <a:spLocks noChangeArrowheads="1"/>
          </p:cNvSpPr>
          <p:nvPr/>
        </p:nvSpPr>
        <p:spPr bwMode="auto">
          <a:xfrm>
            <a:off x="669925" y="2716213"/>
            <a:ext cx="11518900" cy="6140450"/>
          </a:xfrm>
          <a:prstGeom prst="rect">
            <a:avLst/>
          </a:prstGeom>
          <a:noFill/>
          <a:ln w="9525">
            <a:noFill/>
            <a:miter lim="800000"/>
            <a:headEnd/>
            <a:tailEnd/>
          </a:ln>
        </p:spPr>
        <p:txBody>
          <a:bodyPr lIns="130949" tIns="65475" rIns="130949" bIns="65475"/>
          <a:lstStyle/>
          <a:p>
            <a:pPr marL="541338" lvl="1" indent="-269875" algn="l" defTabSz="1300163" eaLnBrk="0" hangingPunct="0">
              <a:lnSpc>
                <a:spcPct val="150000"/>
              </a:lnSpc>
              <a:buFontTx/>
              <a:buChar char="•"/>
            </a:pPr>
            <a:r>
              <a:rPr lang="it-IT" altLang="it-IT" sz="4000" b="0">
                <a:latin typeface="Comic Sans MS" pitchFamily="66" charset="0"/>
              </a:rPr>
              <a:t>Fratture costali semplici</a:t>
            </a:r>
          </a:p>
          <a:p>
            <a:pPr marL="541338" lvl="1" indent="-269875" algn="l" defTabSz="1300163" eaLnBrk="0" hangingPunct="0">
              <a:lnSpc>
                <a:spcPct val="150000"/>
              </a:lnSpc>
              <a:buFontTx/>
              <a:buChar char="•"/>
            </a:pPr>
            <a:r>
              <a:rPr lang="it-IT" altLang="it-IT" sz="4000" b="0">
                <a:latin typeface="Comic Sans MS" pitchFamily="66" charset="0"/>
              </a:rPr>
              <a:t>Fratture costali con lembo toracico (“</a:t>
            </a:r>
            <a:r>
              <a:rPr lang="it-IT" altLang="it-IT" sz="4000" b="0" i="1">
                <a:latin typeface="Comic Sans MS" pitchFamily="66" charset="0"/>
              </a:rPr>
              <a:t>volet costale</a:t>
            </a:r>
            <a:r>
              <a:rPr lang="it-IT" altLang="it-IT" sz="4000" b="0">
                <a:latin typeface="Comic Sans MS" pitchFamily="66" charset="0"/>
              </a:rPr>
              <a:t>”)</a:t>
            </a:r>
          </a:p>
          <a:p>
            <a:pPr marL="541338" lvl="1" indent="-269875" algn="l" defTabSz="1300163" eaLnBrk="0" hangingPunct="0">
              <a:lnSpc>
                <a:spcPct val="150000"/>
              </a:lnSpc>
              <a:buFontTx/>
              <a:buChar char="•"/>
            </a:pPr>
            <a:r>
              <a:rPr lang="it-IT" altLang="it-IT" sz="4000" b="0">
                <a:latin typeface="Comic Sans MS" pitchFamily="66" charset="0"/>
              </a:rPr>
              <a:t>Pneumotorace</a:t>
            </a:r>
          </a:p>
          <a:p>
            <a:pPr marL="541338" lvl="1" indent="-269875" algn="l" defTabSz="1300163" eaLnBrk="0" hangingPunct="0">
              <a:lnSpc>
                <a:spcPct val="150000"/>
              </a:lnSpc>
              <a:buFontTx/>
              <a:buChar char="•"/>
            </a:pPr>
            <a:r>
              <a:rPr lang="it-IT" altLang="it-IT" sz="4000" b="0">
                <a:latin typeface="Comic Sans MS" pitchFamily="66" charset="0"/>
              </a:rPr>
              <a:t>Schiacciamento toracico</a:t>
            </a:r>
          </a:p>
          <a:p>
            <a:pPr marL="541338" lvl="1" indent="-269875" algn="l" defTabSz="1300163" eaLnBrk="0" hangingPunct="0">
              <a:buFontTx/>
              <a:buChar char="•"/>
            </a:pPr>
            <a:endParaRPr lang="it-IT" altLang="it-IT" sz="4000" b="0">
              <a:latin typeface="Comic Sans MS" pitchFamily="66" charset="0"/>
            </a:endParaRPr>
          </a:p>
          <a:p>
            <a:pPr marL="541338" lvl="1" indent="-269875" algn="l" defTabSz="1300163" eaLnBrk="0" hangingPunct="0">
              <a:buFontTx/>
              <a:buChar char="•"/>
            </a:pPr>
            <a:endParaRPr lang="it-IT" altLang="it-IT" sz="4000" b="0">
              <a:latin typeface="Comic Sans MS" pitchFamily="66" charset="0"/>
            </a:endParaRPr>
          </a:p>
          <a:p>
            <a:pPr marL="541338" lvl="1" indent="-269875" algn="l" defTabSz="1300163" eaLnBrk="0" hangingPunct="0">
              <a:buFontTx/>
              <a:buChar char="•"/>
            </a:pPr>
            <a:endParaRPr lang="it-IT" altLang="it-IT" sz="3400" b="0">
              <a:latin typeface="Comic Sans MS" pitchFamily="66" charset="0"/>
            </a:endParaRPr>
          </a:p>
          <a:p>
            <a:pPr marL="541338" lvl="1" indent="-269875" algn="l" defTabSz="1300163" eaLnBrk="0" hangingPunct="0">
              <a:buFontTx/>
              <a:buChar char="•"/>
            </a:pPr>
            <a:endParaRPr lang="it-IT" altLang="it-IT" sz="4600" b="0">
              <a:latin typeface="Comic Sans MS" pitchFamily="66" charset="0"/>
            </a:endParaRPr>
          </a:p>
          <a:p>
            <a:pPr marL="1235075" lvl="2" indent="-422275" algn="l" defTabSz="1300163" eaLnBrk="0" hangingPunct="0">
              <a:buFont typeface="Wingdings" pitchFamily="2" charset="2"/>
              <a:buNone/>
            </a:pPr>
            <a:endParaRPr lang="it-IT" altLang="it-IT" sz="4000" b="0">
              <a:latin typeface="Comic Sans MS" pitchFamily="66" charset="0"/>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426" name="Rectangle 2"/>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dirty="0">
                <a:solidFill>
                  <a:srgbClr val="FF0000"/>
                </a:solidFill>
                <a:effectLst>
                  <a:outerShdw blurRad="38100" dist="38100" dir="2700000" algn="tl">
                    <a:srgbClr val="C0C0C0"/>
                  </a:outerShdw>
                </a:effectLst>
                <a:latin typeface="Comic Sans MS" pitchFamily="66" charset="0"/>
              </a:rPr>
              <a:t>LESIONI TORACICHE</a:t>
            </a:r>
          </a:p>
          <a:p>
            <a:pPr defTabSz="1300163">
              <a:spcBef>
                <a:spcPct val="0"/>
              </a:spcBef>
              <a:defRPr/>
            </a:pPr>
            <a:r>
              <a:rPr lang="it-IT" sz="6300" b="0" i="1" dirty="0">
                <a:solidFill>
                  <a:schemeClr val="accent2"/>
                </a:solidFill>
                <a:effectLst>
                  <a:outerShdw blurRad="38100" dist="38100" dir="2700000" algn="tl">
                    <a:srgbClr val="C0C0C0"/>
                  </a:outerShdw>
                </a:effectLst>
                <a:latin typeface="Comic Sans MS" pitchFamily="66" charset="0"/>
              </a:rPr>
              <a:t>Fratture costali semplici</a:t>
            </a:r>
          </a:p>
        </p:txBody>
      </p:sp>
      <p:sp>
        <p:nvSpPr>
          <p:cNvPr id="188419" name="Rectangle 3"/>
          <p:cNvSpPr>
            <a:spLocks noChangeArrowheads="1"/>
          </p:cNvSpPr>
          <p:nvPr/>
        </p:nvSpPr>
        <p:spPr bwMode="auto">
          <a:xfrm>
            <a:off x="669925" y="2716213"/>
            <a:ext cx="11518900" cy="6140450"/>
          </a:xfrm>
          <a:prstGeom prst="rect">
            <a:avLst/>
          </a:prstGeom>
          <a:noFill/>
          <a:ln w="9525">
            <a:noFill/>
            <a:miter lim="800000"/>
            <a:headEnd/>
            <a:tailEnd/>
          </a:ln>
        </p:spPr>
        <p:txBody>
          <a:bodyPr lIns="130949" tIns="65475" rIns="130949" bIns="65475"/>
          <a:lstStyle/>
          <a:p>
            <a:pPr marL="541338" lvl="1" indent="-269875" algn="l" defTabSz="1300163" eaLnBrk="0" hangingPunct="0">
              <a:buFontTx/>
              <a:buChar char="•"/>
            </a:pPr>
            <a:endParaRPr lang="it-IT" altLang="it-IT" sz="4000" b="0" dirty="0">
              <a:latin typeface="Comic Sans MS" pitchFamily="66" charset="0"/>
            </a:endParaRPr>
          </a:p>
          <a:p>
            <a:pPr marL="541338" lvl="1" indent="-269875" algn="l" defTabSz="1300163" eaLnBrk="0" hangingPunct="0">
              <a:buFontTx/>
              <a:buChar char="•"/>
            </a:pPr>
            <a:endParaRPr lang="it-IT" altLang="it-IT" sz="4000" b="0" dirty="0">
              <a:latin typeface="Comic Sans MS" pitchFamily="66" charset="0"/>
            </a:endParaRPr>
          </a:p>
          <a:p>
            <a:pPr marL="541338" lvl="1" indent="-269875" algn="l" defTabSz="1300163" eaLnBrk="0" hangingPunct="0">
              <a:buFontTx/>
              <a:buChar char="•"/>
            </a:pPr>
            <a:endParaRPr lang="it-IT" altLang="it-IT" sz="3400" b="0" dirty="0">
              <a:latin typeface="Comic Sans MS" pitchFamily="66" charset="0"/>
            </a:endParaRPr>
          </a:p>
          <a:p>
            <a:pPr marL="541338" lvl="1" indent="-269875" algn="l" defTabSz="1300163" eaLnBrk="0" hangingPunct="0">
              <a:buFontTx/>
              <a:buChar char="•"/>
            </a:pPr>
            <a:endParaRPr lang="it-IT" altLang="it-IT" sz="4600" b="0" dirty="0">
              <a:latin typeface="Comic Sans MS" pitchFamily="66" charset="0"/>
            </a:endParaRPr>
          </a:p>
          <a:p>
            <a:pPr marL="1235075" lvl="2" indent="-422275" algn="l" defTabSz="1300163" eaLnBrk="0" hangingPunct="0">
              <a:buFont typeface="Wingdings" pitchFamily="2" charset="2"/>
              <a:buNone/>
            </a:pPr>
            <a:endParaRPr lang="it-IT" altLang="it-IT" sz="4000" b="0" dirty="0">
              <a:latin typeface="Comic Sans MS" pitchFamily="66" charset="0"/>
            </a:endParaRPr>
          </a:p>
        </p:txBody>
      </p:sp>
      <p:pic>
        <p:nvPicPr>
          <p:cNvPr id="4" name="Immagine 3">
            <a:extLst>
              <a:ext uri="{FF2B5EF4-FFF2-40B4-BE49-F238E27FC236}">
                <a16:creationId xmlns:a16="http://schemas.microsoft.com/office/drawing/2014/main" id="{306A4167-09E0-4586-BA56-BD979A97C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7310" y="2500536"/>
            <a:ext cx="4500000" cy="6184285"/>
          </a:xfrm>
          <a:prstGeom prst="rect">
            <a:avLst/>
          </a:prstGeom>
        </p:spPr>
      </p:pic>
    </p:spTree>
    <p:extLst>
      <p:ext uri="{BB962C8B-B14F-4D97-AF65-F5344CB8AC3E}">
        <p14:creationId xmlns:p14="http://schemas.microsoft.com/office/powerpoint/2010/main" val="159295500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426" name="Rectangle 2"/>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dirty="0">
                <a:solidFill>
                  <a:srgbClr val="FF0000"/>
                </a:solidFill>
                <a:effectLst>
                  <a:outerShdw blurRad="38100" dist="38100" dir="2700000" algn="tl">
                    <a:srgbClr val="C0C0C0"/>
                  </a:outerShdw>
                </a:effectLst>
                <a:latin typeface="Comic Sans MS" pitchFamily="66" charset="0"/>
              </a:rPr>
              <a:t>LESIONI TORACICHE</a:t>
            </a:r>
          </a:p>
          <a:p>
            <a:pPr defTabSz="1300163">
              <a:spcBef>
                <a:spcPct val="0"/>
              </a:spcBef>
              <a:defRPr/>
            </a:pPr>
            <a:r>
              <a:rPr lang="it-IT" sz="6300" b="0" i="1" dirty="0">
                <a:solidFill>
                  <a:schemeClr val="accent2"/>
                </a:solidFill>
                <a:effectLst>
                  <a:outerShdw blurRad="38100" dist="38100" dir="2700000" algn="tl">
                    <a:srgbClr val="C0C0C0"/>
                  </a:outerShdw>
                </a:effectLst>
                <a:latin typeface="Comic Sans MS" pitchFamily="66" charset="0"/>
              </a:rPr>
              <a:t>Fratture costali con «</a:t>
            </a:r>
            <a:r>
              <a:rPr lang="it-IT" sz="6300" b="0" i="1" dirty="0" err="1">
                <a:solidFill>
                  <a:schemeClr val="accent2"/>
                </a:solidFill>
                <a:effectLst>
                  <a:outerShdw blurRad="38100" dist="38100" dir="2700000" algn="tl">
                    <a:srgbClr val="C0C0C0"/>
                  </a:outerShdw>
                </a:effectLst>
                <a:latin typeface="Comic Sans MS" pitchFamily="66" charset="0"/>
              </a:rPr>
              <a:t>volet</a:t>
            </a:r>
            <a:r>
              <a:rPr lang="it-IT" sz="6300" b="0" i="1" dirty="0">
                <a:solidFill>
                  <a:schemeClr val="accent2"/>
                </a:solidFill>
                <a:effectLst>
                  <a:outerShdw blurRad="38100" dist="38100" dir="2700000" algn="tl">
                    <a:srgbClr val="C0C0C0"/>
                  </a:outerShdw>
                </a:effectLst>
                <a:latin typeface="Comic Sans MS" pitchFamily="66" charset="0"/>
              </a:rPr>
              <a:t>» costale</a:t>
            </a:r>
          </a:p>
        </p:txBody>
      </p:sp>
      <p:sp>
        <p:nvSpPr>
          <p:cNvPr id="188419" name="Rectangle 3"/>
          <p:cNvSpPr>
            <a:spLocks noChangeArrowheads="1"/>
          </p:cNvSpPr>
          <p:nvPr/>
        </p:nvSpPr>
        <p:spPr bwMode="auto">
          <a:xfrm>
            <a:off x="669925" y="2716213"/>
            <a:ext cx="11518900" cy="6140450"/>
          </a:xfrm>
          <a:prstGeom prst="rect">
            <a:avLst/>
          </a:prstGeom>
          <a:noFill/>
          <a:ln w="9525">
            <a:noFill/>
            <a:miter lim="800000"/>
            <a:headEnd/>
            <a:tailEnd/>
          </a:ln>
        </p:spPr>
        <p:txBody>
          <a:bodyPr lIns="130949" tIns="65475" rIns="130949" bIns="65475"/>
          <a:lstStyle/>
          <a:p>
            <a:pPr marL="541338" lvl="1" indent="-269875" algn="l" defTabSz="1300163" eaLnBrk="0" hangingPunct="0">
              <a:buFontTx/>
              <a:buChar char="•"/>
            </a:pPr>
            <a:endParaRPr lang="it-IT" altLang="it-IT" sz="4000" b="0" dirty="0">
              <a:latin typeface="Comic Sans MS" pitchFamily="66" charset="0"/>
            </a:endParaRPr>
          </a:p>
          <a:p>
            <a:pPr marL="541338" lvl="1" indent="-269875" algn="l" defTabSz="1300163" eaLnBrk="0" hangingPunct="0">
              <a:buFontTx/>
              <a:buChar char="•"/>
            </a:pPr>
            <a:endParaRPr lang="it-IT" altLang="it-IT" sz="4000" b="0" dirty="0">
              <a:latin typeface="Comic Sans MS" pitchFamily="66" charset="0"/>
            </a:endParaRPr>
          </a:p>
          <a:p>
            <a:pPr marL="541338" lvl="1" indent="-269875" algn="l" defTabSz="1300163" eaLnBrk="0" hangingPunct="0">
              <a:buFontTx/>
              <a:buChar char="•"/>
            </a:pPr>
            <a:endParaRPr lang="it-IT" altLang="it-IT" sz="3400" b="0" dirty="0">
              <a:latin typeface="Comic Sans MS" pitchFamily="66" charset="0"/>
            </a:endParaRPr>
          </a:p>
          <a:p>
            <a:pPr marL="541338" lvl="1" indent="-269875" algn="l" defTabSz="1300163" eaLnBrk="0" hangingPunct="0">
              <a:buFontTx/>
              <a:buChar char="•"/>
            </a:pPr>
            <a:endParaRPr lang="it-IT" altLang="it-IT" sz="4600" b="0" dirty="0">
              <a:latin typeface="Comic Sans MS" pitchFamily="66" charset="0"/>
            </a:endParaRPr>
          </a:p>
          <a:p>
            <a:pPr marL="1235075" lvl="2" indent="-422275" algn="l" defTabSz="1300163" eaLnBrk="0" hangingPunct="0">
              <a:buFont typeface="Wingdings" pitchFamily="2" charset="2"/>
              <a:buNone/>
            </a:pPr>
            <a:endParaRPr lang="it-IT" altLang="it-IT" sz="4000" b="0" dirty="0">
              <a:latin typeface="Comic Sans MS" pitchFamily="66" charset="0"/>
            </a:endParaRPr>
          </a:p>
        </p:txBody>
      </p:sp>
      <p:pic>
        <p:nvPicPr>
          <p:cNvPr id="3" name="Immagine 2">
            <a:extLst>
              <a:ext uri="{FF2B5EF4-FFF2-40B4-BE49-F238E27FC236}">
                <a16:creationId xmlns:a16="http://schemas.microsoft.com/office/drawing/2014/main" id="{718533CF-673E-45CD-A4E1-EFB7206B7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06" y="2860576"/>
            <a:ext cx="10237820" cy="6861042"/>
          </a:xfrm>
          <a:prstGeom prst="rect">
            <a:avLst/>
          </a:prstGeom>
        </p:spPr>
      </p:pic>
    </p:spTree>
    <p:extLst>
      <p:ext uri="{BB962C8B-B14F-4D97-AF65-F5344CB8AC3E}">
        <p14:creationId xmlns:p14="http://schemas.microsoft.com/office/powerpoint/2010/main" val="9834462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426" name="Rectangle 2"/>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dirty="0">
                <a:solidFill>
                  <a:srgbClr val="FF0000"/>
                </a:solidFill>
                <a:effectLst>
                  <a:outerShdw blurRad="38100" dist="38100" dir="2700000" algn="tl">
                    <a:srgbClr val="C0C0C0"/>
                  </a:outerShdw>
                </a:effectLst>
                <a:latin typeface="Comic Sans MS" pitchFamily="66" charset="0"/>
              </a:rPr>
              <a:t>LESIONI TORACICHE</a:t>
            </a:r>
          </a:p>
          <a:p>
            <a:pPr defTabSz="1300163">
              <a:spcBef>
                <a:spcPct val="0"/>
              </a:spcBef>
              <a:defRPr/>
            </a:pPr>
            <a:r>
              <a:rPr lang="it-IT" sz="6300" b="0" i="1" dirty="0">
                <a:solidFill>
                  <a:schemeClr val="accent2"/>
                </a:solidFill>
                <a:effectLst>
                  <a:outerShdw blurRad="38100" dist="38100" dir="2700000" algn="tl">
                    <a:srgbClr val="C0C0C0"/>
                  </a:outerShdw>
                </a:effectLst>
                <a:latin typeface="Comic Sans MS" pitchFamily="66" charset="0"/>
              </a:rPr>
              <a:t>Fratture costali con «</a:t>
            </a:r>
            <a:r>
              <a:rPr lang="it-IT" sz="6300" b="0" i="1" dirty="0" err="1">
                <a:solidFill>
                  <a:schemeClr val="accent2"/>
                </a:solidFill>
                <a:effectLst>
                  <a:outerShdw blurRad="38100" dist="38100" dir="2700000" algn="tl">
                    <a:srgbClr val="C0C0C0"/>
                  </a:outerShdw>
                </a:effectLst>
                <a:latin typeface="Comic Sans MS" pitchFamily="66" charset="0"/>
              </a:rPr>
              <a:t>volet</a:t>
            </a:r>
            <a:r>
              <a:rPr lang="it-IT" sz="6300" b="0" i="1" dirty="0">
                <a:solidFill>
                  <a:schemeClr val="accent2"/>
                </a:solidFill>
                <a:effectLst>
                  <a:outerShdw blurRad="38100" dist="38100" dir="2700000" algn="tl">
                    <a:srgbClr val="C0C0C0"/>
                  </a:outerShdw>
                </a:effectLst>
                <a:latin typeface="Comic Sans MS" pitchFamily="66" charset="0"/>
              </a:rPr>
              <a:t>» costale</a:t>
            </a:r>
          </a:p>
        </p:txBody>
      </p:sp>
      <p:sp>
        <p:nvSpPr>
          <p:cNvPr id="188419" name="Rectangle 3"/>
          <p:cNvSpPr>
            <a:spLocks noChangeArrowheads="1"/>
          </p:cNvSpPr>
          <p:nvPr/>
        </p:nvSpPr>
        <p:spPr bwMode="auto">
          <a:xfrm>
            <a:off x="669925" y="2716213"/>
            <a:ext cx="11518900" cy="6140450"/>
          </a:xfrm>
          <a:prstGeom prst="rect">
            <a:avLst/>
          </a:prstGeom>
          <a:noFill/>
          <a:ln w="9525">
            <a:noFill/>
            <a:miter lim="800000"/>
            <a:headEnd/>
            <a:tailEnd/>
          </a:ln>
        </p:spPr>
        <p:txBody>
          <a:bodyPr lIns="130949" tIns="65475" rIns="130949" bIns="65475"/>
          <a:lstStyle/>
          <a:p>
            <a:pPr marL="541338" lvl="1" indent="-269875" algn="l" defTabSz="1300163" eaLnBrk="0" hangingPunct="0">
              <a:buFontTx/>
              <a:buChar char="•"/>
            </a:pPr>
            <a:endParaRPr lang="it-IT" altLang="it-IT" sz="4000" b="0" dirty="0">
              <a:latin typeface="Comic Sans MS" pitchFamily="66" charset="0"/>
            </a:endParaRPr>
          </a:p>
          <a:p>
            <a:pPr marL="541338" lvl="1" indent="-269875" algn="l" defTabSz="1300163" eaLnBrk="0" hangingPunct="0">
              <a:buFontTx/>
              <a:buChar char="•"/>
            </a:pPr>
            <a:endParaRPr lang="it-IT" altLang="it-IT" sz="4000" b="0" dirty="0">
              <a:latin typeface="Comic Sans MS" pitchFamily="66" charset="0"/>
            </a:endParaRPr>
          </a:p>
          <a:p>
            <a:pPr marL="541338" lvl="1" indent="-269875" algn="l" defTabSz="1300163" eaLnBrk="0" hangingPunct="0">
              <a:buFontTx/>
              <a:buChar char="•"/>
            </a:pPr>
            <a:endParaRPr lang="it-IT" altLang="it-IT" sz="3400" b="0" dirty="0">
              <a:latin typeface="Comic Sans MS" pitchFamily="66" charset="0"/>
            </a:endParaRPr>
          </a:p>
          <a:p>
            <a:pPr marL="541338" lvl="1" indent="-269875" algn="l" defTabSz="1300163" eaLnBrk="0" hangingPunct="0">
              <a:buFontTx/>
              <a:buChar char="•"/>
            </a:pPr>
            <a:endParaRPr lang="it-IT" altLang="it-IT" sz="4600" b="0" dirty="0">
              <a:latin typeface="Comic Sans MS" pitchFamily="66" charset="0"/>
            </a:endParaRPr>
          </a:p>
          <a:p>
            <a:pPr marL="1235075" lvl="2" indent="-422275" algn="l" defTabSz="1300163" eaLnBrk="0" hangingPunct="0">
              <a:buFont typeface="Wingdings" pitchFamily="2" charset="2"/>
              <a:buNone/>
            </a:pPr>
            <a:endParaRPr lang="it-IT" altLang="it-IT" sz="4000" b="0" dirty="0">
              <a:latin typeface="Comic Sans MS" pitchFamily="66" charset="0"/>
            </a:endParaRPr>
          </a:p>
        </p:txBody>
      </p:sp>
      <p:sp>
        <p:nvSpPr>
          <p:cNvPr id="5" name="CasellaDiTesto 4">
            <a:extLst>
              <a:ext uri="{FF2B5EF4-FFF2-40B4-BE49-F238E27FC236}">
                <a16:creationId xmlns:a16="http://schemas.microsoft.com/office/drawing/2014/main" id="{9C6A6FCE-1F51-46CE-B36E-452722C7CB36}"/>
              </a:ext>
            </a:extLst>
          </p:cNvPr>
          <p:cNvSpPr txBox="1"/>
          <p:nvPr/>
        </p:nvSpPr>
        <p:spPr>
          <a:xfrm flipH="1">
            <a:off x="914400" y="3076600"/>
            <a:ext cx="10051702" cy="6555641"/>
          </a:xfrm>
          <a:prstGeom prst="rect">
            <a:avLst/>
          </a:prstGeom>
          <a:noFill/>
        </p:spPr>
        <p:txBody>
          <a:bodyPr wrap="square" rtlCol="0">
            <a:spAutoFit/>
          </a:bodyPr>
          <a:lstStyle/>
          <a:p>
            <a:pPr algn="l"/>
            <a:r>
              <a:rPr lang="it-IT" dirty="0"/>
              <a:t>Quando una frattura costale è multipla, cioè interessa più coste, può portare all’instaurarsi di una condizione medica potenzialmente mortale, identificata con il termine “</a:t>
            </a:r>
            <a:r>
              <a:rPr lang="it-IT" dirty="0" err="1"/>
              <a:t>volet</a:t>
            </a:r>
            <a:r>
              <a:rPr lang="it-IT" dirty="0"/>
              <a:t> costale“. </a:t>
            </a:r>
          </a:p>
          <a:p>
            <a:pPr algn="l"/>
            <a:endParaRPr lang="it-IT" dirty="0"/>
          </a:p>
          <a:p>
            <a:pPr algn="l"/>
            <a:r>
              <a:rPr lang="it-IT" dirty="0"/>
              <a:t>Il </a:t>
            </a:r>
            <a:r>
              <a:rPr lang="it-IT" dirty="0" err="1"/>
              <a:t>volet</a:t>
            </a:r>
            <a:r>
              <a:rPr lang="it-IT" dirty="0"/>
              <a:t> costale consiste in un parziale o completo scollamento di un gruppo di costole dalla restante gabbia toracica. </a:t>
            </a:r>
          </a:p>
          <a:p>
            <a:pPr algn="l"/>
            <a:endParaRPr lang="it-IT" dirty="0"/>
          </a:p>
          <a:p>
            <a:pPr algn="l"/>
            <a:r>
              <a:rPr lang="it-IT" dirty="0"/>
              <a:t>Ciò può comportare una situazione di movimento paradosso, in cui il gruppo di coste scollate compie movimenti opposti a quelli della gabbia toracica restante.</a:t>
            </a:r>
          </a:p>
          <a:p>
            <a:pPr algn="l"/>
            <a:br>
              <a:rPr lang="it-IT" dirty="0"/>
            </a:br>
            <a:r>
              <a:rPr lang="it-IT" dirty="0"/>
              <a:t>Il </a:t>
            </a:r>
            <a:r>
              <a:rPr lang="it-IT" dirty="0" err="1"/>
              <a:t>volet</a:t>
            </a:r>
            <a:r>
              <a:rPr lang="it-IT" dirty="0"/>
              <a:t> costale può risultare letale</a:t>
            </a:r>
          </a:p>
        </p:txBody>
      </p:sp>
    </p:spTree>
    <p:extLst>
      <p:ext uri="{BB962C8B-B14F-4D97-AF65-F5344CB8AC3E}">
        <p14:creationId xmlns:p14="http://schemas.microsoft.com/office/powerpoint/2010/main" val="391348649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426" name="Rectangle 2"/>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dirty="0">
                <a:solidFill>
                  <a:srgbClr val="FF0000"/>
                </a:solidFill>
                <a:effectLst>
                  <a:outerShdw blurRad="38100" dist="38100" dir="2700000" algn="tl">
                    <a:srgbClr val="C0C0C0"/>
                  </a:outerShdw>
                </a:effectLst>
                <a:latin typeface="Comic Sans MS" pitchFamily="66" charset="0"/>
              </a:rPr>
              <a:t>LESIONI TORACICHE</a:t>
            </a:r>
          </a:p>
          <a:p>
            <a:pPr defTabSz="1300163">
              <a:spcBef>
                <a:spcPct val="0"/>
              </a:spcBef>
              <a:defRPr/>
            </a:pPr>
            <a:r>
              <a:rPr lang="it-IT" sz="6300" b="0" i="1" dirty="0">
                <a:solidFill>
                  <a:schemeClr val="accent2"/>
                </a:solidFill>
                <a:effectLst>
                  <a:outerShdw blurRad="38100" dist="38100" dir="2700000" algn="tl">
                    <a:srgbClr val="C0C0C0"/>
                  </a:outerShdw>
                </a:effectLst>
                <a:latin typeface="Comic Sans MS" pitchFamily="66" charset="0"/>
              </a:rPr>
              <a:t>Fratture costali con «</a:t>
            </a:r>
            <a:r>
              <a:rPr lang="it-IT" sz="6300" b="0" i="1" dirty="0" err="1">
                <a:solidFill>
                  <a:schemeClr val="accent2"/>
                </a:solidFill>
                <a:effectLst>
                  <a:outerShdw blurRad="38100" dist="38100" dir="2700000" algn="tl">
                    <a:srgbClr val="C0C0C0"/>
                  </a:outerShdw>
                </a:effectLst>
                <a:latin typeface="Comic Sans MS" pitchFamily="66" charset="0"/>
              </a:rPr>
              <a:t>volet</a:t>
            </a:r>
            <a:r>
              <a:rPr lang="it-IT" sz="6300" b="0" i="1" dirty="0">
                <a:solidFill>
                  <a:schemeClr val="accent2"/>
                </a:solidFill>
                <a:effectLst>
                  <a:outerShdw blurRad="38100" dist="38100" dir="2700000" algn="tl">
                    <a:srgbClr val="C0C0C0"/>
                  </a:outerShdw>
                </a:effectLst>
                <a:latin typeface="Comic Sans MS" pitchFamily="66" charset="0"/>
              </a:rPr>
              <a:t>» costale</a:t>
            </a:r>
          </a:p>
        </p:txBody>
      </p:sp>
      <p:sp>
        <p:nvSpPr>
          <p:cNvPr id="188419" name="Rectangle 3"/>
          <p:cNvSpPr>
            <a:spLocks noChangeArrowheads="1"/>
          </p:cNvSpPr>
          <p:nvPr/>
        </p:nvSpPr>
        <p:spPr bwMode="auto">
          <a:xfrm>
            <a:off x="669925" y="2716213"/>
            <a:ext cx="11518900" cy="6140450"/>
          </a:xfrm>
          <a:prstGeom prst="rect">
            <a:avLst/>
          </a:prstGeom>
          <a:noFill/>
          <a:ln w="9525">
            <a:noFill/>
            <a:miter lim="800000"/>
            <a:headEnd/>
            <a:tailEnd/>
          </a:ln>
        </p:spPr>
        <p:txBody>
          <a:bodyPr lIns="130949" tIns="65475" rIns="130949" bIns="65475"/>
          <a:lstStyle/>
          <a:p>
            <a:pPr marL="541338" lvl="1" indent="-269875" algn="l" defTabSz="1300163" eaLnBrk="0" hangingPunct="0">
              <a:buFontTx/>
              <a:buChar char="•"/>
            </a:pPr>
            <a:endParaRPr lang="it-IT" altLang="it-IT" sz="4000" b="0" dirty="0">
              <a:latin typeface="Comic Sans MS" pitchFamily="66" charset="0"/>
            </a:endParaRPr>
          </a:p>
          <a:p>
            <a:pPr marL="541338" lvl="1" indent="-269875" algn="l" defTabSz="1300163" eaLnBrk="0" hangingPunct="0">
              <a:buFontTx/>
              <a:buChar char="•"/>
            </a:pPr>
            <a:endParaRPr lang="it-IT" altLang="it-IT" sz="4000" b="0" dirty="0">
              <a:latin typeface="Comic Sans MS" pitchFamily="66" charset="0"/>
            </a:endParaRPr>
          </a:p>
          <a:p>
            <a:pPr marL="541338" lvl="1" indent="-269875" algn="l" defTabSz="1300163" eaLnBrk="0" hangingPunct="0">
              <a:buFontTx/>
              <a:buChar char="•"/>
            </a:pPr>
            <a:endParaRPr lang="it-IT" altLang="it-IT" sz="3400" b="0" dirty="0">
              <a:latin typeface="Comic Sans MS" pitchFamily="66" charset="0"/>
            </a:endParaRPr>
          </a:p>
          <a:p>
            <a:pPr marL="541338" lvl="1" indent="-269875" algn="l" defTabSz="1300163" eaLnBrk="0" hangingPunct="0">
              <a:buFontTx/>
              <a:buChar char="•"/>
            </a:pPr>
            <a:endParaRPr lang="it-IT" altLang="it-IT" sz="4600" b="0" dirty="0">
              <a:latin typeface="Comic Sans MS" pitchFamily="66" charset="0"/>
            </a:endParaRPr>
          </a:p>
          <a:p>
            <a:pPr marL="1235075" lvl="2" indent="-422275" algn="l" defTabSz="1300163" eaLnBrk="0" hangingPunct="0">
              <a:buFont typeface="Wingdings" pitchFamily="2" charset="2"/>
              <a:buNone/>
            </a:pPr>
            <a:endParaRPr lang="it-IT" altLang="it-IT" sz="4000" b="0" dirty="0">
              <a:latin typeface="Comic Sans MS" pitchFamily="66" charset="0"/>
            </a:endParaRPr>
          </a:p>
        </p:txBody>
      </p:sp>
      <p:pic>
        <p:nvPicPr>
          <p:cNvPr id="3" name="Immagine 2">
            <a:extLst>
              <a:ext uri="{FF2B5EF4-FFF2-40B4-BE49-F238E27FC236}">
                <a16:creationId xmlns:a16="http://schemas.microsoft.com/office/drawing/2014/main" id="{4A871B6C-59D4-4195-BDB0-B78907B901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271" y="2995829"/>
            <a:ext cx="10062670" cy="5890855"/>
          </a:xfrm>
          <a:prstGeom prst="rect">
            <a:avLst/>
          </a:prstGeom>
        </p:spPr>
      </p:pic>
    </p:spTree>
    <p:extLst>
      <p:ext uri="{BB962C8B-B14F-4D97-AF65-F5344CB8AC3E}">
        <p14:creationId xmlns:p14="http://schemas.microsoft.com/office/powerpoint/2010/main" val="97840848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426" name="Rectangle 2"/>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dirty="0">
                <a:solidFill>
                  <a:srgbClr val="FF0000"/>
                </a:solidFill>
                <a:effectLst>
                  <a:outerShdw blurRad="38100" dist="38100" dir="2700000" algn="tl">
                    <a:srgbClr val="C0C0C0"/>
                  </a:outerShdw>
                </a:effectLst>
                <a:latin typeface="Comic Sans MS" pitchFamily="66" charset="0"/>
              </a:rPr>
              <a:t>LESIONI TORACICHE</a:t>
            </a:r>
          </a:p>
          <a:p>
            <a:pPr defTabSz="1300163">
              <a:spcBef>
                <a:spcPct val="0"/>
              </a:spcBef>
              <a:defRPr/>
            </a:pPr>
            <a:r>
              <a:rPr lang="it-IT" sz="6300" b="0" i="1" dirty="0">
                <a:solidFill>
                  <a:schemeClr val="accent2"/>
                </a:solidFill>
                <a:effectLst>
                  <a:outerShdw blurRad="38100" dist="38100" dir="2700000" algn="tl">
                    <a:srgbClr val="C0C0C0"/>
                  </a:outerShdw>
                </a:effectLst>
                <a:latin typeface="Comic Sans MS" pitchFamily="66" charset="0"/>
              </a:rPr>
              <a:t>Pneumotorace</a:t>
            </a:r>
          </a:p>
        </p:txBody>
      </p:sp>
      <p:sp>
        <p:nvSpPr>
          <p:cNvPr id="188419" name="Rectangle 3"/>
          <p:cNvSpPr>
            <a:spLocks noChangeArrowheads="1"/>
          </p:cNvSpPr>
          <p:nvPr/>
        </p:nvSpPr>
        <p:spPr bwMode="auto">
          <a:xfrm>
            <a:off x="669925" y="2716213"/>
            <a:ext cx="11518900" cy="6140450"/>
          </a:xfrm>
          <a:prstGeom prst="rect">
            <a:avLst/>
          </a:prstGeom>
          <a:noFill/>
          <a:ln w="9525">
            <a:noFill/>
            <a:miter lim="800000"/>
            <a:headEnd/>
            <a:tailEnd/>
          </a:ln>
        </p:spPr>
        <p:txBody>
          <a:bodyPr lIns="130949" tIns="65475" rIns="130949" bIns="65475"/>
          <a:lstStyle/>
          <a:p>
            <a:pPr marL="541338" lvl="1" indent="-269875" algn="l" defTabSz="1300163" eaLnBrk="0" hangingPunct="0">
              <a:buFontTx/>
              <a:buChar char="•"/>
            </a:pPr>
            <a:endParaRPr lang="it-IT" altLang="it-IT" sz="4000" b="0" dirty="0">
              <a:latin typeface="Comic Sans MS" pitchFamily="66" charset="0"/>
            </a:endParaRPr>
          </a:p>
          <a:p>
            <a:pPr marL="541338" lvl="1" indent="-269875" algn="l" defTabSz="1300163" eaLnBrk="0" hangingPunct="0">
              <a:buFontTx/>
              <a:buChar char="•"/>
            </a:pPr>
            <a:endParaRPr lang="it-IT" altLang="it-IT" sz="4000" b="0" dirty="0">
              <a:latin typeface="Comic Sans MS" pitchFamily="66" charset="0"/>
            </a:endParaRPr>
          </a:p>
          <a:p>
            <a:pPr marL="541338" lvl="1" indent="-269875" algn="l" defTabSz="1300163" eaLnBrk="0" hangingPunct="0">
              <a:buFontTx/>
              <a:buChar char="•"/>
            </a:pPr>
            <a:endParaRPr lang="it-IT" altLang="it-IT" sz="3400" b="0" dirty="0">
              <a:latin typeface="Comic Sans MS" pitchFamily="66" charset="0"/>
            </a:endParaRPr>
          </a:p>
          <a:p>
            <a:pPr marL="541338" lvl="1" indent="-269875" algn="l" defTabSz="1300163" eaLnBrk="0" hangingPunct="0">
              <a:buFontTx/>
              <a:buChar char="•"/>
            </a:pPr>
            <a:endParaRPr lang="it-IT" altLang="it-IT" sz="4600" b="0" dirty="0">
              <a:latin typeface="Comic Sans MS" pitchFamily="66" charset="0"/>
            </a:endParaRPr>
          </a:p>
          <a:p>
            <a:pPr marL="1235075" lvl="2" indent="-422275" algn="l" defTabSz="1300163" eaLnBrk="0" hangingPunct="0">
              <a:buFont typeface="Wingdings" pitchFamily="2" charset="2"/>
              <a:buNone/>
            </a:pPr>
            <a:endParaRPr lang="it-IT" altLang="it-IT" sz="4000" b="0" dirty="0">
              <a:latin typeface="Comic Sans MS" pitchFamily="66" charset="0"/>
            </a:endParaRPr>
          </a:p>
        </p:txBody>
      </p:sp>
      <p:sp>
        <p:nvSpPr>
          <p:cNvPr id="5" name="CasellaDiTesto 4">
            <a:extLst>
              <a:ext uri="{FF2B5EF4-FFF2-40B4-BE49-F238E27FC236}">
                <a16:creationId xmlns:a16="http://schemas.microsoft.com/office/drawing/2014/main" id="{9C6A6FCE-1F51-46CE-B36E-452722C7CB36}"/>
              </a:ext>
            </a:extLst>
          </p:cNvPr>
          <p:cNvSpPr txBox="1"/>
          <p:nvPr/>
        </p:nvSpPr>
        <p:spPr>
          <a:xfrm flipH="1">
            <a:off x="1035050" y="2082800"/>
            <a:ext cx="9931052" cy="5349157"/>
          </a:xfrm>
          <a:prstGeom prst="rect">
            <a:avLst/>
          </a:prstGeom>
          <a:noFill/>
        </p:spPr>
        <p:txBody>
          <a:bodyPr wrap="square" rtlCol="0">
            <a:spAutoFit/>
          </a:bodyPr>
          <a:lstStyle/>
          <a:p>
            <a:pPr algn="l"/>
            <a:r>
              <a:rPr lang="it-IT" dirty="0"/>
              <a:t>Lo pneumotorace (PNX) è una patologia ad esordio improvviso caratterizzata dalla presenza di aria nello spazio pleurico (cioè nello spazio virtuale tra i due foglietti pleurici che rivestono il polmone e la parete toracica).</a:t>
            </a:r>
          </a:p>
          <a:p>
            <a:pPr algn="l"/>
            <a:endParaRPr lang="it-IT" dirty="0"/>
          </a:p>
          <a:p>
            <a:pPr algn="l"/>
            <a:r>
              <a:rPr lang="it-IT" dirty="0"/>
              <a:t>  </a:t>
            </a:r>
          </a:p>
          <a:p>
            <a:pPr algn="l"/>
            <a:r>
              <a:rPr lang="it-IT" dirty="0"/>
              <a:t>Può essere:</a:t>
            </a:r>
          </a:p>
          <a:p>
            <a:pPr marL="457200" indent="-457200" algn="l">
              <a:buFont typeface="Arial" panose="020B0604020202020204" pitchFamily="34" charset="0"/>
              <a:buChar char="•"/>
            </a:pPr>
            <a:r>
              <a:rPr lang="it-IT" dirty="0"/>
              <a:t>spontaneo, </a:t>
            </a:r>
          </a:p>
          <a:p>
            <a:pPr marL="457200" indent="-457200" algn="l">
              <a:buFont typeface="Arial" panose="020B0604020202020204" pitchFamily="34" charset="0"/>
              <a:buChar char="•"/>
            </a:pPr>
            <a:r>
              <a:rPr lang="it-IT" dirty="0"/>
              <a:t>post-traumatico  </a:t>
            </a:r>
          </a:p>
          <a:p>
            <a:pPr marL="457200" indent="-457200" algn="l">
              <a:buFont typeface="Arial" panose="020B0604020202020204" pitchFamily="34" charset="0"/>
              <a:buChar char="•"/>
            </a:pPr>
            <a:r>
              <a:rPr lang="it-IT" dirty="0"/>
              <a:t>secondario a patologie.</a:t>
            </a:r>
          </a:p>
        </p:txBody>
      </p:sp>
      <p:pic>
        <p:nvPicPr>
          <p:cNvPr id="4" name="Immagine 3">
            <a:extLst>
              <a:ext uri="{FF2B5EF4-FFF2-40B4-BE49-F238E27FC236}">
                <a16:creationId xmlns:a16="http://schemas.microsoft.com/office/drawing/2014/main" id="{2525ECF8-A0EB-4793-A82D-B6DDF8B3C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5945" y="4156720"/>
            <a:ext cx="4394200" cy="4394200"/>
          </a:xfrm>
          <a:prstGeom prst="rect">
            <a:avLst/>
          </a:prstGeom>
        </p:spPr>
      </p:pic>
    </p:spTree>
    <p:extLst>
      <p:ext uri="{BB962C8B-B14F-4D97-AF65-F5344CB8AC3E}">
        <p14:creationId xmlns:p14="http://schemas.microsoft.com/office/powerpoint/2010/main" val="217374774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ChangeArrowheads="1"/>
          </p:cNvSpPr>
          <p:nvPr/>
        </p:nvSpPr>
        <p:spPr bwMode="auto">
          <a:xfrm>
            <a:off x="454025" y="2428875"/>
            <a:ext cx="10834688" cy="6862763"/>
          </a:xfrm>
          <a:prstGeom prst="rect">
            <a:avLst/>
          </a:prstGeom>
          <a:noFill/>
          <a:ln w="9525">
            <a:noFill/>
            <a:miter lim="800000"/>
            <a:headEnd/>
            <a:tailEnd/>
          </a:ln>
        </p:spPr>
        <p:txBody>
          <a:bodyPr lIns="130949" tIns="65475" rIns="130949" bIns="65475">
            <a:spAutoFit/>
          </a:bodyPr>
          <a:lstStyle/>
          <a:p>
            <a:pPr marL="406400" indent="-406400" algn="l" defTabSz="3386138" eaLnBrk="0" hangingPunct="0">
              <a:lnSpc>
                <a:spcPct val="110000"/>
              </a:lnSpc>
              <a:spcBef>
                <a:spcPct val="0"/>
              </a:spcBef>
              <a:buFontTx/>
              <a:buChar char="•"/>
              <a:tabLst>
                <a:tab pos="406400" algn="l"/>
                <a:tab pos="1084263" algn="l"/>
              </a:tabLst>
            </a:pPr>
            <a:r>
              <a:rPr lang="it-IT" altLang="it-IT" sz="4000" b="0">
                <a:latin typeface="Comic Sans MS" pitchFamily="66" charset="0"/>
              </a:rPr>
              <a:t>Dispnea</a:t>
            </a:r>
          </a:p>
          <a:p>
            <a:pPr marL="406400" indent="-406400" algn="l" defTabSz="3386138" eaLnBrk="0" hangingPunct="0">
              <a:lnSpc>
                <a:spcPct val="110000"/>
              </a:lnSpc>
              <a:spcBef>
                <a:spcPct val="0"/>
              </a:spcBef>
              <a:buFontTx/>
              <a:buChar char="•"/>
              <a:tabLst>
                <a:tab pos="406400" algn="l"/>
                <a:tab pos="1084263" algn="l"/>
              </a:tabLst>
            </a:pPr>
            <a:r>
              <a:rPr lang="it-IT" altLang="it-IT" sz="4000" b="0">
                <a:latin typeface="Comic Sans MS" pitchFamily="66" charset="0"/>
              </a:rPr>
              <a:t>Dolore che aumenta con il respiro</a:t>
            </a:r>
          </a:p>
          <a:p>
            <a:pPr marL="406400" indent="-406400" algn="l" defTabSz="3386138" eaLnBrk="0" hangingPunct="0">
              <a:lnSpc>
                <a:spcPct val="110000"/>
              </a:lnSpc>
              <a:spcBef>
                <a:spcPct val="0"/>
              </a:spcBef>
              <a:buFontTx/>
              <a:buChar char="•"/>
              <a:tabLst>
                <a:tab pos="406400" algn="l"/>
                <a:tab pos="1084263" algn="l"/>
              </a:tabLst>
            </a:pPr>
            <a:r>
              <a:rPr lang="it-IT" altLang="it-IT" sz="4000" b="0">
                <a:latin typeface="Comic Sans MS" pitchFamily="66" charset="0"/>
              </a:rPr>
              <a:t>Alterata espansione toracica</a:t>
            </a:r>
          </a:p>
          <a:p>
            <a:pPr marL="406400" indent="-406400" algn="l" defTabSz="3386138" eaLnBrk="0" hangingPunct="0">
              <a:lnSpc>
                <a:spcPct val="110000"/>
              </a:lnSpc>
              <a:spcBef>
                <a:spcPct val="0"/>
              </a:spcBef>
              <a:buClr>
                <a:schemeClr val="tx1"/>
              </a:buClr>
              <a:buFontTx/>
              <a:buChar char="•"/>
              <a:tabLst>
                <a:tab pos="406400" algn="l"/>
                <a:tab pos="1084263" algn="l"/>
              </a:tabLst>
            </a:pPr>
            <a:endParaRPr lang="it-IT" altLang="it-IT" sz="1400" b="0">
              <a:latin typeface="Comic Sans MS" pitchFamily="66" charset="0"/>
            </a:endParaRPr>
          </a:p>
          <a:p>
            <a:pPr marL="406400" indent="-406400" algn="l" defTabSz="3386138" eaLnBrk="0" hangingPunct="0">
              <a:lnSpc>
                <a:spcPct val="110000"/>
              </a:lnSpc>
              <a:spcBef>
                <a:spcPct val="0"/>
              </a:spcBef>
              <a:buClr>
                <a:schemeClr val="tx1"/>
              </a:buClr>
              <a:buFontTx/>
              <a:buChar char="•"/>
              <a:tabLst>
                <a:tab pos="406400" algn="l"/>
                <a:tab pos="1084263" algn="l"/>
              </a:tabLst>
            </a:pPr>
            <a:r>
              <a:rPr lang="it-IT" altLang="it-IT" sz="4000" b="0" i="1">
                <a:latin typeface="Comic Sans MS" pitchFamily="66" charset="0"/>
              </a:rPr>
              <a:t>movimenti paradossi</a:t>
            </a:r>
            <a:r>
              <a:rPr lang="it-IT" altLang="it-IT" sz="4000" b="0">
                <a:latin typeface="Comic Sans MS" pitchFamily="66" charset="0"/>
              </a:rPr>
              <a:t> della parete:</a:t>
            </a:r>
            <a:endParaRPr lang="it-IT" altLang="it-IT" sz="4600" b="0">
              <a:latin typeface="Comic Sans MS" pitchFamily="66" charset="0"/>
            </a:endParaRPr>
          </a:p>
          <a:p>
            <a:pPr marL="406400" indent="-406400" algn="l" defTabSz="3386138" eaLnBrk="0" hangingPunct="0">
              <a:lnSpc>
                <a:spcPct val="110000"/>
              </a:lnSpc>
              <a:spcBef>
                <a:spcPct val="0"/>
              </a:spcBef>
              <a:buClr>
                <a:schemeClr val="tx1"/>
              </a:buClr>
              <a:tabLst>
                <a:tab pos="406400" algn="l"/>
                <a:tab pos="1084263" algn="l"/>
              </a:tabLst>
            </a:pPr>
            <a:r>
              <a:rPr lang="it-IT" altLang="it-IT" sz="3400" b="0">
                <a:latin typeface="Comic Sans MS" pitchFamily="66" charset="0"/>
              </a:rPr>
              <a:t>    rientramento di una parte del costato in ispirazione (</a:t>
            </a:r>
            <a:r>
              <a:rPr lang="it-IT" altLang="it-IT" sz="3400" b="0" i="1">
                <a:latin typeface="Comic Sans MS" pitchFamily="66" charset="0"/>
              </a:rPr>
              <a:t>volet costale</a:t>
            </a:r>
            <a:r>
              <a:rPr lang="it-IT" altLang="it-IT" sz="3400" b="0">
                <a:latin typeface="Comic Sans MS" pitchFamily="66" charset="0"/>
              </a:rPr>
              <a:t>)</a:t>
            </a:r>
          </a:p>
          <a:p>
            <a:pPr marL="406400" indent="-406400" algn="l" defTabSz="3386138" eaLnBrk="0" hangingPunct="0">
              <a:lnSpc>
                <a:spcPct val="110000"/>
              </a:lnSpc>
              <a:spcBef>
                <a:spcPct val="0"/>
              </a:spcBef>
              <a:buClr>
                <a:schemeClr val="tx1"/>
              </a:buClr>
              <a:buFontTx/>
              <a:buChar char="•"/>
              <a:tabLst>
                <a:tab pos="406400" algn="l"/>
                <a:tab pos="1084263" algn="l"/>
              </a:tabLst>
            </a:pPr>
            <a:endParaRPr lang="it-IT" altLang="it-IT" sz="4000" b="0">
              <a:latin typeface="Comic Sans MS" pitchFamily="66" charset="0"/>
            </a:endParaRPr>
          </a:p>
          <a:p>
            <a:pPr marL="406400" indent="-406400" algn="l" defTabSz="3386138" eaLnBrk="0" hangingPunct="0">
              <a:lnSpc>
                <a:spcPct val="110000"/>
              </a:lnSpc>
              <a:spcBef>
                <a:spcPct val="0"/>
              </a:spcBef>
              <a:buClr>
                <a:schemeClr val="tx1"/>
              </a:buClr>
              <a:buFontTx/>
              <a:buChar char="•"/>
              <a:tabLst>
                <a:tab pos="406400" algn="l"/>
                <a:tab pos="1084263" algn="l"/>
              </a:tabLst>
            </a:pPr>
            <a:r>
              <a:rPr lang="it-IT" altLang="it-IT" sz="4000" b="0">
                <a:latin typeface="Comic Sans MS" pitchFamily="66" charset="0"/>
              </a:rPr>
              <a:t>Ferita soffiante</a:t>
            </a:r>
          </a:p>
          <a:p>
            <a:pPr marL="406400" indent="-406400" algn="l" defTabSz="3386138" eaLnBrk="0" hangingPunct="0">
              <a:lnSpc>
                <a:spcPct val="110000"/>
              </a:lnSpc>
              <a:spcBef>
                <a:spcPct val="0"/>
              </a:spcBef>
              <a:buClr>
                <a:schemeClr val="tx1"/>
              </a:buClr>
              <a:buFontTx/>
              <a:buChar char="•"/>
              <a:tabLst>
                <a:tab pos="406400" algn="l"/>
                <a:tab pos="1084263" algn="l"/>
              </a:tabLst>
            </a:pPr>
            <a:r>
              <a:rPr lang="it-IT" altLang="it-IT" sz="4000" b="0">
                <a:latin typeface="Comic Sans MS" pitchFamily="66" charset="0"/>
              </a:rPr>
              <a:t>Cianosi volto-collo-spalle</a:t>
            </a:r>
          </a:p>
          <a:p>
            <a:pPr marL="406400" indent="-406400" algn="l" defTabSz="3386138" eaLnBrk="0" hangingPunct="0">
              <a:lnSpc>
                <a:spcPct val="110000"/>
              </a:lnSpc>
              <a:spcBef>
                <a:spcPct val="0"/>
              </a:spcBef>
              <a:buClr>
                <a:schemeClr val="tx1"/>
              </a:buClr>
              <a:buFontTx/>
              <a:buChar char="•"/>
              <a:tabLst>
                <a:tab pos="406400" algn="l"/>
                <a:tab pos="1084263" algn="l"/>
              </a:tabLst>
            </a:pPr>
            <a:r>
              <a:rPr lang="it-IT" altLang="it-IT" sz="4000" b="0">
                <a:latin typeface="Comic Sans MS" pitchFamily="66" charset="0"/>
              </a:rPr>
              <a:t>Gonfiore vene del collo</a:t>
            </a:r>
          </a:p>
        </p:txBody>
      </p:sp>
      <p:sp>
        <p:nvSpPr>
          <p:cNvPr id="1385475" name="Rectangle 3"/>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LESIONI TORACICHE</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Clinica</a:t>
            </a:r>
          </a:p>
        </p:txBody>
      </p:sp>
      <p:sp>
        <p:nvSpPr>
          <p:cNvPr id="189444" name="AutoShape 4"/>
          <p:cNvSpPr>
            <a:spLocks/>
          </p:cNvSpPr>
          <p:nvPr/>
        </p:nvSpPr>
        <p:spPr bwMode="auto">
          <a:xfrm>
            <a:off x="7653338" y="7324725"/>
            <a:ext cx="431800" cy="2016125"/>
          </a:xfrm>
          <a:prstGeom prst="rightBrace">
            <a:avLst>
              <a:gd name="adj1" fmla="val 38909"/>
              <a:gd name="adj2" fmla="val 50000"/>
            </a:avLst>
          </a:prstGeom>
          <a:noFill/>
          <a:ln w="12700">
            <a:solidFill>
              <a:schemeClr val="tx1"/>
            </a:solidFill>
            <a:round/>
            <a:headEnd type="none" w="sm" len="sm"/>
            <a:tailEnd type="none" w="sm" len="sm"/>
          </a:ln>
        </p:spPr>
        <p:txBody>
          <a:bodyPr wrap="none" anchor="ctr"/>
          <a:lstStyle/>
          <a:p>
            <a:endParaRPr lang="it-IT" altLang="it-IT"/>
          </a:p>
        </p:txBody>
      </p:sp>
      <p:sp>
        <p:nvSpPr>
          <p:cNvPr id="189445" name="Text Box 5"/>
          <p:cNvSpPr txBox="1">
            <a:spLocks noChangeArrowheads="1"/>
          </p:cNvSpPr>
          <p:nvPr/>
        </p:nvSpPr>
        <p:spPr bwMode="auto">
          <a:xfrm>
            <a:off x="8445500" y="7685088"/>
            <a:ext cx="4032250" cy="1311275"/>
          </a:xfrm>
          <a:prstGeom prst="rect">
            <a:avLst/>
          </a:prstGeom>
          <a:noFill/>
          <a:ln w="12700">
            <a:noFill/>
            <a:miter lim="800000"/>
            <a:headEnd type="none" w="sm" len="sm"/>
            <a:tailEnd type="none" w="sm" len="sm"/>
          </a:ln>
        </p:spPr>
        <p:txBody>
          <a:bodyPr>
            <a:spAutoFit/>
          </a:bodyPr>
          <a:lstStyle/>
          <a:p>
            <a:pPr>
              <a:spcBef>
                <a:spcPct val="50000"/>
              </a:spcBef>
            </a:pPr>
            <a:r>
              <a:rPr lang="it-IT" altLang="it-IT" sz="3200" b="0">
                <a:latin typeface="Comic Sans MS" pitchFamily="66" charset="0"/>
              </a:rPr>
              <a:t>GRAVE</a:t>
            </a:r>
          </a:p>
          <a:p>
            <a:pPr>
              <a:spcBef>
                <a:spcPct val="50000"/>
              </a:spcBef>
            </a:pPr>
            <a:r>
              <a:rPr lang="it-IT" altLang="it-IT" sz="3200" b="0">
                <a:latin typeface="Comic Sans MS" pitchFamily="66" charset="0"/>
              </a:rPr>
              <a:t>PNEUMOTORACE!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ChangeArrowheads="1"/>
          </p:cNvSpPr>
          <p:nvPr/>
        </p:nvSpPr>
        <p:spPr bwMode="auto">
          <a:xfrm>
            <a:off x="650875" y="0"/>
            <a:ext cx="11882438" cy="1625600"/>
          </a:xfrm>
          <a:prstGeom prst="rect">
            <a:avLst/>
          </a:prstGeom>
          <a:noFill/>
          <a:ln w="9525">
            <a:noFill/>
            <a:miter lim="800000"/>
            <a:headEnd/>
            <a:tailEnd/>
          </a:ln>
          <a:effectLst/>
        </p:spPr>
        <p:txBody>
          <a:bodyPr lIns="130949" tIns="65475" rIns="130949" bIns="65475" anchor="b"/>
          <a:lstStyle/>
          <a:p>
            <a:pPr defTabSz="1300163" eaLnBrk="0" hangingPunct="0">
              <a:spcBef>
                <a:spcPct val="0"/>
              </a:spcBef>
              <a:defRPr/>
            </a:pPr>
            <a:r>
              <a:rPr lang="it-IT" sz="4000">
                <a:solidFill>
                  <a:srgbClr val="FF0033"/>
                </a:solidFill>
                <a:effectLst>
                  <a:outerShdw blurRad="38100" dist="38100" dir="2700000" algn="tl">
                    <a:srgbClr val="C0C0C0"/>
                  </a:outerShdw>
                </a:effectLst>
                <a:latin typeface="Comic Sans MS" pitchFamily="66" charset="0"/>
              </a:rPr>
              <a:t>CONTENUTO MINIMO della</a:t>
            </a:r>
            <a:br>
              <a:rPr lang="it-IT" sz="4000">
                <a:solidFill>
                  <a:srgbClr val="FF0033"/>
                </a:solidFill>
                <a:effectLst>
                  <a:outerShdw blurRad="38100" dist="38100" dir="2700000" algn="tl">
                    <a:srgbClr val="C0C0C0"/>
                  </a:outerShdw>
                </a:effectLst>
                <a:latin typeface="Comic Sans MS" pitchFamily="66" charset="0"/>
              </a:rPr>
            </a:br>
            <a:r>
              <a:rPr lang="it-IT" sz="4000">
                <a:solidFill>
                  <a:srgbClr val="FF0033"/>
                </a:solidFill>
                <a:effectLst>
                  <a:outerShdw blurRad="38100" dist="38100" dir="2700000" algn="tl">
                    <a:srgbClr val="C0C0C0"/>
                  </a:outerShdw>
                </a:effectLst>
                <a:latin typeface="Comic Sans MS" pitchFamily="66" charset="0"/>
              </a:rPr>
              <a:t>CASSETTA di PRONTO SOCCORSO</a:t>
            </a:r>
          </a:p>
        </p:txBody>
      </p:sp>
      <p:graphicFrame>
        <p:nvGraphicFramePr>
          <p:cNvPr id="988296" name="Group 136"/>
          <p:cNvGraphicFramePr>
            <a:graphicFrameLocks noGrp="1"/>
          </p:cNvGraphicFramePr>
          <p:nvPr/>
        </p:nvGraphicFramePr>
        <p:xfrm>
          <a:off x="236538" y="1708150"/>
          <a:ext cx="9432925" cy="7634316"/>
        </p:xfrm>
        <a:graphic>
          <a:graphicData uri="http://schemas.openxmlformats.org/drawingml/2006/table">
            <a:tbl>
              <a:tblPr/>
              <a:tblGrid>
                <a:gridCol w="9432925">
                  <a:extLst>
                    <a:ext uri="{9D8B030D-6E8A-4147-A177-3AD203B41FA5}">
                      <a16:colId xmlns:a16="http://schemas.microsoft.com/office/drawing/2014/main" val="20000"/>
                    </a:ext>
                  </a:extLst>
                </a:gridCol>
              </a:tblGrid>
              <a:tr h="411146">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GUANTI STERILI MONOUSO (5 PAIA)</a:t>
                      </a:r>
                      <a:endParaRPr kumimoji="0" lang="it-IT" sz="1800" b="1" i="0" u="none" strike="noStrike" cap="none" normalizeH="0" baseline="0">
                        <a:ln>
                          <a:noFill/>
                        </a:ln>
                        <a:solidFill>
                          <a:schemeClr val="tx1"/>
                        </a:solidFill>
                        <a:effectLst/>
                        <a:latin typeface="Times New Roman" pitchFamily="18" charset="0"/>
                      </a:endParaRPr>
                    </a:p>
                  </a:txBody>
                  <a:tcPr marT="45718" marB="45718"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411146">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VISIERA PARASCHIZZI</a:t>
                      </a:r>
                      <a:endParaRPr kumimoji="0" lang="it-IT" sz="1800" b="1" i="0" u="none" strike="noStrike" cap="none" normalizeH="0" baseline="0">
                        <a:ln>
                          <a:noFill/>
                        </a:ln>
                        <a:solidFill>
                          <a:schemeClr val="tx1"/>
                        </a:solidFill>
                        <a:effectLst/>
                        <a:latin typeface="Times New Roman" pitchFamily="18" charset="0"/>
                      </a:endParaRPr>
                    </a:p>
                  </a:txBody>
                  <a:tcPr marT="45718" marB="45718"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640053">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FLACONE DI SOLUZIONE CUTANEA DI IODOPOVIDONE AL 10% DI IODIO DA 1 LITRO (1)</a:t>
                      </a:r>
                      <a:endParaRPr kumimoji="0" lang="it-IT" sz="1800" b="1" i="0" u="none" strike="noStrike" cap="none" normalizeH="0" baseline="0">
                        <a:ln>
                          <a:noFill/>
                        </a:ln>
                        <a:solidFill>
                          <a:schemeClr val="tx1"/>
                        </a:solidFill>
                        <a:effectLst/>
                        <a:latin typeface="Times New Roman" pitchFamily="18" charset="0"/>
                      </a:endParaRPr>
                    </a:p>
                  </a:txBody>
                  <a:tcPr marT="45718" marB="45718"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411146">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FLACONI DI SOLUZIONE FISIOLOGICA ( SODIO CLORURO - 0, 9%) DA 500 ML (3)</a:t>
                      </a:r>
                      <a:endParaRPr kumimoji="0" lang="it-IT" sz="1800" b="1" i="0" u="none" strike="noStrike" cap="none" normalizeH="0" baseline="0">
                        <a:ln>
                          <a:noFill/>
                        </a:ln>
                        <a:solidFill>
                          <a:schemeClr val="tx1"/>
                        </a:solidFill>
                        <a:effectLst/>
                        <a:latin typeface="Times New Roman" pitchFamily="18" charset="0"/>
                      </a:endParaRPr>
                    </a:p>
                  </a:txBody>
                  <a:tcPr marT="45718" marB="45718"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411146">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COMPRESSE DI GARZA STERILE 10 X 10 IN BUSTE SINGOLE (10)</a:t>
                      </a:r>
                      <a:endParaRPr kumimoji="0" lang="it-IT" sz="1800" b="1" i="0" u="none" strike="noStrike" cap="none" normalizeH="0" baseline="0">
                        <a:ln>
                          <a:noFill/>
                        </a:ln>
                        <a:solidFill>
                          <a:schemeClr val="tx1"/>
                        </a:solidFill>
                        <a:effectLst/>
                        <a:latin typeface="Times New Roman" pitchFamily="18" charset="0"/>
                      </a:endParaRPr>
                    </a:p>
                  </a:txBody>
                  <a:tcPr marT="45718" marB="45718"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411146">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COMPRESSE DI GARZA STERILE 18 X 40 IN BUSTE SINGOLE (2)</a:t>
                      </a:r>
                      <a:endParaRPr kumimoji="0" lang="it-IT" sz="1800" b="1" i="0" u="none" strike="noStrike" cap="none" normalizeH="0" baseline="0">
                        <a:ln>
                          <a:noFill/>
                        </a:ln>
                        <a:solidFill>
                          <a:schemeClr val="tx1"/>
                        </a:solidFill>
                        <a:effectLst/>
                        <a:latin typeface="Times New Roman" pitchFamily="18" charset="0"/>
                      </a:endParaRPr>
                    </a:p>
                  </a:txBody>
                  <a:tcPr marT="45718" marB="45718"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412732">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TELI STERILI MONOUSO (2)</a:t>
                      </a:r>
                      <a:endParaRPr kumimoji="0" lang="it-IT" sz="1800" b="1" i="0" u="none" strike="noStrike" cap="none" normalizeH="0" baseline="0">
                        <a:ln>
                          <a:noFill/>
                        </a:ln>
                        <a:solidFill>
                          <a:schemeClr val="tx1"/>
                        </a:solidFill>
                        <a:effectLst/>
                        <a:latin typeface="Times New Roman" pitchFamily="18" charset="0"/>
                      </a:endParaRPr>
                    </a:p>
                  </a:txBody>
                  <a:tcPr marT="45718" marB="45718"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411146">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PINZETTE DA MEDICAZIONE STERILI MONOUSO (2)</a:t>
                      </a:r>
                      <a:endParaRPr kumimoji="0" lang="it-IT" sz="1800" b="1" i="0" u="none" strike="noStrike" cap="none" normalizeH="0" baseline="0">
                        <a:ln>
                          <a:noFill/>
                        </a:ln>
                        <a:solidFill>
                          <a:schemeClr val="tx1"/>
                        </a:solidFill>
                        <a:effectLst/>
                        <a:latin typeface="Times New Roman" pitchFamily="18" charset="0"/>
                      </a:endParaRPr>
                    </a:p>
                  </a:txBody>
                  <a:tcPr marT="45718" marB="45718"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411146">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CONFEZIONE DI RETE ELASTICA DI MISURA MEDIA (1)</a:t>
                      </a:r>
                      <a:endParaRPr kumimoji="0" lang="it-IT" sz="1800" b="1" i="0" u="none" strike="noStrike" cap="none" normalizeH="0" baseline="0">
                        <a:ln>
                          <a:noFill/>
                        </a:ln>
                        <a:solidFill>
                          <a:schemeClr val="tx1"/>
                        </a:solidFill>
                        <a:effectLst/>
                        <a:latin typeface="Times New Roman" pitchFamily="18" charset="0"/>
                      </a:endParaRPr>
                    </a:p>
                  </a:txBody>
                  <a:tcPr marT="45718" marB="45718"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411146">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CONFEZIONE DI COTONE IDROFILO (1)</a:t>
                      </a:r>
                      <a:endParaRPr kumimoji="0" lang="it-IT" sz="1800" b="1" i="0" u="none" strike="noStrike" cap="none" normalizeH="0" baseline="0">
                        <a:ln>
                          <a:noFill/>
                        </a:ln>
                        <a:solidFill>
                          <a:schemeClr val="tx1"/>
                        </a:solidFill>
                        <a:effectLst/>
                        <a:latin typeface="Times New Roman" pitchFamily="18" charset="0"/>
                      </a:endParaRPr>
                    </a:p>
                  </a:txBody>
                  <a:tcPr marT="45718" marB="45718"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9"/>
                  </a:ext>
                </a:extLst>
              </a:tr>
              <a:tr h="411146">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CONFEZIONI DI CEROTTI DI VARIE MISURE PRONTI ALL'USO (2)</a:t>
                      </a:r>
                      <a:endParaRPr kumimoji="0" lang="it-IT" sz="1800" b="1" i="0" u="none" strike="noStrike" cap="none" normalizeH="0" baseline="0">
                        <a:ln>
                          <a:noFill/>
                        </a:ln>
                        <a:solidFill>
                          <a:schemeClr val="tx1"/>
                        </a:solidFill>
                        <a:effectLst/>
                        <a:latin typeface="Times New Roman" pitchFamily="18" charset="0"/>
                      </a:endParaRPr>
                    </a:p>
                  </a:txBody>
                  <a:tcPr marT="45718" marB="45718"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10"/>
                  </a:ext>
                </a:extLst>
              </a:tr>
              <a:tr h="412732">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ROTOLI DI CEROTTO ALTO CM. 2,5 (2)</a:t>
                      </a:r>
                      <a:endParaRPr kumimoji="0" lang="it-IT" sz="1800" b="1" i="0" u="none" strike="noStrike" cap="none" normalizeH="0" baseline="0">
                        <a:ln>
                          <a:noFill/>
                        </a:ln>
                        <a:solidFill>
                          <a:schemeClr val="tx1"/>
                        </a:solidFill>
                        <a:effectLst/>
                        <a:latin typeface="Times New Roman" pitchFamily="18" charset="0"/>
                      </a:endParaRPr>
                    </a:p>
                  </a:txBody>
                  <a:tcPr marT="45718" marB="45718"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11"/>
                  </a:ext>
                </a:extLst>
              </a:tr>
              <a:tr h="411146">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UN PAIO DI FORBICI</a:t>
                      </a:r>
                      <a:endParaRPr kumimoji="0" lang="it-IT" sz="1800" b="1" i="0" u="none" strike="noStrike" cap="none" normalizeH="0" baseline="0">
                        <a:ln>
                          <a:noFill/>
                        </a:ln>
                        <a:solidFill>
                          <a:schemeClr val="tx1"/>
                        </a:solidFill>
                        <a:effectLst/>
                        <a:latin typeface="Times New Roman" pitchFamily="18" charset="0"/>
                      </a:endParaRPr>
                    </a:p>
                  </a:txBody>
                  <a:tcPr marT="45718" marB="45718"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12"/>
                  </a:ext>
                </a:extLst>
              </a:tr>
              <a:tr h="411146">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LACCI EMOSTATICI (3)</a:t>
                      </a:r>
                      <a:endParaRPr kumimoji="0" lang="it-IT" sz="1800" b="1" i="0" u="none" strike="noStrike" cap="none" normalizeH="0" baseline="0">
                        <a:ln>
                          <a:noFill/>
                        </a:ln>
                        <a:solidFill>
                          <a:schemeClr val="tx1"/>
                        </a:solidFill>
                        <a:effectLst/>
                        <a:latin typeface="Times New Roman" pitchFamily="18" charset="0"/>
                      </a:endParaRPr>
                    </a:p>
                  </a:txBody>
                  <a:tcPr marT="45718" marB="45718"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13"/>
                  </a:ext>
                </a:extLst>
              </a:tr>
              <a:tr h="411146">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GHIACCIO PRONTO USO (2)</a:t>
                      </a:r>
                      <a:endParaRPr kumimoji="0" lang="it-IT" sz="1800" b="1" i="0" u="none" strike="noStrike" cap="none" normalizeH="0" baseline="0">
                        <a:ln>
                          <a:noFill/>
                        </a:ln>
                        <a:solidFill>
                          <a:schemeClr val="tx1"/>
                        </a:solidFill>
                        <a:effectLst/>
                        <a:latin typeface="Times New Roman" pitchFamily="18" charset="0"/>
                      </a:endParaRPr>
                    </a:p>
                  </a:txBody>
                  <a:tcPr marT="45718" marB="45718"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14"/>
                  </a:ext>
                </a:extLst>
              </a:tr>
              <a:tr h="412732">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SACCHETTI MONOUSO PER LA RACCOLTA DI RIFIUTI SANITARI (2)</a:t>
                      </a:r>
                      <a:endParaRPr kumimoji="0" lang="it-IT" sz="1800" b="1" i="0" u="none" strike="noStrike" cap="none" normalizeH="0" baseline="0">
                        <a:ln>
                          <a:noFill/>
                        </a:ln>
                        <a:solidFill>
                          <a:schemeClr val="tx1"/>
                        </a:solidFill>
                        <a:effectLst/>
                        <a:latin typeface="Times New Roman" pitchFamily="18" charset="0"/>
                      </a:endParaRPr>
                    </a:p>
                  </a:txBody>
                  <a:tcPr marT="45718" marB="45718"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15"/>
                  </a:ext>
                </a:extLst>
              </a:tr>
              <a:tr h="411146">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TERMOMETRO</a:t>
                      </a:r>
                      <a:endParaRPr kumimoji="0" lang="it-IT" sz="1800" b="1" i="0" u="none" strike="noStrike" cap="none" normalizeH="0" baseline="0">
                        <a:ln>
                          <a:noFill/>
                        </a:ln>
                        <a:solidFill>
                          <a:schemeClr val="tx1"/>
                        </a:solidFill>
                        <a:effectLst/>
                        <a:latin typeface="Times New Roman" pitchFamily="18" charset="0"/>
                      </a:endParaRPr>
                    </a:p>
                  </a:txBody>
                  <a:tcPr marT="45718" marB="45718"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16"/>
                  </a:ext>
                </a:extLst>
              </a:tr>
              <a:tr h="411146">
                <a:tc>
                  <a:txBody>
                    <a:bodyPr/>
                    <a:lstStyle/>
                    <a:p>
                      <a:pPr marL="0" marR="0" lvl="0" indent="0" algn="l" defTabSz="7620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Times New Roman" pitchFamily="18" charset="0"/>
                          <a:cs typeface="Times New Roman" pitchFamily="18" charset="0"/>
                        </a:rPr>
                        <a:t>APPARECCHIO PER LA MISURAZIONE DELLA PRESSIONE ARTERIOSA</a:t>
                      </a:r>
                      <a:endParaRPr kumimoji="0" lang="it-IT" sz="1800" b="1" i="0" u="none" strike="noStrike" cap="none" normalizeH="0" baseline="0" dirty="0">
                        <a:ln>
                          <a:noFill/>
                        </a:ln>
                        <a:solidFill>
                          <a:schemeClr val="tx1"/>
                        </a:solidFill>
                        <a:effectLst/>
                        <a:latin typeface="Times New Roman" pitchFamily="18" charset="0"/>
                      </a:endParaRPr>
                    </a:p>
                  </a:txBody>
                  <a:tcPr marT="45718" marB="45718" horzOverflow="overflow">
                    <a:lnL w="12700" cap="flat" cmpd="sng" algn="ctr">
                      <a:solidFill>
                        <a:srgbClr val="000000"/>
                      </a:solidFill>
                      <a:prstDash val="solid"/>
                      <a:round/>
                      <a:headEnd type="none" w="med" len="med"/>
                      <a:tailEnd type="none" w="med" len="med"/>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bl>
          </a:graphicData>
        </a:graphic>
      </p:graphicFrame>
      <p:pic>
        <p:nvPicPr>
          <p:cNvPr id="35865" name="Immagine 3" descr="VALIGETTA DI PRONTO SOCCORSO CAT.A-B ALL.1 BASE">
            <a:hlinkClick r:id="rId3"/>
          </p:cNvPr>
          <p:cNvPicPr>
            <a:picLocks noChangeAspect="1" noChangeArrowheads="1"/>
          </p:cNvPicPr>
          <p:nvPr/>
        </p:nvPicPr>
        <p:blipFill>
          <a:blip r:embed="rId4"/>
          <a:srcRect/>
          <a:stretch>
            <a:fillRect/>
          </a:stretch>
        </p:blipFill>
        <p:spPr bwMode="auto">
          <a:xfrm>
            <a:off x="8374063" y="4229100"/>
            <a:ext cx="4248150" cy="4068763"/>
          </a:xfrm>
          <a:prstGeom prst="rect">
            <a:avLst/>
          </a:prstGeom>
          <a:noFill/>
          <a:ln w="9525">
            <a:noFill/>
            <a:miter lim="800000"/>
            <a:headEnd/>
            <a:tailEnd/>
          </a:ln>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525463" y="2789238"/>
            <a:ext cx="12023725" cy="7499350"/>
          </a:xfrm>
          <a:prstGeom prst="rect">
            <a:avLst/>
          </a:prstGeom>
          <a:noFill/>
          <a:ln w="9525">
            <a:noFill/>
            <a:miter lim="800000"/>
            <a:headEnd/>
            <a:tailEnd/>
          </a:ln>
        </p:spPr>
        <p:txBody>
          <a:bodyPr lIns="130949" tIns="65475" rIns="130949" bIns="65475">
            <a:spAutoFit/>
          </a:bodyPr>
          <a:lstStyle/>
          <a:p>
            <a:pPr marL="406400" indent="-406400" algn="l" defTabSz="3386138" eaLnBrk="0" hangingPunct="0">
              <a:lnSpc>
                <a:spcPct val="110000"/>
              </a:lnSpc>
              <a:spcBef>
                <a:spcPct val="0"/>
              </a:spcBef>
              <a:buFontTx/>
              <a:buChar char="•"/>
              <a:tabLst>
                <a:tab pos="406400" algn="l"/>
                <a:tab pos="1084263" algn="l"/>
              </a:tabLst>
            </a:pPr>
            <a:r>
              <a:rPr lang="it-IT" altLang="it-IT" sz="4000" b="0">
                <a:latin typeface="Comic Sans MS" pitchFamily="66" charset="0"/>
              </a:rPr>
              <a:t>Posizione semi-seduta</a:t>
            </a:r>
          </a:p>
          <a:p>
            <a:pPr marL="406400" indent="-406400" algn="l" defTabSz="3386138" eaLnBrk="0" hangingPunct="0">
              <a:lnSpc>
                <a:spcPct val="110000"/>
              </a:lnSpc>
              <a:spcBef>
                <a:spcPct val="0"/>
              </a:spcBef>
              <a:buFontTx/>
              <a:buChar char="•"/>
              <a:tabLst>
                <a:tab pos="406400" algn="l"/>
                <a:tab pos="1084263" algn="l"/>
              </a:tabLst>
            </a:pPr>
            <a:endParaRPr lang="it-IT" altLang="it-IT" sz="4000" b="0">
              <a:latin typeface="Comic Sans MS" pitchFamily="66" charset="0"/>
            </a:endParaRPr>
          </a:p>
          <a:p>
            <a:pPr marL="406400" indent="-406400" algn="l" defTabSz="3386138" eaLnBrk="0" hangingPunct="0">
              <a:lnSpc>
                <a:spcPct val="110000"/>
              </a:lnSpc>
              <a:spcBef>
                <a:spcPct val="0"/>
              </a:spcBef>
              <a:buFontTx/>
              <a:buChar char="•"/>
              <a:tabLst>
                <a:tab pos="406400" algn="l"/>
                <a:tab pos="1084263" algn="l"/>
              </a:tabLst>
            </a:pPr>
            <a:r>
              <a:rPr lang="it-IT" altLang="it-IT" sz="4000" b="0">
                <a:latin typeface="Comic Sans MS" pitchFamily="66" charset="0"/>
              </a:rPr>
              <a:t>Ispezionare il torace (forma, movimento, frequenza respiratoria,lesioni)</a:t>
            </a:r>
          </a:p>
          <a:p>
            <a:pPr marL="406400" indent="-406400" algn="l" defTabSz="3386138" eaLnBrk="0" hangingPunct="0">
              <a:lnSpc>
                <a:spcPct val="110000"/>
              </a:lnSpc>
              <a:spcBef>
                <a:spcPct val="0"/>
              </a:spcBef>
              <a:buFontTx/>
              <a:buChar char="•"/>
              <a:tabLst>
                <a:tab pos="406400" algn="l"/>
                <a:tab pos="1084263" algn="l"/>
              </a:tabLst>
            </a:pPr>
            <a:endParaRPr lang="it-IT" altLang="it-IT" sz="4000" b="0">
              <a:latin typeface="Comic Sans MS" pitchFamily="66" charset="0"/>
            </a:endParaRPr>
          </a:p>
          <a:p>
            <a:pPr marL="406400" indent="-406400" algn="l" defTabSz="3386138" eaLnBrk="0" hangingPunct="0">
              <a:lnSpc>
                <a:spcPct val="110000"/>
              </a:lnSpc>
              <a:spcBef>
                <a:spcPct val="0"/>
              </a:spcBef>
              <a:buFontTx/>
              <a:buChar char="•"/>
              <a:tabLst>
                <a:tab pos="406400" algn="l"/>
                <a:tab pos="1084263" algn="l"/>
              </a:tabLst>
            </a:pPr>
            <a:r>
              <a:rPr lang="it-IT" altLang="it-IT" sz="4000" b="0">
                <a:latin typeface="Comic Sans MS" pitchFamily="66" charset="0"/>
              </a:rPr>
              <a:t>Chiamare il 118 se si osservano segni di trauma grave</a:t>
            </a:r>
          </a:p>
          <a:p>
            <a:pPr marL="406400" indent="-406400" algn="l" defTabSz="3386138" eaLnBrk="0" hangingPunct="0">
              <a:lnSpc>
                <a:spcPct val="110000"/>
              </a:lnSpc>
              <a:spcBef>
                <a:spcPct val="0"/>
              </a:spcBef>
              <a:buFontTx/>
              <a:buChar char="•"/>
              <a:tabLst>
                <a:tab pos="406400" algn="l"/>
                <a:tab pos="1084263" algn="l"/>
              </a:tabLst>
            </a:pPr>
            <a:endParaRPr lang="it-IT" altLang="it-IT" sz="4000" b="0">
              <a:latin typeface="Comic Sans MS" pitchFamily="66" charset="0"/>
            </a:endParaRPr>
          </a:p>
          <a:p>
            <a:pPr marL="406400" indent="-406400" algn="l" defTabSz="3386138" eaLnBrk="0" hangingPunct="0">
              <a:lnSpc>
                <a:spcPct val="110000"/>
              </a:lnSpc>
              <a:spcBef>
                <a:spcPct val="0"/>
              </a:spcBef>
              <a:buFontTx/>
              <a:buChar char="•"/>
              <a:tabLst>
                <a:tab pos="406400" algn="l"/>
                <a:tab pos="1084263" algn="l"/>
              </a:tabLst>
            </a:pPr>
            <a:endParaRPr lang="it-IT" altLang="it-IT" sz="4000" b="0">
              <a:latin typeface="Comic Sans MS" pitchFamily="66" charset="0"/>
            </a:endParaRPr>
          </a:p>
          <a:p>
            <a:pPr marL="406400" indent="-406400" algn="l" defTabSz="3386138" eaLnBrk="0" hangingPunct="0">
              <a:lnSpc>
                <a:spcPct val="110000"/>
              </a:lnSpc>
              <a:spcBef>
                <a:spcPct val="0"/>
              </a:spcBef>
              <a:buFontTx/>
              <a:buChar char="•"/>
              <a:tabLst>
                <a:tab pos="406400" algn="l"/>
                <a:tab pos="1084263" algn="l"/>
              </a:tabLst>
            </a:pPr>
            <a:endParaRPr lang="it-IT" altLang="it-IT" sz="4000" b="0">
              <a:latin typeface="Comic Sans MS" pitchFamily="66" charset="0"/>
            </a:endParaRPr>
          </a:p>
          <a:p>
            <a:pPr marL="406400" indent="-406400" algn="l" defTabSz="3386138" eaLnBrk="0" hangingPunct="0">
              <a:lnSpc>
                <a:spcPct val="110000"/>
              </a:lnSpc>
              <a:spcBef>
                <a:spcPct val="0"/>
              </a:spcBef>
              <a:buFontTx/>
              <a:buChar char="•"/>
              <a:tabLst>
                <a:tab pos="406400" algn="l"/>
                <a:tab pos="1084263" algn="l"/>
              </a:tabLst>
            </a:pPr>
            <a:endParaRPr lang="it-IT" altLang="it-IT" sz="4000" b="0">
              <a:latin typeface="Comic Sans MS" pitchFamily="66" charset="0"/>
            </a:endParaRPr>
          </a:p>
        </p:txBody>
      </p:sp>
      <p:sp>
        <p:nvSpPr>
          <p:cNvPr id="1387523" name="Rectangle 3"/>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LESIONI TORACICHE</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Cosa fare</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AutoShape 2"/>
          <p:cNvSpPr>
            <a:spLocks noChangeArrowheads="1"/>
          </p:cNvSpPr>
          <p:nvPr/>
        </p:nvSpPr>
        <p:spPr bwMode="auto">
          <a:xfrm>
            <a:off x="541338" y="1192213"/>
            <a:ext cx="12136437" cy="8020050"/>
          </a:xfrm>
          <a:prstGeom prst="roundRect">
            <a:avLst>
              <a:gd name="adj" fmla="val 16667"/>
            </a:avLst>
          </a:prstGeom>
          <a:noFill/>
          <a:ln w="57150">
            <a:solidFill>
              <a:schemeClr val="bg1"/>
            </a:solidFill>
            <a:round/>
            <a:headEnd/>
            <a:tailEnd/>
          </a:ln>
        </p:spPr>
        <p:txBody>
          <a:bodyPr wrap="none" lIns="130037" tIns="65018" rIns="130037" bIns="65018" anchor="ctr"/>
          <a:lstStyle/>
          <a:p>
            <a:pPr algn="l" defTabSz="1300163">
              <a:spcBef>
                <a:spcPct val="0"/>
              </a:spcBef>
            </a:pPr>
            <a:endParaRPr lang="it-IT" altLang="it-IT" sz="3400" b="0">
              <a:latin typeface="Tahoma" pitchFamily="34" charset="0"/>
            </a:endParaRPr>
          </a:p>
        </p:txBody>
      </p:sp>
      <p:sp>
        <p:nvSpPr>
          <p:cNvPr id="191491" name="Text Box 3"/>
          <p:cNvSpPr txBox="1">
            <a:spLocks noChangeArrowheads="1"/>
          </p:cNvSpPr>
          <p:nvPr/>
        </p:nvSpPr>
        <p:spPr bwMode="auto">
          <a:xfrm>
            <a:off x="930275" y="2860675"/>
            <a:ext cx="11287125" cy="1349375"/>
          </a:xfrm>
          <a:prstGeom prst="rect">
            <a:avLst/>
          </a:prstGeom>
          <a:noFill/>
          <a:ln w="9525">
            <a:noFill/>
            <a:miter lim="800000"/>
            <a:headEnd/>
            <a:tailEnd/>
          </a:ln>
        </p:spPr>
        <p:txBody>
          <a:bodyPr wrap="none" lIns="130037" tIns="65018" rIns="130037" bIns="65018">
            <a:spAutoFit/>
          </a:bodyPr>
          <a:lstStyle/>
          <a:p>
            <a:pPr defTabSz="1300163" eaLnBrk="0" hangingPunct="0">
              <a:spcBef>
                <a:spcPct val="0"/>
              </a:spcBef>
              <a:buClr>
                <a:srgbClr val="FFFF00"/>
              </a:buClr>
              <a:buFont typeface="Monotype Sorts"/>
              <a:buNone/>
            </a:pPr>
            <a:r>
              <a:rPr lang="it-IT" altLang="it-IT" sz="4000">
                <a:solidFill>
                  <a:schemeClr val="bg1"/>
                </a:solidFill>
                <a:latin typeface="Comic Sans MS" pitchFamily="66" charset="0"/>
              </a:rPr>
              <a:t> </a:t>
            </a:r>
            <a:r>
              <a:rPr lang="it-IT" altLang="it-IT" sz="4000">
                <a:latin typeface="Comic Sans MS" pitchFamily="66" charset="0"/>
              </a:rPr>
              <a:t>FARE MEDICAZIONE SEMI - OCCLUSIVA</a:t>
            </a:r>
          </a:p>
          <a:p>
            <a:pPr defTabSz="1300163" eaLnBrk="0" hangingPunct="0">
              <a:spcBef>
                <a:spcPct val="0"/>
              </a:spcBef>
              <a:buClr>
                <a:srgbClr val="FFFF00"/>
              </a:buClr>
              <a:buFont typeface="Monotype Sorts"/>
              <a:buNone/>
            </a:pPr>
            <a:r>
              <a:rPr lang="it-IT" altLang="it-IT" sz="4000">
                <a:latin typeface="Comic Sans MS" pitchFamily="66" charset="0"/>
              </a:rPr>
              <a:t>( CHIUSURA SU TRE LATI )</a:t>
            </a:r>
          </a:p>
        </p:txBody>
      </p:sp>
      <p:sp>
        <p:nvSpPr>
          <p:cNvPr id="191492" name="Text Box 4"/>
          <p:cNvSpPr txBox="1">
            <a:spLocks noChangeArrowheads="1"/>
          </p:cNvSpPr>
          <p:nvPr/>
        </p:nvSpPr>
        <p:spPr bwMode="auto">
          <a:xfrm>
            <a:off x="1466850" y="92075"/>
            <a:ext cx="261938" cy="511175"/>
          </a:xfrm>
          <a:prstGeom prst="rect">
            <a:avLst/>
          </a:prstGeom>
          <a:noFill/>
          <a:ln w="9525">
            <a:noFill/>
            <a:miter lim="800000"/>
            <a:headEnd/>
            <a:tailEnd/>
          </a:ln>
        </p:spPr>
        <p:txBody>
          <a:bodyPr wrap="none" lIns="130037" tIns="65018" rIns="130037" bIns="65018">
            <a:spAutoFit/>
          </a:bodyPr>
          <a:lstStyle/>
          <a:p>
            <a:pPr defTabSz="1300163" eaLnBrk="0" hangingPunct="0">
              <a:lnSpc>
                <a:spcPct val="73000"/>
              </a:lnSpc>
              <a:spcBef>
                <a:spcPct val="30000"/>
              </a:spcBef>
            </a:pPr>
            <a:endParaRPr lang="it-IT" altLang="it-IT" sz="3400" b="0">
              <a:latin typeface="Times New Roman" pitchFamily="18" charset="0"/>
            </a:endParaRPr>
          </a:p>
        </p:txBody>
      </p:sp>
      <p:sp>
        <p:nvSpPr>
          <p:cNvPr id="191493" name="Rectangle 5"/>
          <p:cNvSpPr>
            <a:spLocks noChangeArrowheads="1"/>
          </p:cNvSpPr>
          <p:nvPr/>
        </p:nvSpPr>
        <p:spPr bwMode="auto">
          <a:xfrm flipV="1">
            <a:off x="8885238" y="5635625"/>
            <a:ext cx="2657475" cy="2176463"/>
          </a:xfrm>
          <a:prstGeom prst="rect">
            <a:avLst/>
          </a:prstGeom>
          <a:solidFill>
            <a:srgbClr val="80FF00"/>
          </a:solidFill>
          <a:ln w="0">
            <a:solidFill>
              <a:srgbClr val="000000"/>
            </a:solidFill>
            <a:miter lim="800000"/>
            <a:headEnd/>
            <a:tailEnd/>
          </a:ln>
        </p:spPr>
        <p:txBody>
          <a:bodyPr wrap="none" lIns="130037" tIns="65018" rIns="130037" bIns="65018" anchor="ctr"/>
          <a:lstStyle/>
          <a:p>
            <a:pPr algn="l" defTabSz="1300163">
              <a:spcBef>
                <a:spcPct val="0"/>
              </a:spcBef>
            </a:pPr>
            <a:endParaRPr lang="it-IT" altLang="it-IT" sz="3400" b="0">
              <a:latin typeface="Tahoma" pitchFamily="34" charset="0"/>
            </a:endParaRPr>
          </a:p>
        </p:txBody>
      </p:sp>
      <p:sp>
        <p:nvSpPr>
          <p:cNvPr id="191494" name="Rectangle 6"/>
          <p:cNvSpPr>
            <a:spLocks noChangeArrowheads="1"/>
          </p:cNvSpPr>
          <p:nvPr/>
        </p:nvSpPr>
        <p:spPr bwMode="auto">
          <a:xfrm flipV="1">
            <a:off x="8559800" y="7529513"/>
            <a:ext cx="3343275" cy="598487"/>
          </a:xfrm>
          <a:prstGeom prst="rect">
            <a:avLst/>
          </a:prstGeom>
          <a:solidFill>
            <a:srgbClr val="FF8000"/>
          </a:solidFill>
          <a:ln w="0">
            <a:solidFill>
              <a:srgbClr val="000000"/>
            </a:solidFill>
            <a:miter lim="800000"/>
            <a:headEnd/>
            <a:tailEnd/>
          </a:ln>
        </p:spPr>
        <p:txBody>
          <a:bodyPr wrap="none" lIns="130037" tIns="65018" rIns="130037" bIns="65018" anchor="ctr"/>
          <a:lstStyle/>
          <a:p>
            <a:pPr algn="l" defTabSz="1300163">
              <a:spcBef>
                <a:spcPct val="0"/>
              </a:spcBef>
            </a:pPr>
            <a:endParaRPr lang="it-IT" altLang="it-IT" sz="3400" b="0">
              <a:latin typeface="Tahoma" pitchFamily="34" charset="0"/>
            </a:endParaRPr>
          </a:p>
        </p:txBody>
      </p:sp>
      <p:sp>
        <p:nvSpPr>
          <p:cNvPr id="191495" name="Freeform 7"/>
          <p:cNvSpPr>
            <a:spLocks/>
          </p:cNvSpPr>
          <p:nvPr/>
        </p:nvSpPr>
        <p:spPr bwMode="auto">
          <a:xfrm>
            <a:off x="11104563" y="4978400"/>
            <a:ext cx="598487" cy="3346450"/>
          </a:xfrm>
          <a:custGeom>
            <a:avLst/>
            <a:gdLst>
              <a:gd name="T0" fmla="*/ 0 w 265"/>
              <a:gd name="T1" fmla="*/ 2147483647 h 1482"/>
              <a:gd name="T2" fmla="*/ 2147483647 w 265"/>
              <a:gd name="T3" fmla="*/ 2147483647 h 1482"/>
              <a:gd name="T4" fmla="*/ 2147483647 w 265"/>
              <a:gd name="T5" fmla="*/ 0 h 1482"/>
              <a:gd name="T6" fmla="*/ 0 w 265"/>
              <a:gd name="T7" fmla="*/ 0 h 1482"/>
              <a:gd name="T8" fmla="*/ 0 w 265"/>
              <a:gd name="T9" fmla="*/ 2147483647 h 1482"/>
              <a:gd name="T10" fmla="*/ 0 60000 65536"/>
              <a:gd name="T11" fmla="*/ 0 60000 65536"/>
              <a:gd name="T12" fmla="*/ 0 60000 65536"/>
              <a:gd name="T13" fmla="*/ 0 60000 65536"/>
              <a:gd name="T14" fmla="*/ 0 60000 65536"/>
              <a:gd name="T15" fmla="*/ 0 w 265"/>
              <a:gd name="T16" fmla="*/ 0 h 1482"/>
              <a:gd name="T17" fmla="*/ 265 w 265"/>
              <a:gd name="T18" fmla="*/ 1482 h 1482"/>
            </a:gdLst>
            <a:ahLst/>
            <a:cxnLst>
              <a:cxn ang="T10">
                <a:pos x="T0" y="T1"/>
              </a:cxn>
              <a:cxn ang="T11">
                <a:pos x="T2" y="T3"/>
              </a:cxn>
              <a:cxn ang="T12">
                <a:pos x="T4" y="T5"/>
              </a:cxn>
              <a:cxn ang="T13">
                <a:pos x="T6" y="T7"/>
              </a:cxn>
              <a:cxn ang="T14">
                <a:pos x="T8" y="T9"/>
              </a:cxn>
            </a:cxnLst>
            <a:rect l="T15" t="T16" r="T17" b="T18"/>
            <a:pathLst>
              <a:path w="265" h="1482">
                <a:moveTo>
                  <a:pt x="0" y="1481"/>
                </a:moveTo>
                <a:lnTo>
                  <a:pt x="264" y="1481"/>
                </a:lnTo>
                <a:lnTo>
                  <a:pt x="264" y="0"/>
                </a:lnTo>
                <a:lnTo>
                  <a:pt x="0" y="0"/>
                </a:lnTo>
                <a:lnTo>
                  <a:pt x="0" y="1481"/>
                </a:lnTo>
              </a:path>
            </a:pathLst>
          </a:custGeom>
          <a:solidFill>
            <a:srgbClr val="FF8000"/>
          </a:solidFill>
          <a:ln w="0">
            <a:solidFill>
              <a:srgbClr val="000000"/>
            </a:solidFill>
            <a:round/>
            <a:headEnd/>
            <a:tailEnd/>
          </a:ln>
        </p:spPr>
        <p:txBody>
          <a:bodyPr lIns="130037" tIns="65018" rIns="130037" bIns="65018"/>
          <a:lstStyle/>
          <a:p>
            <a:endParaRPr lang="it-IT"/>
          </a:p>
        </p:txBody>
      </p:sp>
      <p:sp>
        <p:nvSpPr>
          <p:cNvPr id="191496" name="Rectangle 8"/>
          <p:cNvSpPr>
            <a:spLocks noChangeArrowheads="1"/>
          </p:cNvSpPr>
          <p:nvPr/>
        </p:nvSpPr>
        <p:spPr bwMode="auto">
          <a:xfrm flipV="1">
            <a:off x="8467725" y="5249863"/>
            <a:ext cx="3343275" cy="595312"/>
          </a:xfrm>
          <a:prstGeom prst="rect">
            <a:avLst/>
          </a:prstGeom>
          <a:solidFill>
            <a:srgbClr val="FF8000"/>
          </a:solidFill>
          <a:ln w="0">
            <a:solidFill>
              <a:srgbClr val="000000"/>
            </a:solidFill>
            <a:miter lim="800000"/>
            <a:headEnd/>
            <a:tailEnd/>
          </a:ln>
        </p:spPr>
        <p:txBody>
          <a:bodyPr wrap="none" lIns="130037" tIns="65018" rIns="130037" bIns="65018" anchor="ctr"/>
          <a:lstStyle/>
          <a:p>
            <a:pPr algn="l" defTabSz="1300163">
              <a:spcBef>
                <a:spcPct val="0"/>
              </a:spcBef>
            </a:pPr>
            <a:endParaRPr lang="it-IT" altLang="it-IT" sz="3400" b="0">
              <a:latin typeface="Tahoma" pitchFamily="34" charset="0"/>
            </a:endParaRPr>
          </a:p>
        </p:txBody>
      </p:sp>
      <p:sp>
        <p:nvSpPr>
          <p:cNvPr id="191497" name="Freeform 9"/>
          <p:cNvSpPr>
            <a:spLocks/>
          </p:cNvSpPr>
          <p:nvPr/>
        </p:nvSpPr>
        <p:spPr bwMode="auto">
          <a:xfrm>
            <a:off x="982663" y="6610350"/>
            <a:ext cx="6927850" cy="1790700"/>
          </a:xfrm>
          <a:custGeom>
            <a:avLst/>
            <a:gdLst>
              <a:gd name="T0" fmla="*/ 0 w 3069"/>
              <a:gd name="T1" fmla="*/ 0 h 793"/>
              <a:gd name="T2" fmla="*/ 2147483647 w 3069"/>
              <a:gd name="T3" fmla="*/ 0 h 793"/>
              <a:gd name="T4" fmla="*/ 2147483647 w 3069"/>
              <a:gd name="T5" fmla="*/ 2147483647 h 793"/>
              <a:gd name="T6" fmla="*/ 2147483647 w 3069"/>
              <a:gd name="T7" fmla="*/ 2147483647 h 793"/>
              <a:gd name="T8" fmla="*/ 2147483647 w 3069"/>
              <a:gd name="T9" fmla="*/ 2147483647 h 793"/>
              <a:gd name="T10" fmla="*/ 0 w 3069"/>
              <a:gd name="T11" fmla="*/ 2147483647 h 793"/>
              <a:gd name="T12" fmla="*/ 2147483647 w 3069"/>
              <a:gd name="T13" fmla="*/ 2147483647 h 793"/>
              <a:gd name="T14" fmla="*/ 0 w 3069"/>
              <a:gd name="T15" fmla="*/ 0 h 793"/>
              <a:gd name="T16" fmla="*/ 0 60000 65536"/>
              <a:gd name="T17" fmla="*/ 0 60000 65536"/>
              <a:gd name="T18" fmla="*/ 0 60000 65536"/>
              <a:gd name="T19" fmla="*/ 0 60000 65536"/>
              <a:gd name="T20" fmla="*/ 0 60000 65536"/>
              <a:gd name="T21" fmla="*/ 0 60000 65536"/>
              <a:gd name="T22" fmla="*/ 0 60000 65536"/>
              <a:gd name="T23" fmla="*/ 0 60000 65536"/>
              <a:gd name="T24" fmla="*/ 0 w 3069"/>
              <a:gd name="T25" fmla="*/ 0 h 793"/>
              <a:gd name="T26" fmla="*/ 3069 w 3069"/>
              <a:gd name="T27" fmla="*/ 793 h 7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69" h="793">
                <a:moveTo>
                  <a:pt x="0" y="0"/>
                </a:moveTo>
                <a:lnTo>
                  <a:pt x="2658" y="0"/>
                </a:lnTo>
                <a:lnTo>
                  <a:pt x="2855" y="184"/>
                </a:lnTo>
                <a:lnTo>
                  <a:pt x="3068" y="620"/>
                </a:lnTo>
                <a:lnTo>
                  <a:pt x="2658" y="792"/>
                </a:lnTo>
                <a:lnTo>
                  <a:pt x="0" y="779"/>
                </a:lnTo>
                <a:lnTo>
                  <a:pt x="33" y="779"/>
                </a:lnTo>
                <a:lnTo>
                  <a:pt x="0" y="0"/>
                </a:lnTo>
              </a:path>
            </a:pathLst>
          </a:custGeom>
          <a:solidFill>
            <a:srgbClr val="FFBF80"/>
          </a:solidFill>
          <a:ln w="0">
            <a:solidFill>
              <a:srgbClr val="000000"/>
            </a:solidFill>
            <a:round/>
            <a:headEnd/>
            <a:tailEnd/>
          </a:ln>
        </p:spPr>
        <p:txBody>
          <a:bodyPr lIns="130037" tIns="65018" rIns="130037" bIns="65018"/>
          <a:lstStyle/>
          <a:p>
            <a:endParaRPr lang="it-IT"/>
          </a:p>
        </p:txBody>
      </p:sp>
      <p:sp>
        <p:nvSpPr>
          <p:cNvPr id="191498" name="Freeform 10"/>
          <p:cNvSpPr>
            <a:spLocks/>
          </p:cNvSpPr>
          <p:nvPr/>
        </p:nvSpPr>
        <p:spPr bwMode="auto">
          <a:xfrm>
            <a:off x="2214563" y="6935788"/>
            <a:ext cx="4721225" cy="1193800"/>
          </a:xfrm>
          <a:custGeom>
            <a:avLst/>
            <a:gdLst>
              <a:gd name="T0" fmla="*/ 2147483647 w 2091"/>
              <a:gd name="T1" fmla="*/ 0 h 529"/>
              <a:gd name="T2" fmla="*/ 2147483647 w 2091"/>
              <a:gd name="T3" fmla="*/ 0 h 529"/>
              <a:gd name="T4" fmla="*/ 2147483647 w 2091"/>
              <a:gd name="T5" fmla="*/ 2147483647 h 529"/>
              <a:gd name="T6" fmla="*/ 0 w 2091"/>
              <a:gd name="T7" fmla="*/ 2147483647 h 529"/>
              <a:gd name="T8" fmla="*/ 2147483647 w 2091"/>
              <a:gd name="T9" fmla="*/ 2147483647 h 529"/>
              <a:gd name="T10" fmla="*/ 2147483647 w 2091"/>
              <a:gd name="T11" fmla="*/ 0 h 529"/>
              <a:gd name="T12" fmla="*/ 0 60000 65536"/>
              <a:gd name="T13" fmla="*/ 0 60000 65536"/>
              <a:gd name="T14" fmla="*/ 0 60000 65536"/>
              <a:gd name="T15" fmla="*/ 0 60000 65536"/>
              <a:gd name="T16" fmla="*/ 0 60000 65536"/>
              <a:gd name="T17" fmla="*/ 0 60000 65536"/>
              <a:gd name="T18" fmla="*/ 0 w 2091"/>
              <a:gd name="T19" fmla="*/ 0 h 529"/>
              <a:gd name="T20" fmla="*/ 2091 w 2091"/>
              <a:gd name="T21" fmla="*/ 529 h 529"/>
            </a:gdLst>
            <a:ahLst/>
            <a:cxnLst>
              <a:cxn ang="T12">
                <a:pos x="T0" y="T1"/>
              </a:cxn>
              <a:cxn ang="T13">
                <a:pos x="T2" y="T3"/>
              </a:cxn>
              <a:cxn ang="T14">
                <a:pos x="T4" y="T5"/>
              </a:cxn>
              <a:cxn ang="T15">
                <a:pos x="T6" y="T7"/>
              </a:cxn>
              <a:cxn ang="T16">
                <a:pos x="T8" y="T9"/>
              </a:cxn>
              <a:cxn ang="T17">
                <a:pos x="T10" y="T11"/>
              </a:cxn>
            </a:cxnLst>
            <a:rect l="T18" t="T19" r="T20" b="T21"/>
            <a:pathLst>
              <a:path w="2091" h="529">
                <a:moveTo>
                  <a:pt x="27" y="0"/>
                </a:moveTo>
                <a:lnTo>
                  <a:pt x="1971" y="0"/>
                </a:lnTo>
                <a:lnTo>
                  <a:pt x="2090" y="423"/>
                </a:lnTo>
                <a:lnTo>
                  <a:pt x="0" y="528"/>
                </a:lnTo>
                <a:lnTo>
                  <a:pt x="27" y="528"/>
                </a:lnTo>
                <a:lnTo>
                  <a:pt x="27" y="0"/>
                </a:lnTo>
              </a:path>
            </a:pathLst>
          </a:custGeom>
          <a:solidFill>
            <a:srgbClr val="80FFFF"/>
          </a:solidFill>
          <a:ln w="0">
            <a:solidFill>
              <a:srgbClr val="000000"/>
            </a:solidFill>
            <a:round/>
            <a:headEnd/>
            <a:tailEnd/>
          </a:ln>
        </p:spPr>
        <p:txBody>
          <a:bodyPr lIns="130037" tIns="65018" rIns="130037" bIns="65018"/>
          <a:lstStyle/>
          <a:p>
            <a:endParaRPr lang="it-IT"/>
          </a:p>
        </p:txBody>
      </p:sp>
      <p:sp>
        <p:nvSpPr>
          <p:cNvPr id="191499" name="Freeform 11"/>
          <p:cNvSpPr>
            <a:spLocks/>
          </p:cNvSpPr>
          <p:nvPr/>
        </p:nvSpPr>
        <p:spPr bwMode="auto">
          <a:xfrm>
            <a:off x="2379663" y="7516813"/>
            <a:ext cx="3852862" cy="627062"/>
          </a:xfrm>
          <a:custGeom>
            <a:avLst/>
            <a:gdLst>
              <a:gd name="T0" fmla="*/ 2147483647 w 1707"/>
              <a:gd name="T1" fmla="*/ 0 h 278"/>
              <a:gd name="T2" fmla="*/ 0 w 1707"/>
              <a:gd name="T3" fmla="*/ 2147483647 h 278"/>
              <a:gd name="T4" fmla="*/ 2147483647 w 1707"/>
              <a:gd name="T5" fmla="*/ 2147483647 h 278"/>
              <a:gd name="T6" fmla="*/ 2147483647 w 1707"/>
              <a:gd name="T7" fmla="*/ 0 h 278"/>
              <a:gd name="T8" fmla="*/ 2147483647 w 1707"/>
              <a:gd name="T9" fmla="*/ 0 h 278"/>
              <a:gd name="T10" fmla="*/ 2147483647 w 1707"/>
              <a:gd name="T11" fmla="*/ 0 h 278"/>
              <a:gd name="T12" fmla="*/ 0 60000 65536"/>
              <a:gd name="T13" fmla="*/ 0 60000 65536"/>
              <a:gd name="T14" fmla="*/ 0 60000 65536"/>
              <a:gd name="T15" fmla="*/ 0 60000 65536"/>
              <a:gd name="T16" fmla="*/ 0 60000 65536"/>
              <a:gd name="T17" fmla="*/ 0 60000 65536"/>
              <a:gd name="T18" fmla="*/ 0 w 1707"/>
              <a:gd name="T19" fmla="*/ 0 h 278"/>
              <a:gd name="T20" fmla="*/ 1707 w 1707"/>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1707" h="278">
                <a:moveTo>
                  <a:pt x="66" y="0"/>
                </a:moveTo>
                <a:lnTo>
                  <a:pt x="0" y="277"/>
                </a:lnTo>
                <a:lnTo>
                  <a:pt x="1706" y="238"/>
                </a:lnTo>
                <a:lnTo>
                  <a:pt x="1507" y="0"/>
                </a:lnTo>
                <a:lnTo>
                  <a:pt x="66" y="0"/>
                </a:lnTo>
              </a:path>
            </a:pathLst>
          </a:custGeom>
          <a:solidFill>
            <a:srgbClr val="AAAAAA"/>
          </a:solidFill>
          <a:ln w="0">
            <a:solidFill>
              <a:srgbClr val="000000"/>
            </a:solidFill>
            <a:round/>
            <a:headEnd/>
            <a:tailEnd/>
          </a:ln>
        </p:spPr>
        <p:txBody>
          <a:bodyPr lIns="130037" tIns="65018" rIns="130037" bIns="65018"/>
          <a:lstStyle/>
          <a:p>
            <a:endParaRPr lang="it-IT"/>
          </a:p>
        </p:txBody>
      </p:sp>
      <p:sp>
        <p:nvSpPr>
          <p:cNvPr id="191500" name="Freeform 12"/>
          <p:cNvSpPr>
            <a:spLocks/>
          </p:cNvSpPr>
          <p:nvPr/>
        </p:nvSpPr>
        <p:spPr bwMode="auto">
          <a:xfrm>
            <a:off x="650875" y="4443413"/>
            <a:ext cx="4397375" cy="2646362"/>
          </a:xfrm>
          <a:custGeom>
            <a:avLst/>
            <a:gdLst>
              <a:gd name="T0" fmla="*/ 2147483647 w 1756"/>
              <a:gd name="T1" fmla="*/ 2147483647 h 1172"/>
              <a:gd name="T2" fmla="*/ 2147483647 w 1756"/>
              <a:gd name="T3" fmla="*/ 2147483647 h 1172"/>
              <a:gd name="T4" fmla="*/ 2147483647 w 1756"/>
              <a:gd name="T5" fmla="*/ 2147483647 h 1172"/>
              <a:gd name="T6" fmla="*/ 2147483647 w 1756"/>
              <a:gd name="T7" fmla="*/ 2147483647 h 1172"/>
              <a:gd name="T8" fmla="*/ 2147483647 w 1756"/>
              <a:gd name="T9" fmla="*/ 2147483647 h 1172"/>
              <a:gd name="T10" fmla="*/ 2147483647 w 1756"/>
              <a:gd name="T11" fmla="*/ 2147483647 h 1172"/>
              <a:gd name="T12" fmla="*/ 2147483647 w 1756"/>
              <a:gd name="T13" fmla="*/ 2147483647 h 1172"/>
              <a:gd name="T14" fmla="*/ 2147483647 w 1756"/>
              <a:gd name="T15" fmla="*/ 2147483647 h 1172"/>
              <a:gd name="T16" fmla="*/ 2147483647 w 1756"/>
              <a:gd name="T17" fmla="*/ 2147483647 h 1172"/>
              <a:gd name="T18" fmla="*/ 2147483647 w 1756"/>
              <a:gd name="T19" fmla="*/ 2147483647 h 1172"/>
              <a:gd name="T20" fmla="*/ 2147483647 w 1756"/>
              <a:gd name="T21" fmla="*/ 2147483647 h 1172"/>
              <a:gd name="T22" fmla="*/ 2147483647 w 1756"/>
              <a:gd name="T23" fmla="*/ 2147483647 h 1172"/>
              <a:gd name="T24" fmla="*/ 2147483647 w 1756"/>
              <a:gd name="T25" fmla="*/ 2147483647 h 1172"/>
              <a:gd name="T26" fmla="*/ 2147483647 w 1756"/>
              <a:gd name="T27" fmla="*/ 2147483647 h 1172"/>
              <a:gd name="T28" fmla="*/ 2147483647 w 1756"/>
              <a:gd name="T29" fmla="*/ 2147483647 h 1172"/>
              <a:gd name="T30" fmla="*/ 2147483647 w 1756"/>
              <a:gd name="T31" fmla="*/ 2147483647 h 1172"/>
              <a:gd name="T32" fmla="*/ 2147483647 w 1756"/>
              <a:gd name="T33" fmla="*/ 2147483647 h 1172"/>
              <a:gd name="T34" fmla="*/ 2147483647 w 1756"/>
              <a:gd name="T35" fmla="*/ 2147483647 h 1172"/>
              <a:gd name="T36" fmla="*/ 2147483647 w 1756"/>
              <a:gd name="T37" fmla="*/ 2147483647 h 1172"/>
              <a:gd name="T38" fmla="*/ 2147483647 w 1756"/>
              <a:gd name="T39" fmla="*/ 2147483647 h 1172"/>
              <a:gd name="T40" fmla="*/ 2147483647 w 1756"/>
              <a:gd name="T41" fmla="*/ 2147483647 h 1172"/>
              <a:gd name="T42" fmla="*/ 2147483647 w 1756"/>
              <a:gd name="T43" fmla="*/ 2147483647 h 1172"/>
              <a:gd name="T44" fmla="*/ 2147483647 w 1756"/>
              <a:gd name="T45" fmla="*/ 2147483647 h 1172"/>
              <a:gd name="T46" fmla="*/ 2147483647 w 1756"/>
              <a:gd name="T47" fmla="*/ 2147483647 h 1172"/>
              <a:gd name="T48" fmla="*/ 2147483647 w 1756"/>
              <a:gd name="T49" fmla="*/ 2147483647 h 1172"/>
              <a:gd name="T50" fmla="*/ 0 w 1756"/>
              <a:gd name="T51" fmla="*/ 2147483647 h 1172"/>
              <a:gd name="T52" fmla="*/ 2147483647 w 1756"/>
              <a:gd name="T53" fmla="*/ 2147483647 h 1172"/>
              <a:gd name="T54" fmla="*/ 2147483647 w 1756"/>
              <a:gd name="T55" fmla="*/ 2147483647 h 1172"/>
              <a:gd name="T56" fmla="*/ 2147483647 w 1756"/>
              <a:gd name="T57" fmla="*/ 2147483647 h 1172"/>
              <a:gd name="T58" fmla="*/ 2147483647 w 1756"/>
              <a:gd name="T59" fmla="*/ 2147483647 h 1172"/>
              <a:gd name="T60" fmla="*/ 2147483647 w 1756"/>
              <a:gd name="T61" fmla="*/ 2147483647 h 1172"/>
              <a:gd name="T62" fmla="*/ 2147483647 w 1756"/>
              <a:gd name="T63" fmla="*/ 2147483647 h 1172"/>
              <a:gd name="T64" fmla="*/ 2147483647 w 1756"/>
              <a:gd name="T65" fmla="*/ 2147483647 h 1172"/>
              <a:gd name="T66" fmla="*/ 2147483647 w 1756"/>
              <a:gd name="T67" fmla="*/ 2147483647 h 1172"/>
              <a:gd name="T68" fmla="*/ 2147483647 w 1756"/>
              <a:gd name="T69" fmla="*/ 2147483647 h 1172"/>
              <a:gd name="T70" fmla="*/ 2147483647 w 1756"/>
              <a:gd name="T71" fmla="*/ 2147483647 h 1172"/>
              <a:gd name="T72" fmla="*/ 2147483647 w 1756"/>
              <a:gd name="T73" fmla="*/ 2147483647 h 1172"/>
              <a:gd name="T74" fmla="*/ 2147483647 w 1756"/>
              <a:gd name="T75" fmla="*/ 2147483647 h 1172"/>
              <a:gd name="T76" fmla="*/ 2147483647 w 1756"/>
              <a:gd name="T77" fmla="*/ 2147483647 h 1172"/>
              <a:gd name="T78" fmla="*/ 2147483647 w 1756"/>
              <a:gd name="T79" fmla="*/ 2147483647 h 1172"/>
              <a:gd name="T80" fmla="*/ 2147483647 w 1756"/>
              <a:gd name="T81" fmla="*/ 2147483647 h 1172"/>
              <a:gd name="T82" fmla="*/ 2147483647 w 1756"/>
              <a:gd name="T83" fmla="*/ 2147483647 h 1172"/>
              <a:gd name="T84" fmla="*/ 2147483647 w 1756"/>
              <a:gd name="T85" fmla="*/ 2147483647 h 1172"/>
              <a:gd name="T86" fmla="*/ 2147483647 w 1756"/>
              <a:gd name="T87" fmla="*/ 2147483647 h 1172"/>
              <a:gd name="T88" fmla="*/ 2147483647 w 1756"/>
              <a:gd name="T89" fmla="*/ 2147483647 h 1172"/>
              <a:gd name="T90" fmla="*/ 2147483647 w 1756"/>
              <a:gd name="T91" fmla="*/ 2147483647 h 1172"/>
              <a:gd name="T92" fmla="*/ 2147483647 w 1756"/>
              <a:gd name="T93" fmla="*/ 2147483647 h 1172"/>
              <a:gd name="T94" fmla="*/ 2147483647 w 1756"/>
              <a:gd name="T95" fmla="*/ 2147483647 h 1172"/>
              <a:gd name="T96" fmla="*/ 2147483647 w 1756"/>
              <a:gd name="T97" fmla="*/ 2147483647 h 1172"/>
              <a:gd name="T98" fmla="*/ 2147483647 w 1756"/>
              <a:gd name="T99" fmla="*/ 2147483647 h 1172"/>
              <a:gd name="T100" fmla="*/ 2147483647 w 1756"/>
              <a:gd name="T101" fmla="*/ 2147483647 h 1172"/>
              <a:gd name="T102" fmla="*/ 2147483647 w 1756"/>
              <a:gd name="T103" fmla="*/ 2147483647 h 1172"/>
              <a:gd name="T104" fmla="*/ 2147483647 w 1756"/>
              <a:gd name="T105" fmla="*/ 2147483647 h 1172"/>
              <a:gd name="T106" fmla="*/ 2147483647 w 1756"/>
              <a:gd name="T107" fmla="*/ 2147483647 h 1172"/>
              <a:gd name="T108" fmla="*/ 2147483647 w 1756"/>
              <a:gd name="T109" fmla="*/ 2147483647 h 1172"/>
              <a:gd name="T110" fmla="*/ 2147483647 w 1756"/>
              <a:gd name="T111" fmla="*/ 2147483647 h 1172"/>
              <a:gd name="T112" fmla="*/ 2147483647 w 1756"/>
              <a:gd name="T113" fmla="*/ 2147483647 h 1172"/>
              <a:gd name="T114" fmla="*/ 2147483647 w 1756"/>
              <a:gd name="T115" fmla="*/ 2147483647 h 11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56"/>
              <a:gd name="T175" fmla="*/ 0 h 1172"/>
              <a:gd name="T176" fmla="*/ 1756 w 1756"/>
              <a:gd name="T177" fmla="*/ 1172 h 117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56" h="1172">
                <a:moveTo>
                  <a:pt x="1714" y="1168"/>
                </a:moveTo>
                <a:lnTo>
                  <a:pt x="1724" y="1159"/>
                </a:lnTo>
                <a:lnTo>
                  <a:pt x="1729" y="1153"/>
                </a:lnTo>
                <a:lnTo>
                  <a:pt x="1733" y="1147"/>
                </a:lnTo>
                <a:lnTo>
                  <a:pt x="1737" y="1141"/>
                </a:lnTo>
                <a:lnTo>
                  <a:pt x="1741" y="1134"/>
                </a:lnTo>
                <a:lnTo>
                  <a:pt x="1743" y="1126"/>
                </a:lnTo>
                <a:lnTo>
                  <a:pt x="1746" y="1118"/>
                </a:lnTo>
                <a:lnTo>
                  <a:pt x="1749" y="1110"/>
                </a:lnTo>
                <a:lnTo>
                  <a:pt x="1751" y="1102"/>
                </a:lnTo>
                <a:lnTo>
                  <a:pt x="1753" y="1093"/>
                </a:lnTo>
                <a:lnTo>
                  <a:pt x="1754" y="1084"/>
                </a:lnTo>
                <a:lnTo>
                  <a:pt x="1755" y="1074"/>
                </a:lnTo>
                <a:lnTo>
                  <a:pt x="1755" y="1065"/>
                </a:lnTo>
                <a:lnTo>
                  <a:pt x="1755" y="1055"/>
                </a:lnTo>
                <a:lnTo>
                  <a:pt x="1755" y="1046"/>
                </a:lnTo>
                <a:lnTo>
                  <a:pt x="1755" y="1036"/>
                </a:lnTo>
                <a:lnTo>
                  <a:pt x="1754" y="1026"/>
                </a:lnTo>
                <a:lnTo>
                  <a:pt x="1753" y="1016"/>
                </a:lnTo>
                <a:lnTo>
                  <a:pt x="1751" y="1006"/>
                </a:lnTo>
                <a:lnTo>
                  <a:pt x="1749" y="996"/>
                </a:lnTo>
                <a:lnTo>
                  <a:pt x="1747" y="986"/>
                </a:lnTo>
                <a:lnTo>
                  <a:pt x="1744" y="977"/>
                </a:lnTo>
                <a:lnTo>
                  <a:pt x="1741" y="968"/>
                </a:lnTo>
                <a:lnTo>
                  <a:pt x="1737" y="958"/>
                </a:lnTo>
                <a:lnTo>
                  <a:pt x="1733" y="950"/>
                </a:lnTo>
                <a:lnTo>
                  <a:pt x="1729" y="941"/>
                </a:lnTo>
                <a:lnTo>
                  <a:pt x="1724" y="933"/>
                </a:lnTo>
                <a:lnTo>
                  <a:pt x="1719" y="925"/>
                </a:lnTo>
                <a:lnTo>
                  <a:pt x="1713" y="918"/>
                </a:lnTo>
                <a:lnTo>
                  <a:pt x="1707" y="910"/>
                </a:lnTo>
                <a:lnTo>
                  <a:pt x="1701" y="904"/>
                </a:lnTo>
                <a:lnTo>
                  <a:pt x="1649" y="864"/>
                </a:lnTo>
                <a:lnTo>
                  <a:pt x="1622" y="850"/>
                </a:lnTo>
                <a:lnTo>
                  <a:pt x="1593" y="840"/>
                </a:lnTo>
                <a:lnTo>
                  <a:pt x="1563" y="833"/>
                </a:lnTo>
                <a:lnTo>
                  <a:pt x="1533" y="829"/>
                </a:lnTo>
                <a:lnTo>
                  <a:pt x="1501" y="827"/>
                </a:lnTo>
                <a:lnTo>
                  <a:pt x="1469" y="828"/>
                </a:lnTo>
                <a:lnTo>
                  <a:pt x="1436" y="831"/>
                </a:lnTo>
                <a:lnTo>
                  <a:pt x="1403" y="836"/>
                </a:lnTo>
                <a:lnTo>
                  <a:pt x="1369" y="843"/>
                </a:lnTo>
                <a:lnTo>
                  <a:pt x="1335" y="851"/>
                </a:lnTo>
                <a:lnTo>
                  <a:pt x="1300" y="860"/>
                </a:lnTo>
                <a:lnTo>
                  <a:pt x="1265" y="870"/>
                </a:lnTo>
                <a:lnTo>
                  <a:pt x="1230" y="880"/>
                </a:lnTo>
                <a:lnTo>
                  <a:pt x="1195" y="890"/>
                </a:lnTo>
                <a:lnTo>
                  <a:pt x="1160" y="901"/>
                </a:lnTo>
                <a:lnTo>
                  <a:pt x="1126" y="912"/>
                </a:lnTo>
                <a:lnTo>
                  <a:pt x="1091" y="921"/>
                </a:lnTo>
                <a:lnTo>
                  <a:pt x="1057" y="930"/>
                </a:lnTo>
                <a:lnTo>
                  <a:pt x="1023" y="938"/>
                </a:lnTo>
                <a:lnTo>
                  <a:pt x="991" y="945"/>
                </a:lnTo>
                <a:lnTo>
                  <a:pt x="958" y="950"/>
                </a:lnTo>
                <a:lnTo>
                  <a:pt x="926" y="953"/>
                </a:lnTo>
                <a:lnTo>
                  <a:pt x="895" y="954"/>
                </a:lnTo>
                <a:lnTo>
                  <a:pt x="865" y="952"/>
                </a:lnTo>
                <a:lnTo>
                  <a:pt x="836" y="948"/>
                </a:lnTo>
                <a:lnTo>
                  <a:pt x="808" y="941"/>
                </a:lnTo>
                <a:lnTo>
                  <a:pt x="781" y="931"/>
                </a:lnTo>
                <a:lnTo>
                  <a:pt x="756" y="917"/>
                </a:lnTo>
                <a:lnTo>
                  <a:pt x="732" y="899"/>
                </a:lnTo>
                <a:lnTo>
                  <a:pt x="709" y="878"/>
                </a:lnTo>
                <a:lnTo>
                  <a:pt x="700" y="866"/>
                </a:lnTo>
                <a:lnTo>
                  <a:pt x="696" y="860"/>
                </a:lnTo>
                <a:lnTo>
                  <a:pt x="693" y="854"/>
                </a:lnTo>
                <a:lnTo>
                  <a:pt x="690" y="848"/>
                </a:lnTo>
                <a:lnTo>
                  <a:pt x="687" y="842"/>
                </a:lnTo>
                <a:lnTo>
                  <a:pt x="685" y="836"/>
                </a:lnTo>
                <a:lnTo>
                  <a:pt x="684" y="830"/>
                </a:lnTo>
                <a:lnTo>
                  <a:pt x="683" y="824"/>
                </a:lnTo>
                <a:lnTo>
                  <a:pt x="682" y="818"/>
                </a:lnTo>
                <a:lnTo>
                  <a:pt x="682" y="812"/>
                </a:lnTo>
                <a:lnTo>
                  <a:pt x="682" y="805"/>
                </a:lnTo>
                <a:lnTo>
                  <a:pt x="682" y="799"/>
                </a:lnTo>
                <a:lnTo>
                  <a:pt x="683" y="792"/>
                </a:lnTo>
                <a:lnTo>
                  <a:pt x="684" y="785"/>
                </a:lnTo>
                <a:lnTo>
                  <a:pt x="685" y="778"/>
                </a:lnTo>
                <a:lnTo>
                  <a:pt x="686" y="771"/>
                </a:lnTo>
                <a:lnTo>
                  <a:pt x="688" y="764"/>
                </a:lnTo>
                <a:lnTo>
                  <a:pt x="690" y="756"/>
                </a:lnTo>
                <a:lnTo>
                  <a:pt x="692" y="749"/>
                </a:lnTo>
                <a:lnTo>
                  <a:pt x="694" y="741"/>
                </a:lnTo>
                <a:lnTo>
                  <a:pt x="697" y="733"/>
                </a:lnTo>
                <a:lnTo>
                  <a:pt x="699" y="725"/>
                </a:lnTo>
                <a:lnTo>
                  <a:pt x="701" y="716"/>
                </a:lnTo>
                <a:lnTo>
                  <a:pt x="704" y="708"/>
                </a:lnTo>
                <a:lnTo>
                  <a:pt x="707" y="698"/>
                </a:lnTo>
                <a:lnTo>
                  <a:pt x="709" y="689"/>
                </a:lnTo>
                <a:lnTo>
                  <a:pt x="712" y="680"/>
                </a:lnTo>
                <a:lnTo>
                  <a:pt x="715" y="670"/>
                </a:lnTo>
                <a:lnTo>
                  <a:pt x="717" y="660"/>
                </a:lnTo>
                <a:lnTo>
                  <a:pt x="720" y="650"/>
                </a:lnTo>
                <a:lnTo>
                  <a:pt x="723" y="640"/>
                </a:lnTo>
                <a:lnTo>
                  <a:pt x="731" y="610"/>
                </a:lnTo>
                <a:lnTo>
                  <a:pt x="735" y="597"/>
                </a:lnTo>
                <a:lnTo>
                  <a:pt x="740" y="584"/>
                </a:lnTo>
                <a:lnTo>
                  <a:pt x="746" y="572"/>
                </a:lnTo>
                <a:lnTo>
                  <a:pt x="751" y="560"/>
                </a:lnTo>
                <a:lnTo>
                  <a:pt x="757" y="550"/>
                </a:lnTo>
                <a:lnTo>
                  <a:pt x="764" y="539"/>
                </a:lnTo>
                <a:lnTo>
                  <a:pt x="770" y="530"/>
                </a:lnTo>
                <a:lnTo>
                  <a:pt x="777" y="520"/>
                </a:lnTo>
                <a:lnTo>
                  <a:pt x="783" y="511"/>
                </a:lnTo>
                <a:lnTo>
                  <a:pt x="789" y="502"/>
                </a:lnTo>
                <a:lnTo>
                  <a:pt x="796" y="494"/>
                </a:lnTo>
                <a:lnTo>
                  <a:pt x="803" y="486"/>
                </a:lnTo>
                <a:lnTo>
                  <a:pt x="809" y="478"/>
                </a:lnTo>
                <a:lnTo>
                  <a:pt x="815" y="470"/>
                </a:lnTo>
                <a:lnTo>
                  <a:pt x="821" y="462"/>
                </a:lnTo>
                <a:lnTo>
                  <a:pt x="827" y="454"/>
                </a:lnTo>
                <a:lnTo>
                  <a:pt x="832" y="446"/>
                </a:lnTo>
                <a:lnTo>
                  <a:pt x="837" y="439"/>
                </a:lnTo>
                <a:lnTo>
                  <a:pt x="842" y="431"/>
                </a:lnTo>
                <a:lnTo>
                  <a:pt x="846" y="422"/>
                </a:lnTo>
                <a:lnTo>
                  <a:pt x="850" y="414"/>
                </a:lnTo>
                <a:lnTo>
                  <a:pt x="853" y="406"/>
                </a:lnTo>
                <a:lnTo>
                  <a:pt x="855" y="397"/>
                </a:lnTo>
                <a:lnTo>
                  <a:pt x="858" y="388"/>
                </a:lnTo>
                <a:lnTo>
                  <a:pt x="859" y="378"/>
                </a:lnTo>
                <a:lnTo>
                  <a:pt x="860" y="368"/>
                </a:lnTo>
                <a:lnTo>
                  <a:pt x="859" y="358"/>
                </a:lnTo>
                <a:lnTo>
                  <a:pt x="859" y="346"/>
                </a:lnTo>
                <a:lnTo>
                  <a:pt x="857" y="335"/>
                </a:lnTo>
                <a:lnTo>
                  <a:pt x="855" y="323"/>
                </a:lnTo>
                <a:lnTo>
                  <a:pt x="850" y="307"/>
                </a:lnTo>
                <a:lnTo>
                  <a:pt x="847" y="300"/>
                </a:lnTo>
                <a:lnTo>
                  <a:pt x="845" y="294"/>
                </a:lnTo>
                <a:lnTo>
                  <a:pt x="842" y="288"/>
                </a:lnTo>
                <a:lnTo>
                  <a:pt x="839" y="282"/>
                </a:lnTo>
                <a:lnTo>
                  <a:pt x="835" y="276"/>
                </a:lnTo>
                <a:lnTo>
                  <a:pt x="831" y="272"/>
                </a:lnTo>
                <a:lnTo>
                  <a:pt x="828" y="267"/>
                </a:lnTo>
                <a:lnTo>
                  <a:pt x="824" y="263"/>
                </a:lnTo>
                <a:lnTo>
                  <a:pt x="819" y="258"/>
                </a:lnTo>
                <a:lnTo>
                  <a:pt x="815" y="255"/>
                </a:lnTo>
                <a:lnTo>
                  <a:pt x="810" y="251"/>
                </a:lnTo>
                <a:lnTo>
                  <a:pt x="805" y="248"/>
                </a:lnTo>
                <a:lnTo>
                  <a:pt x="800" y="244"/>
                </a:lnTo>
                <a:lnTo>
                  <a:pt x="795" y="241"/>
                </a:lnTo>
                <a:lnTo>
                  <a:pt x="789" y="238"/>
                </a:lnTo>
                <a:lnTo>
                  <a:pt x="784" y="234"/>
                </a:lnTo>
                <a:lnTo>
                  <a:pt x="778" y="231"/>
                </a:lnTo>
                <a:lnTo>
                  <a:pt x="772" y="228"/>
                </a:lnTo>
                <a:lnTo>
                  <a:pt x="765" y="225"/>
                </a:lnTo>
                <a:lnTo>
                  <a:pt x="759" y="222"/>
                </a:lnTo>
                <a:lnTo>
                  <a:pt x="752" y="218"/>
                </a:lnTo>
                <a:lnTo>
                  <a:pt x="745" y="215"/>
                </a:lnTo>
                <a:lnTo>
                  <a:pt x="738" y="211"/>
                </a:lnTo>
                <a:lnTo>
                  <a:pt x="731" y="207"/>
                </a:lnTo>
                <a:lnTo>
                  <a:pt x="723" y="203"/>
                </a:lnTo>
                <a:lnTo>
                  <a:pt x="715" y="198"/>
                </a:lnTo>
                <a:lnTo>
                  <a:pt x="708" y="194"/>
                </a:lnTo>
                <a:lnTo>
                  <a:pt x="699" y="188"/>
                </a:lnTo>
                <a:lnTo>
                  <a:pt x="691" y="183"/>
                </a:lnTo>
                <a:lnTo>
                  <a:pt x="683" y="177"/>
                </a:lnTo>
                <a:lnTo>
                  <a:pt x="662" y="162"/>
                </a:lnTo>
                <a:lnTo>
                  <a:pt x="653" y="155"/>
                </a:lnTo>
                <a:lnTo>
                  <a:pt x="643" y="148"/>
                </a:lnTo>
                <a:lnTo>
                  <a:pt x="635" y="142"/>
                </a:lnTo>
                <a:lnTo>
                  <a:pt x="627" y="135"/>
                </a:lnTo>
                <a:lnTo>
                  <a:pt x="620" y="129"/>
                </a:lnTo>
                <a:lnTo>
                  <a:pt x="613" y="123"/>
                </a:lnTo>
                <a:lnTo>
                  <a:pt x="606" y="118"/>
                </a:lnTo>
                <a:lnTo>
                  <a:pt x="599" y="112"/>
                </a:lnTo>
                <a:lnTo>
                  <a:pt x="593" y="107"/>
                </a:lnTo>
                <a:lnTo>
                  <a:pt x="587" y="102"/>
                </a:lnTo>
                <a:lnTo>
                  <a:pt x="581" y="97"/>
                </a:lnTo>
                <a:lnTo>
                  <a:pt x="575" y="92"/>
                </a:lnTo>
                <a:lnTo>
                  <a:pt x="569" y="88"/>
                </a:lnTo>
                <a:lnTo>
                  <a:pt x="563" y="84"/>
                </a:lnTo>
                <a:lnTo>
                  <a:pt x="557" y="80"/>
                </a:lnTo>
                <a:lnTo>
                  <a:pt x="551" y="76"/>
                </a:lnTo>
                <a:lnTo>
                  <a:pt x="545" y="72"/>
                </a:lnTo>
                <a:lnTo>
                  <a:pt x="539" y="68"/>
                </a:lnTo>
                <a:lnTo>
                  <a:pt x="533" y="65"/>
                </a:lnTo>
                <a:lnTo>
                  <a:pt x="525" y="61"/>
                </a:lnTo>
                <a:lnTo>
                  <a:pt x="519" y="58"/>
                </a:lnTo>
                <a:lnTo>
                  <a:pt x="511" y="55"/>
                </a:lnTo>
                <a:lnTo>
                  <a:pt x="503" y="52"/>
                </a:lnTo>
                <a:lnTo>
                  <a:pt x="495" y="48"/>
                </a:lnTo>
                <a:lnTo>
                  <a:pt x="485" y="46"/>
                </a:lnTo>
                <a:lnTo>
                  <a:pt x="476" y="43"/>
                </a:lnTo>
                <a:lnTo>
                  <a:pt x="466" y="40"/>
                </a:lnTo>
                <a:lnTo>
                  <a:pt x="455" y="37"/>
                </a:lnTo>
                <a:lnTo>
                  <a:pt x="443" y="34"/>
                </a:lnTo>
                <a:lnTo>
                  <a:pt x="431" y="32"/>
                </a:lnTo>
                <a:lnTo>
                  <a:pt x="400" y="25"/>
                </a:lnTo>
                <a:lnTo>
                  <a:pt x="385" y="22"/>
                </a:lnTo>
                <a:lnTo>
                  <a:pt x="370" y="19"/>
                </a:lnTo>
                <a:lnTo>
                  <a:pt x="356" y="16"/>
                </a:lnTo>
                <a:lnTo>
                  <a:pt x="342" y="13"/>
                </a:lnTo>
                <a:lnTo>
                  <a:pt x="329" y="11"/>
                </a:lnTo>
                <a:lnTo>
                  <a:pt x="316" y="8"/>
                </a:lnTo>
                <a:lnTo>
                  <a:pt x="303" y="6"/>
                </a:lnTo>
                <a:lnTo>
                  <a:pt x="291" y="4"/>
                </a:lnTo>
                <a:lnTo>
                  <a:pt x="279" y="3"/>
                </a:lnTo>
                <a:lnTo>
                  <a:pt x="267" y="2"/>
                </a:lnTo>
                <a:lnTo>
                  <a:pt x="255" y="0"/>
                </a:lnTo>
                <a:lnTo>
                  <a:pt x="244" y="0"/>
                </a:lnTo>
                <a:lnTo>
                  <a:pt x="233" y="0"/>
                </a:lnTo>
                <a:lnTo>
                  <a:pt x="222" y="0"/>
                </a:lnTo>
                <a:lnTo>
                  <a:pt x="211" y="0"/>
                </a:lnTo>
                <a:lnTo>
                  <a:pt x="201" y="1"/>
                </a:lnTo>
                <a:lnTo>
                  <a:pt x="191" y="3"/>
                </a:lnTo>
                <a:lnTo>
                  <a:pt x="180" y="5"/>
                </a:lnTo>
                <a:lnTo>
                  <a:pt x="170" y="7"/>
                </a:lnTo>
                <a:lnTo>
                  <a:pt x="160" y="10"/>
                </a:lnTo>
                <a:lnTo>
                  <a:pt x="150" y="13"/>
                </a:lnTo>
                <a:lnTo>
                  <a:pt x="141" y="17"/>
                </a:lnTo>
                <a:lnTo>
                  <a:pt x="131" y="22"/>
                </a:lnTo>
                <a:lnTo>
                  <a:pt x="121" y="27"/>
                </a:lnTo>
                <a:lnTo>
                  <a:pt x="111" y="33"/>
                </a:lnTo>
                <a:lnTo>
                  <a:pt x="101" y="39"/>
                </a:lnTo>
                <a:lnTo>
                  <a:pt x="91" y="46"/>
                </a:lnTo>
                <a:lnTo>
                  <a:pt x="81" y="54"/>
                </a:lnTo>
                <a:lnTo>
                  <a:pt x="71" y="62"/>
                </a:lnTo>
                <a:lnTo>
                  <a:pt x="61" y="72"/>
                </a:lnTo>
                <a:lnTo>
                  <a:pt x="46" y="87"/>
                </a:lnTo>
                <a:lnTo>
                  <a:pt x="39" y="95"/>
                </a:lnTo>
                <a:lnTo>
                  <a:pt x="33" y="102"/>
                </a:lnTo>
                <a:lnTo>
                  <a:pt x="27" y="110"/>
                </a:lnTo>
                <a:lnTo>
                  <a:pt x="23" y="118"/>
                </a:lnTo>
                <a:lnTo>
                  <a:pt x="19" y="125"/>
                </a:lnTo>
                <a:lnTo>
                  <a:pt x="15" y="133"/>
                </a:lnTo>
                <a:lnTo>
                  <a:pt x="11" y="141"/>
                </a:lnTo>
                <a:lnTo>
                  <a:pt x="9" y="148"/>
                </a:lnTo>
                <a:lnTo>
                  <a:pt x="6" y="156"/>
                </a:lnTo>
                <a:lnTo>
                  <a:pt x="5" y="164"/>
                </a:lnTo>
                <a:lnTo>
                  <a:pt x="3" y="173"/>
                </a:lnTo>
                <a:lnTo>
                  <a:pt x="2" y="181"/>
                </a:lnTo>
                <a:lnTo>
                  <a:pt x="1" y="190"/>
                </a:lnTo>
                <a:lnTo>
                  <a:pt x="0" y="198"/>
                </a:lnTo>
                <a:lnTo>
                  <a:pt x="0" y="207"/>
                </a:lnTo>
                <a:lnTo>
                  <a:pt x="0" y="216"/>
                </a:lnTo>
                <a:lnTo>
                  <a:pt x="0" y="225"/>
                </a:lnTo>
                <a:lnTo>
                  <a:pt x="1" y="235"/>
                </a:lnTo>
                <a:lnTo>
                  <a:pt x="1" y="244"/>
                </a:lnTo>
                <a:lnTo>
                  <a:pt x="2" y="255"/>
                </a:lnTo>
                <a:lnTo>
                  <a:pt x="2" y="265"/>
                </a:lnTo>
                <a:lnTo>
                  <a:pt x="3" y="276"/>
                </a:lnTo>
                <a:lnTo>
                  <a:pt x="4" y="287"/>
                </a:lnTo>
                <a:lnTo>
                  <a:pt x="5" y="298"/>
                </a:lnTo>
                <a:lnTo>
                  <a:pt x="5" y="310"/>
                </a:lnTo>
                <a:lnTo>
                  <a:pt x="6" y="322"/>
                </a:lnTo>
                <a:lnTo>
                  <a:pt x="7" y="335"/>
                </a:lnTo>
                <a:lnTo>
                  <a:pt x="8" y="348"/>
                </a:lnTo>
                <a:lnTo>
                  <a:pt x="8" y="362"/>
                </a:lnTo>
                <a:lnTo>
                  <a:pt x="9" y="376"/>
                </a:lnTo>
                <a:lnTo>
                  <a:pt x="9" y="387"/>
                </a:lnTo>
                <a:lnTo>
                  <a:pt x="9" y="392"/>
                </a:lnTo>
                <a:lnTo>
                  <a:pt x="9" y="398"/>
                </a:lnTo>
                <a:lnTo>
                  <a:pt x="8" y="403"/>
                </a:lnTo>
                <a:lnTo>
                  <a:pt x="8" y="407"/>
                </a:lnTo>
                <a:lnTo>
                  <a:pt x="8" y="412"/>
                </a:lnTo>
                <a:lnTo>
                  <a:pt x="9" y="416"/>
                </a:lnTo>
                <a:lnTo>
                  <a:pt x="9" y="420"/>
                </a:lnTo>
                <a:lnTo>
                  <a:pt x="9" y="424"/>
                </a:lnTo>
                <a:lnTo>
                  <a:pt x="9" y="428"/>
                </a:lnTo>
                <a:lnTo>
                  <a:pt x="9" y="432"/>
                </a:lnTo>
                <a:lnTo>
                  <a:pt x="9" y="435"/>
                </a:lnTo>
                <a:lnTo>
                  <a:pt x="9" y="438"/>
                </a:lnTo>
                <a:lnTo>
                  <a:pt x="9" y="442"/>
                </a:lnTo>
                <a:lnTo>
                  <a:pt x="10" y="445"/>
                </a:lnTo>
                <a:lnTo>
                  <a:pt x="11" y="449"/>
                </a:lnTo>
                <a:lnTo>
                  <a:pt x="11" y="452"/>
                </a:lnTo>
                <a:lnTo>
                  <a:pt x="12" y="455"/>
                </a:lnTo>
                <a:lnTo>
                  <a:pt x="13" y="458"/>
                </a:lnTo>
                <a:lnTo>
                  <a:pt x="13" y="462"/>
                </a:lnTo>
                <a:lnTo>
                  <a:pt x="15" y="466"/>
                </a:lnTo>
                <a:lnTo>
                  <a:pt x="16" y="469"/>
                </a:lnTo>
                <a:lnTo>
                  <a:pt x="17" y="473"/>
                </a:lnTo>
                <a:lnTo>
                  <a:pt x="19" y="476"/>
                </a:lnTo>
                <a:lnTo>
                  <a:pt x="21" y="480"/>
                </a:lnTo>
                <a:lnTo>
                  <a:pt x="22" y="484"/>
                </a:lnTo>
                <a:lnTo>
                  <a:pt x="24" y="488"/>
                </a:lnTo>
                <a:lnTo>
                  <a:pt x="27" y="493"/>
                </a:lnTo>
                <a:lnTo>
                  <a:pt x="29" y="498"/>
                </a:lnTo>
                <a:lnTo>
                  <a:pt x="31" y="502"/>
                </a:lnTo>
                <a:lnTo>
                  <a:pt x="35" y="508"/>
                </a:lnTo>
                <a:lnTo>
                  <a:pt x="43" y="522"/>
                </a:lnTo>
                <a:lnTo>
                  <a:pt x="47" y="528"/>
                </a:lnTo>
                <a:lnTo>
                  <a:pt x="51" y="534"/>
                </a:lnTo>
                <a:lnTo>
                  <a:pt x="55" y="540"/>
                </a:lnTo>
                <a:lnTo>
                  <a:pt x="58" y="545"/>
                </a:lnTo>
                <a:lnTo>
                  <a:pt x="62" y="550"/>
                </a:lnTo>
                <a:lnTo>
                  <a:pt x="66" y="554"/>
                </a:lnTo>
                <a:lnTo>
                  <a:pt x="69" y="558"/>
                </a:lnTo>
                <a:lnTo>
                  <a:pt x="73" y="562"/>
                </a:lnTo>
                <a:lnTo>
                  <a:pt x="77" y="566"/>
                </a:lnTo>
                <a:lnTo>
                  <a:pt x="80" y="569"/>
                </a:lnTo>
                <a:lnTo>
                  <a:pt x="84" y="572"/>
                </a:lnTo>
                <a:lnTo>
                  <a:pt x="88" y="576"/>
                </a:lnTo>
                <a:lnTo>
                  <a:pt x="91" y="579"/>
                </a:lnTo>
                <a:lnTo>
                  <a:pt x="95" y="582"/>
                </a:lnTo>
                <a:lnTo>
                  <a:pt x="99" y="584"/>
                </a:lnTo>
                <a:lnTo>
                  <a:pt x="103" y="587"/>
                </a:lnTo>
                <a:lnTo>
                  <a:pt x="107" y="590"/>
                </a:lnTo>
                <a:lnTo>
                  <a:pt x="112" y="593"/>
                </a:lnTo>
                <a:lnTo>
                  <a:pt x="116" y="596"/>
                </a:lnTo>
                <a:lnTo>
                  <a:pt x="121" y="599"/>
                </a:lnTo>
                <a:lnTo>
                  <a:pt x="126" y="602"/>
                </a:lnTo>
                <a:lnTo>
                  <a:pt x="131" y="605"/>
                </a:lnTo>
                <a:lnTo>
                  <a:pt x="136" y="608"/>
                </a:lnTo>
                <a:lnTo>
                  <a:pt x="141" y="612"/>
                </a:lnTo>
                <a:lnTo>
                  <a:pt x="147" y="616"/>
                </a:lnTo>
                <a:lnTo>
                  <a:pt x="153" y="620"/>
                </a:lnTo>
                <a:lnTo>
                  <a:pt x="159" y="624"/>
                </a:lnTo>
                <a:lnTo>
                  <a:pt x="166" y="629"/>
                </a:lnTo>
                <a:lnTo>
                  <a:pt x="173" y="634"/>
                </a:lnTo>
                <a:lnTo>
                  <a:pt x="180" y="640"/>
                </a:lnTo>
                <a:lnTo>
                  <a:pt x="201" y="655"/>
                </a:lnTo>
                <a:lnTo>
                  <a:pt x="210" y="662"/>
                </a:lnTo>
                <a:lnTo>
                  <a:pt x="219" y="669"/>
                </a:lnTo>
                <a:lnTo>
                  <a:pt x="228" y="675"/>
                </a:lnTo>
                <a:lnTo>
                  <a:pt x="236" y="681"/>
                </a:lnTo>
                <a:lnTo>
                  <a:pt x="243" y="687"/>
                </a:lnTo>
                <a:lnTo>
                  <a:pt x="251" y="692"/>
                </a:lnTo>
                <a:lnTo>
                  <a:pt x="257" y="697"/>
                </a:lnTo>
                <a:lnTo>
                  <a:pt x="264" y="702"/>
                </a:lnTo>
                <a:lnTo>
                  <a:pt x="271" y="706"/>
                </a:lnTo>
                <a:lnTo>
                  <a:pt x="277" y="710"/>
                </a:lnTo>
                <a:lnTo>
                  <a:pt x="283" y="714"/>
                </a:lnTo>
                <a:lnTo>
                  <a:pt x="289" y="718"/>
                </a:lnTo>
                <a:lnTo>
                  <a:pt x="295" y="722"/>
                </a:lnTo>
                <a:lnTo>
                  <a:pt x="301" y="726"/>
                </a:lnTo>
                <a:lnTo>
                  <a:pt x="307" y="730"/>
                </a:lnTo>
                <a:lnTo>
                  <a:pt x="313" y="733"/>
                </a:lnTo>
                <a:lnTo>
                  <a:pt x="319" y="737"/>
                </a:lnTo>
                <a:lnTo>
                  <a:pt x="325" y="740"/>
                </a:lnTo>
                <a:lnTo>
                  <a:pt x="332" y="744"/>
                </a:lnTo>
                <a:lnTo>
                  <a:pt x="339" y="748"/>
                </a:lnTo>
                <a:lnTo>
                  <a:pt x="346" y="752"/>
                </a:lnTo>
                <a:lnTo>
                  <a:pt x="353" y="756"/>
                </a:lnTo>
                <a:lnTo>
                  <a:pt x="361" y="760"/>
                </a:lnTo>
                <a:lnTo>
                  <a:pt x="370" y="765"/>
                </a:lnTo>
                <a:lnTo>
                  <a:pt x="379" y="770"/>
                </a:lnTo>
                <a:lnTo>
                  <a:pt x="388" y="774"/>
                </a:lnTo>
                <a:lnTo>
                  <a:pt x="398" y="780"/>
                </a:lnTo>
                <a:lnTo>
                  <a:pt x="408" y="785"/>
                </a:lnTo>
                <a:lnTo>
                  <a:pt x="419" y="791"/>
                </a:lnTo>
                <a:lnTo>
                  <a:pt x="431" y="798"/>
                </a:lnTo>
                <a:lnTo>
                  <a:pt x="444" y="804"/>
                </a:lnTo>
                <a:lnTo>
                  <a:pt x="449" y="807"/>
                </a:lnTo>
                <a:lnTo>
                  <a:pt x="455" y="810"/>
                </a:lnTo>
                <a:lnTo>
                  <a:pt x="460" y="812"/>
                </a:lnTo>
                <a:lnTo>
                  <a:pt x="465" y="814"/>
                </a:lnTo>
                <a:lnTo>
                  <a:pt x="470" y="816"/>
                </a:lnTo>
                <a:lnTo>
                  <a:pt x="475" y="818"/>
                </a:lnTo>
                <a:lnTo>
                  <a:pt x="479" y="820"/>
                </a:lnTo>
                <a:lnTo>
                  <a:pt x="483" y="821"/>
                </a:lnTo>
                <a:lnTo>
                  <a:pt x="487" y="822"/>
                </a:lnTo>
                <a:lnTo>
                  <a:pt x="491" y="824"/>
                </a:lnTo>
                <a:lnTo>
                  <a:pt x="495" y="825"/>
                </a:lnTo>
                <a:lnTo>
                  <a:pt x="499" y="826"/>
                </a:lnTo>
                <a:lnTo>
                  <a:pt x="503" y="827"/>
                </a:lnTo>
                <a:lnTo>
                  <a:pt x="506" y="828"/>
                </a:lnTo>
                <a:lnTo>
                  <a:pt x="510" y="830"/>
                </a:lnTo>
                <a:lnTo>
                  <a:pt x="513" y="831"/>
                </a:lnTo>
                <a:lnTo>
                  <a:pt x="517" y="832"/>
                </a:lnTo>
                <a:lnTo>
                  <a:pt x="521" y="833"/>
                </a:lnTo>
                <a:lnTo>
                  <a:pt x="525" y="835"/>
                </a:lnTo>
                <a:lnTo>
                  <a:pt x="529" y="836"/>
                </a:lnTo>
                <a:lnTo>
                  <a:pt x="533" y="838"/>
                </a:lnTo>
                <a:lnTo>
                  <a:pt x="537" y="840"/>
                </a:lnTo>
                <a:lnTo>
                  <a:pt x="541" y="842"/>
                </a:lnTo>
                <a:lnTo>
                  <a:pt x="545" y="844"/>
                </a:lnTo>
                <a:lnTo>
                  <a:pt x="550" y="847"/>
                </a:lnTo>
                <a:lnTo>
                  <a:pt x="555" y="850"/>
                </a:lnTo>
                <a:lnTo>
                  <a:pt x="560" y="853"/>
                </a:lnTo>
                <a:lnTo>
                  <a:pt x="565" y="856"/>
                </a:lnTo>
                <a:lnTo>
                  <a:pt x="571" y="860"/>
                </a:lnTo>
                <a:lnTo>
                  <a:pt x="577" y="864"/>
                </a:lnTo>
                <a:lnTo>
                  <a:pt x="587" y="872"/>
                </a:lnTo>
                <a:lnTo>
                  <a:pt x="592" y="876"/>
                </a:lnTo>
                <a:lnTo>
                  <a:pt x="596" y="880"/>
                </a:lnTo>
                <a:lnTo>
                  <a:pt x="600" y="883"/>
                </a:lnTo>
                <a:lnTo>
                  <a:pt x="603" y="887"/>
                </a:lnTo>
                <a:lnTo>
                  <a:pt x="607" y="891"/>
                </a:lnTo>
                <a:lnTo>
                  <a:pt x="610" y="894"/>
                </a:lnTo>
                <a:lnTo>
                  <a:pt x="613" y="898"/>
                </a:lnTo>
                <a:lnTo>
                  <a:pt x="615" y="902"/>
                </a:lnTo>
                <a:lnTo>
                  <a:pt x="618" y="906"/>
                </a:lnTo>
                <a:lnTo>
                  <a:pt x="620" y="909"/>
                </a:lnTo>
                <a:lnTo>
                  <a:pt x="622" y="912"/>
                </a:lnTo>
                <a:lnTo>
                  <a:pt x="624" y="916"/>
                </a:lnTo>
                <a:lnTo>
                  <a:pt x="626" y="920"/>
                </a:lnTo>
                <a:lnTo>
                  <a:pt x="629" y="923"/>
                </a:lnTo>
                <a:lnTo>
                  <a:pt x="631" y="926"/>
                </a:lnTo>
                <a:lnTo>
                  <a:pt x="633" y="930"/>
                </a:lnTo>
                <a:lnTo>
                  <a:pt x="635" y="933"/>
                </a:lnTo>
                <a:lnTo>
                  <a:pt x="637" y="936"/>
                </a:lnTo>
                <a:lnTo>
                  <a:pt x="639" y="939"/>
                </a:lnTo>
                <a:lnTo>
                  <a:pt x="642" y="942"/>
                </a:lnTo>
                <a:lnTo>
                  <a:pt x="645" y="945"/>
                </a:lnTo>
                <a:lnTo>
                  <a:pt x="648" y="948"/>
                </a:lnTo>
                <a:lnTo>
                  <a:pt x="651" y="951"/>
                </a:lnTo>
                <a:lnTo>
                  <a:pt x="655" y="954"/>
                </a:lnTo>
                <a:lnTo>
                  <a:pt x="658" y="957"/>
                </a:lnTo>
                <a:lnTo>
                  <a:pt x="662" y="960"/>
                </a:lnTo>
                <a:lnTo>
                  <a:pt x="667" y="962"/>
                </a:lnTo>
                <a:lnTo>
                  <a:pt x="672" y="965"/>
                </a:lnTo>
                <a:lnTo>
                  <a:pt x="677" y="967"/>
                </a:lnTo>
                <a:lnTo>
                  <a:pt x="683" y="970"/>
                </a:lnTo>
                <a:lnTo>
                  <a:pt x="753" y="993"/>
                </a:lnTo>
                <a:lnTo>
                  <a:pt x="788" y="1000"/>
                </a:lnTo>
                <a:lnTo>
                  <a:pt x="822" y="1005"/>
                </a:lnTo>
                <a:lnTo>
                  <a:pt x="855" y="1007"/>
                </a:lnTo>
                <a:lnTo>
                  <a:pt x="887" y="1008"/>
                </a:lnTo>
                <a:lnTo>
                  <a:pt x="919" y="1006"/>
                </a:lnTo>
                <a:lnTo>
                  <a:pt x="951" y="1002"/>
                </a:lnTo>
                <a:lnTo>
                  <a:pt x="982" y="998"/>
                </a:lnTo>
                <a:lnTo>
                  <a:pt x="1013" y="991"/>
                </a:lnTo>
                <a:lnTo>
                  <a:pt x="1043" y="984"/>
                </a:lnTo>
                <a:lnTo>
                  <a:pt x="1072" y="976"/>
                </a:lnTo>
                <a:lnTo>
                  <a:pt x="1101" y="967"/>
                </a:lnTo>
                <a:lnTo>
                  <a:pt x="1129" y="958"/>
                </a:lnTo>
                <a:lnTo>
                  <a:pt x="1158" y="948"/>
                </a:lnTo>
                <a:lnTo>
                  <a:pt x="1185" y="939"/>
                </a:lnTo>
                <a:lnTo>
                  <a:pt x="1213" y="930"/>
                </a:lnTo>
                <a:lnTo>
                  <a:pt x="1239" y="920"/>
                </a:lnTo>
                <a:lnTo>
                  <a:pt x="1266" y="912"/>
                </a:lnTo>
                <a:lnTo>
                  <a:pt x="1292" y="905"/>
                </a:lnTo>
                <a:lnTo>
                  <a:pt x="1318" y="898"/>
                </a:lnTo>
                <a:lnTo>
                  <a:pt x="1343" y="893"/>
                </a:lnTo>
                <a:lnTo>
                  <a:pt x="1368" y="890"/>
                </a:lnTo>
                <a:lnTo>
                  <a:pt x="1393" y="887"/>
                </a:lnTo>
                <a:lnTo>
                  <a:pt x="1418" y="887"/>
                </a:lnTo>
                <a:lnTo>
                  <a:pt x="1442" y="889"/>
                </a:lnTo>
                <a:lnTo>
                  <a:pt x="1466" y="893"/>
                </a:lnTo>
                <a:lnTo>
                  <a:pt x="1489" y="900"/>
                </a:lnTo>
                <a:lnTo>
                  <a:pt x="1513" y="910"/>
                </a:lnTo>
                <a:lnTo>
                  <a:pt x="1536" y="922"/>
                </a:lnTo>
                <a:lnTo>
                  <a:pt x="1559" y="938"/>
                </a:lnTo>
                <a:lnTo>
                  <a:pt x="1582" y="957"/>
                </a:lnTo>
                <a:lnTo>
                  <a:pt x="1591" y="965"/>
                </a:lnTo>
                <a:lnTo>
                  <a:pt x="1594" y="970"/>
                </a:lnTo>
                <a:lnTo>
                  <a:pt x="1598" y="975"/>
                </a:lnTo>
                <a:lnTo>
                  <a:pt x="1602" y="980"/>
                </a:lnTo>
                <a:lnTo>
                  <a:pt x="1605" y="986"/>
                </a:lnTo>
                <a:lnTo>
                  <a:pt x="1609" y="991"/>
                </a:lnTo>
                <a:lnTo>
                  <a:pt x="1612" y="997"/>
                </a:lnTo>
                <a:lnTo>
                  <a:pt x="1615" y="1003"/>
                </a:lnTo>
                <a:lnTo>
                  <a:pt x="1617" y="1010"/>
                </a:lnTo>
                <a:lnTo>
                  <a:pt x="1620" y="1016"/>
                </a:lnTo>
                <a:lnTo>
                  <a:pt x="1622" y="1022"/>
                </a:lnTo>
                <a:lnTo>
                  <a:pt x="1624" y="1028"/>
                </a:lnTo>
                <a:lnTo>
                  <a:pt x="1625" y="1035"/>
                </a:lnTo>
                <a:lnTo>
                  <a:pt x="1627" y="1042"/>
                </a:lnTo>
                <a:lnTo>
                  <a:pt x="1628" y="1048"/>
                </a:lnTo>
                <a:lnTo>
                  <a:pt x="1629" y="1054"/>
                </a:lnTo>
                <a:lnTo>
                  <a:pt x="1629" y="1061"/>
                </a:lnTo>
                <a:lnTo>
                  <a:pt x="1629" y="1067"/>
                </a:lnTo>
                <a:lnTo>
                  <a:pt x="1629" y="1073"/>
                </a:lnTo>
                <a:lnTo>
                  <a:pt x="1628" y="1079"/>
                </a:lnTo>
                <a:lnTo>
                  <a:pt x="1627" y="1085"/>
                </a:lnTo>
                <a:lnTo>
                  <a:pt x="1626" y="1090"/>
                </a:lnTo>
                <a:lnTo>
                  <a:pt x="1624" y="1096"/>
                </a:lnTo>
                <a:lnTo>
                  <a:pt x="1622" y="1101"/>
                </a:lnTo>
                <a:lnTo>
                  <a:pt x="1620" y="1106"/>
                </a:lnTo>
                <a:lnTo>
                  <a:pt x="1617" y="1110"/>
                </a:lnTo>
                <a:lnTo>
                  <a:pt x="1613" y="1115"/>
                </a:lnTo>
                <a:lnTo>
                  <a:pt x="1609" y="1119"/>
                </a:lnTo>
                <a:lnTo>
                  <a:pt x="1605" y="1122"/>
                </a:lnTo>
                <a:lnTo>
                  <a:pt x="1601" y="1126"/>
                </a:lnTo>
                <a:lnTo>
                  <a:pt x="1595" y="1128"/>
                </a:lnTo>
                <a:lnTo>
                  <a:pt x="1594" y="1128"/>
                </a:lnTo>
                <a:lnTo>
                  <a:pt x="1593" y="1128"/>
                </a:lnTo>
                <a:lnTo>
                  <a:pt x="1592" y="1128"/>
                </a:lnTo>
                <a:lnTo>
                  <a:pt x="1591" y="1128"/>
                </a:lnTo>
                <a:lnTo>
                  <a:pt x="1590" y="1128"/>
                </a:lnTo>
                <a:lnTo>
                  <a:pt x="1589" y="1127"/>
                </a:lnTo>
                <a:lnTo>
                  <a:pt x="1588" y="1126"/>
                </a:lnTo>
                <a:lnTo>
                  <a:pt x="1587" y="1126"/>
                </a:lnTo>
                <a:lnTo>
                  <a:pt x="1587" y="1125"/>
                </a:lnTo>
                <a:lnTo>
                  <a:pt x="1586" y="1124"/>
                </a:lnTo>
                <a:lnTo>
                  <a:pt x="1585" y="1124"/>
                </a:lnTo>
                <a:lnTo>
                  <a:pt x="1585" y="1123"/>
                </a:lnTo>
                <a:lnTo>
                  <a:pt x="1585" y="1122"/>
                </a:lnTo>
                <a:lnTo>
                  <a:pt x="1584" y="1122"/>
                </a:lnTo>
                <a:lnTo>
                  <a:pt x="1583" y="1121"/>
                </a:lnTo>
                <a:lnTo>
                  <a:pt x="1583" y="1120"/>
                </a:lnTo>
                <a:lnTo>
                  <a:pt x="1583" y="1119"/>
                </a:lnTo>
                <a:lnTo>
                  <a:pt x="1582" y="1119"/>
                </a:lnTo>
                <a:lnTo>
                  <a:pt x="1582" y="1118"/>
                </a:lnTo>
                <a:lnTo>
                  <a:pt x="1582" y="1117"/>
                </a:lnTo>
                <a:lnTo>
                  <a:pt x="1582" y="1116"/>
                </a:lnTo>
                <a:lnTo>
                  <a:pt x="1582" y="1115"/>
                </a:lnTo>
                <a:lnTo>
                  <a:pt x="1585" y="1112"/>
                </a:lnTo>
                <a:lnTo>
                  <a:pt x="1588" y="1112"/>
                </a:lnTo>
                <a:lnTo>
                  <a:pt x="1591" y="1112"/>
                </a:lnTo>
                <a:lnTo>
                  <a:pt x="1593" y="1113"/>
                </a:lnTo>
                <a:lnTo>
                  <a:pt x="1597" y="1114"/>
                </a:lnTo>
                <a:lnTo>
                  <a:pt x="1600" y="1115"/>
                </a:lnTo>
                <a:lnTo>
                  <a:pt x="1604" y="1117"/>
                </a:lnTo>
                <a:lnTo>
                  <a:pt x="1608" y="1120"/>
                </a:lnTo>
                <a:lnTo>
                  <a:pt x="1613" y="1122"/>
                </a:lnTo>
                <a:lnTo>
                  <a:pt x="1617" y="1125"/>
                </a:lnTo>
                <a:lnTo>
                  <a:pt x="1622" y="1128"/>
                </a:lnTo>
                <a:lnTo>
                  <a:pt x="1627" y="1131"/>
                </a:lnTo>
                <a:lnTo>
                  <a:pt x="1631" y="1135"/>
                </a:lnTo>
                <a:lnTo>
                  <a:pt x="1637" y="1138"/>
                </a:lnTo>
                <a:lnTo>
                  <a:pt x="1641" y="1142"/>
                </a:lnTo>
                <a:lnTo>
                  <a:pt x="1647" y="1145"/>
                </a:lnTo>
                <a:lnTo>
                  <a:pt x="1652" y="1149"/>
                </a:lnTo>
                <a:lnTo>
                  <a:pt x="1657" y="1152"/>
                </a:lnTo>
                <a:lnTo>
                  <a:pt x="1662" y="1155"/>
                </a:lnTo>
                <a:lnTo>
                  <a:pt x="1667" y="1158"/>
                </a:lnTo>
                <a:lnTo>
                  <a:pt x="1672" y="1161"/>
                </a:lnTo>
                <a:lnTo>
                  <a:pt x="1677" y="1164"/>
                </a:lnTo>
                <a:lnTo>
                  <a:pt x="1682" y="1166"/>
                </a:lnTo>
                <a:lnTo>
                  <a:pt x="1687" y="1168"/>
                </a:lnTo>
                <a:lnTo>
                  <a:pt x="1691" y="1169"/>
                </a:lnTo>
                <a:lnTo>
                  <a:pt x="1696" y="1170"/>
                </a:lnTo>
                <a:lnTo>
                  <a:pt x="1700" y="1171"/>
                </a:lnTo>
                <a:lnTo>
                  <a:pt x="1704" y="1171"/>
                </a:lnTo>
                <a:lnTo>
                  <a:pt x="1707" y="1171"/>
                </a:lnTo>
                <a:lnTo>
                  <a:pt x="1711" y="1170"/>
                </a:lnTo>
                <a:lnTo>
                  <a:pt x="1714" y="1168"/>
                </a:lnTo>
              </a:path>
            </a:pathLst>
          </a:custGeom>
          <a:solidFill>
            <a:srgbClr val="80FFFF"/>
          </a:solidFill>
          <a:ln w="0">
            <a:noFill/>
            <a:round/>
            <a:headEnd/>
            <a:tailEnd/>
          </a:ln>
        </p:spPr>
        <p:txBody>
          <a:bodyPr lIns="130037" tIns="65018" rIns="130037" bIns="65018"/>
          <a:lstStyle/>
          <a:p>
            <a:endParaRPr lang="it-IT"/>
          </a:p>
        </p:txBody>
      </p:sp>
      <p:sp>
        <p:nvSpPr>
          <p:cNvPr id="191501" name="Freeform 13"/>
          <p:cNvSpPr>
            <a:spLocks/>
          </p:cNvSpPr>
          <p:nvPr/>
        </p:nvSpPr>
        <p:spPr bwMode="auto">
          <a:xfrm>
            <a:off x="2884488" y="6176963"/>
            <a:ext cx="3436937" cy="420687"/>
          </a:xfrm>
          <a:custGeom>
            <a:avLst/>
            <a:gdLst>
              <a:gd name="T0" fmla="*/ 0 w 1522"/>
              <a:gd name="T1" fmla="*/ 2147483647 h 186"/>
              <a:gd name="T2" fmla="*/ 2147483647 w 1522"/>
              <a:gd name="T3" fmla="*/ 0 h 186"/>
              <a:gd name="T4" fmla="*/ 2147483647 w 1522"/>
              <a:gd name="T5" fmla="*/ 2147483647 h 186"/>
              <a:gd name="T6" fmla="*/ 2147483647 w 1522"/>
              <a:gd name="T7" fmla="*/ 2147483647 h 186"/>
              <a:gd name="T8" fmla="*/ 2147483647 w 1522"/>
              <a:gd name="T9" fmla="*/ 2147483647 h 186"/>
              <a:gd name="T10" fmla="*/ 2147483647 w 1522"/>
              <a:gd name="T11" fmla="*/ 2147483647 h 186"/>
              <a:gd name="T12" fmla="*/ 2147483647 w 1522"/>
              <a:gd name="T13" fmla="*/ 2147483647 h 186"/>
              <a:gd name="T14" fmla="*/ 0 w 1522"/>
              <a:gd name="T15" fmla="*/ 2147483647 h 186"/>
              <a:gd name="T16" fmla="*/ 0 60000 65536"/>
              <a:gd name="T17" fmla="*/ 0 60000 65536"/>
              <a:gd name="T18" fmla="*/ 0 60000 65536"/>
              <a:gd name="T19" fmla="*/ 0 60000 65536"/>
              <a:gd name="T20" fmla="*/ 0 60000 65536"/>
              <a:gd name="T21" fmla="*/ 0 60000 65536"/>
              <a:gd name="T22" fmla="*/ 0 60000 65536"/>
              <a:gd name="T23" fmla="*/ 0 60000 65536"/>
              <a:gd name="T24" fmla="*/ 0 w 1522"/>
              <a:gd name="T25" fmla="*/ 0 h 186"/>
              <a:gd name="T26" fmla="*/ 1522 w 1522"/>
              <a:gd name="T27" fmla="*/ 186 h 1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22" h="186">
                <a:moveTo>
                  <a:pt x="0" y="105"/>
                </a:moveTo>
                <a:lnTo>
                  <a:pt x="596" y="0"/>
                </a:lnTo>
                <a:lnTo>
                  <a:pt x="1521" y="145"/>
                </a:lnTo>
                <a:lnTo>
                  <a:pt x="1495" y="185"/>
                </a:lnTo>
                <a:lnTo>
                  <a:pt x="609" y="53"/>
                </a:lnTo>
                <a:lnTo>
                  <a:pt x="40" y="171"/>
                </a:lnTo>
                <a:lnTo>
                  <a:pt x="0" y="105"/>
                </a:lnTo>
              </a:path>
            </a:pathLst>
          </a:custGeom>
          <a:solidFill>
            <a:srgbClr val="80FF00"/>
          </a:solidFill>
          <a:ln w="0">
            <a:solidFill>
              <a:srgbClr val="000000"/>
            </a:solidFill>
            <a:round/>
            <a:headEnd/>
            <a:tailEnd/>
          </a:ln>
        </p:spPr>
        <p:txBody>
          <a:bodyPr lIns="130037" tIns="65018" rIns="130037" bIns="65018"/>
          <a:lstStyle/>
          <a:p>
            <a:endParaRPr lang="it-IT"/>
          </a:p>
        </p:txBody>
      </p:sp>
      <p:sp>
        <p:nvSpPr>
          <p:cNvPr id="191502" name="Freeform 14"/>
          <p:cNvSpPr>
            <a:spLocks/>
          </p:cNvSpPr>
          <p:nvPr/>
        </p:nvSpPr>
        <p:spPr bwMode="auto">
          <a:xfrm>
            <a:off x="5892800" y="6394450"/>
            <a:ext cx="622300" cy="203200"/>
          </a:xfrm>
          <a:custGeom>
            <a:avLst/>
            <a:gdLst>
              <a:gd name="T0" fmla="*/ 2147483647 w 276"/>
              <a:gd name="T1" fmla="*/ 2147483647 h 90"/>
              <a:gd name="T2" fmla="*/ 2147483647 w 276"/>
              <a:gd name="T3" fmla="*/ 2147483647 h 90"/>
              <a:gd name="T4" fmla="*/ 2147483647 w 276"/>
              <a:gd name="T5" fmla="*/ 0 h 90"/>
              <a:gd name="T6" fmla="*/ 0 w 276"/>
              <a:gd name="T7" fmla="*/ 2147483647 h 90"/>
              <a:gd name="T8" fmla="*/ 2147483647 w 276"/>
              <a:gd name="T9" fmla="*/ 2147483647 h 90"/>
              <a:gd name="T10" fmla="*/ 2147483647 w 276"/>
              <a:gd name="T11" fmla="*/ 2147483647 h 90"/>
              <a:gd name="T12" fmla="*/ 2147483647 w 276"/>
              <a:gd name="T13" fmla="*/ 2147483647 h 90"/>
              <a:gd name="T14" fmla="*/ 2147483647 w 276"/>
              <a:gd name="T15" fmla="*/ 2147483647 h 90"/>
              <a:gd name="T16" fmla="*/ 0 60000 65536"/>
              <a:gd name="T17" fmla="*/ 0 60000 65536"/>
              <a:gd name="T18" fmla="*/ 0 60000 65536"/>
              <a:gd name="T19" fmla="*/ 0 60000 65536"/>
              <a:gd name="T20" fmla="*/ 0 60000 65536"/>
              <a:gd name="T21" fmla="*/ 0 60000 65536"/>
              <a:gd name="T22" fmla="*/ 0 60000 65536"/>
              <a:gd name="T23" fmla="*/ 0 60000 65536"/>
              <a:gd name="T24" fmla="*/ 0 w 276"/>
              <a:gd name="T25" fmla="*/ 0 h 90"/>
              <a:gd name="T26" fmla="*/ 276 w 276"/>
              <a:gd name="T27" fmla="*/ 90 h 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6" h="90">
                <a:moveTo>
                  <a:pt x="275" y="86"/>
                </a:moveTo>
                <a:lnTo>
                  <a:pt x="275" y="27"/>
                </a:lnTo>
                <a:lnTo>
                  <a:pt x="4" y="0"/>
                </a:lnTo>
                <a:lnTo>
                  <a:pt x="0" y="27"/>
                </a:lnTo>
                <a:lnTo>
                  <a:pt x="186" y="89"/>
                </a:lnTo>
                <a:lnTo>
                  <a:pt x="245" y="86"/>
                </a:lnTo>
                <a:lnTo>
                  <a:pt x="255" y="86"/>
                </a:lnTo>
                <a:lnTo>
                  <a:pt x="275" y="86"/>
                </a:lnTo>
              </a:path>
            </a:pathLst>
          </a:custGeom>
          <a:solidFill>
            <a:srgbClr val="FF8000"/>
          </a:solidFill>
          <a:ln w="0">
            <a:solidFill>
              <a:srgbClr val="000000"/>
            </a:solidFill>
            <a:round/>
            <a:headEnd/>
            <a:tailEnd/>
          </a:ln>
        </p:spPr>
        <p:txBody>
          <a:bodyPr lIns="130037" tIns="65018" rIns="130037" bIns="65018"/>
          <a:lstStyle/>
          <a:p>
            <a:endParaRPr lang="it-IT"/>
          </a:p>
        </p:txBody>
      </p:sp>
      <p:sp>
        <p:nvSpPr>
          <p:cNvPr id="191503" name="Text Box 15"/>
          <p:cNvSpPr txBox="1">
            <a:spLocks noChangeArrowheads="1"/>
          </p:cNvSpPr>
          <p:nvPr/>
        </p:nvSpPr>
        <p:spPr bwMode="auto">
          <a:xfrm>
            <a:off x="3684588" y="7477125"/>
            <a:ext cx="2005012" cy="738188"/>
          </a:xfrm>
          <a:prstGeom prst="rect">
            <a:avLst/>
          </a:prstGeom>
          <a:noFill/>
          <a:ln w="9525">
            <a:noFill/>
            <a:miter lim="800000"/>
            <a:headEnd/>
            <a:tailEnd/>
          </a:ln>
        </p:spPr>
        <p:txBody>
          <a:bodyPr wrap="none" lIns="130037" tIns="65018" rIns="130037" bIns="65018">
            <a:spAutoFit/>
          </a:bodyPr>
          <a:lstStyle/>
          <a:p>
            <a:pPr defTabSz="1300163" eaLnBrk="0" hangingPunct="0">
              <a:spcBef>
                <a:spcPct val="0"/>
              </a:spcBef>
            </a:pPr>
            <a:r>
              <a:rPr lang="it-IT" altLang="it-IT" sz="4000" b="0">
                <a:latin typeface="Arial Rounded MT Bold" pitchFamily="34" charset="0"/>
              </a:rPr>
              <a:t>Torace</a:t>
            </a:r>
          </a:p>
        </p:txBody>
      </p:sp>
      <p:sp>
        <p:nvSpPr>
          <p:cNvPr id="1397777" name="Rectangle 17"/>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FERITA PENETRANTE </a:t>
            </a:r>
          </a:p>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IL TORACE</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87782B1-3FB0-4FAA-9FB8-42F911D612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230" y="5236841"/>
            <a:ext cx="7776864" cy="4530502"/>
          </a:xfrm>
          <a:prstGeom prst="rect">
            <a:avLst/>
          </a:prstGeom>
        </p:spPr>
      </p:pic>
      <p:sp>
        <p:nvSpPr>
          <p:cNvPr id="4" name="CasellaDiTesto 3">
            <a:extLst>
              <a:ext uri="{FF2B5EF4-FFF2-40B4-BE49-F238E27FC236}">
                <a16:creationId xmlns:a16="http://schemas.microsoft.com/office/drawing/2014/main" id="{A5665265-D487-4366-97B9-9F5D0C6A89E5}"/>
              </a:ext>
            </a:extLst>
          </p:cNvPr>
          <p:cNvSpPr txBox="1"/>
          <p:nvPr/>
        </p:nvSpPr>
        <p:spPr>
          <a:xfrm>
            <a:off x="1317030" y="628328"/>
            <a:ext cx="10081120" cy="4413516"/>
          </a:xfrm>
          <a:prstGeom prst="rect">
            <a:avLst/>
          </a:prstGeom>
          <a:noFill/>
        </p:spPr>
        <p:txBody>
          <a:bodyPr wrap="square" rtlCol="0">
            <a:spAutoFit/>
          </a:bodyPr>
          <a:lstStyle/>
          <a:p>
            <a:pPr algn="l"/>
            <a:r>
              <a:rPr lang="it-IT" sz="3600" dirty="0">
                <a:latin typeface="Comic Sans MS" panose="030F0702030302020204" pitchFamily="66" charset="0"/>
              </a:rPr>
              <a:t>In caso di corpi penetranti il torace, non estrarre l’oggetto ma fissarlo con cerotti e bende </a:t>
            </a:r>
          </a:p>
          <a:p>
            <a:pPr algn="l"/>
            <a:endParaRPr lang="it-IT" sz="3600" dirty="0">
              <a:latin typeface="Comic Sans MS" panose="030F0702030302020204" pitchFamily="66" charset="0"/>
            </a:endParaRPr>
          </a:p>
          <a:p>
            <a:pPr algn="l"/>
            <a:r>
              <a:rPr lang="it-IT" sz="3600" dirty="0">
                <a:latin typeface="Comic Sans MS" panose="030F0702030302020204" pitchFamily="66" charset="0"/>
              </a:rPr>
              <a:t>Chiamare 118</a:t>
            </a:r>
          </a:p>
          <a:p>
            <a:pPr algn="l"/>
            <a:endParaRPr lang="it-IT" sz="3600" dirty="0">
              <a:latin typeface="Comic Sans MS" panose="030F0702030302020204" pitchFamily="66" charset="0"/>
            </a:endParaRPr>
          </a:p>
          <a:p>
            <a:pPr algn="l"/>
            <a:r>
              <a:rPr lang="it-IT" sz="3600" dirty="0">
                <a:latin typeface="Comic Sans MS" panose="030F0702030302020204" pitchFamily="66" charset="0"/>
              </a:rPr>
              <a:t>Monitorare le funzioni vitali</a:t>
            </a:r>
          </a:p>
        </p:txBody>
      </p:sp>
    </p:spTree>
    <p:extLst>
      <p:ext uri="{BB962C8B-B14F-4D97-AF65-F5344CB8AC3E}">
        <p14:creationId xmlns:p14="http://schemas.microsoft.com/office/powerpoint/2010/main" val="435163841"/>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1858" name="Rectangle 2"/>
          <p:cNvSpPr>
            <a:spLocks noChangeArrowheads="1"/>
          </p:cNvSpPr>
          <p:nvPr/>
        </p:nvSpPr>
        <p:spPr bwMode="auto">
          <a:xfrm>
            <a:off x="869950" y="1588"/>
            <a:ext cx="11158538" cy="3248025"/>
          </a:xfrm>
          <a:prstGeom prst="rect">
            <a:avLst/>
          </a:prstGeom>
          <a:noFill/>
          <a:ln w="12700">
            <a:solidFill>
              <a:schemeClr val="bg1"/>
            </a:solidFill>
            <a:miter lim="800000"/>
            <a:headEnd/>
            <a:tailEnd/>
          </a:ln>
        </p:spPr>
        <p:txBody>
          <a:bodyPr lIns="128692" tIns="65475" rIns="128692" bIns="65475" anchor="ctr"/>
          <a:lstStyle/>
          <a:p>
            <a:pPr defTabSz="1300163" eaLnBrk="0" hangingPunct="0">
              <a:spcBef>
                <a:spcPct val="0"/>
              </a:spcBef>
            </a:pPr>
            <a:endParaRPr lang="de-DE" altLang="it-IT" sz="3400" b="0">
              <a:latin typeface="Times New Roman" pitchFamily="18" charset="0"/>
            </a:endParaRPr>
          </a:p>
        </p:txBody>
      </p:sp>
      <p:sp>
        <p:nvSpPr>
          <p:cNvPr id="1401859" name="Rectangle 3"/>
          <p:cNvSpPr>
            <a:spLocks noChangeArrowheads="1"/>
          </p:cNvSpPr>
          <p:nvPr/>
        </p:nvSpPr>
        <p:spPr bwMode="auto">
          <a:xfrm>
            <a:off x="814388" y="484188"/>
            <a:ext cx="11707812"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dirty="0">
                <a:solidFill>
                  <a:srgbClr val="FF0000"/>
                </a:solidFill>
                <a:effectLst>
                  <a:outerShdw blurRad="38100" dist="38100" dir="2700000" algn="tl">
                    <a:srgbClr val="C0C0C0"/>
                  </a:outerShdw>
                </a:effectLst>
                <a:latin typeface="Comic Sans MS" pitchFamily="66" charset="0"/>
              </a:rPr>
              <a:t>LESIONI ADDOMINALI</a:t>
            </a:r>
          </a:p>
        </p:txBody>
      </p:sp>
      <p:sp>
        <p:nvSpPr>
          <p:cNvPr id="1401860" name="Rectangle 4"/>
          <p:cNvSpPr>
            <a:spLocks noChangeArrowheads="1"/>
          </p:cNvSpPr>
          <p:nvPr/>
        </p:nvSpPr>
        <p:spPr bwMode="auto">
          <a:xfrm>
            <a:off x="814388" y="2860675"/>
            <a:ext cx="11053762" cy="6069013"/>
          </a:xfrm>
          <a:prstGeom prst="rect">
            <a:avLst/>
          </a:prstGeom>
          <a:noFill/>
          <a:ln w="9525">
            <a:noFill/>
            <a:miter lim="800000"/>
            <a:headEnd/>
            <a:tailEnd/>
          </a:ln>
          <a:effectLst/>
        </p:spPr>
        <p:txBody>
          <a:bodyPr lIns="130949" tIns="65475" rIns="130949" bIns="65475"/>
          <a:lstStyle/>
          <a:p>
            <a:pPr marL="487363" indent="-487363" algn="l" defTabSz="1300163" eaLnBrk="0" hangingPunct="0">
              <a:buSzPct val="80000"/>
              <a:buFontTx/>
              <a:buChar char="•"/>
              <a:defRPr/>
            </a:pPr>
            <a:endParaRPr lang="it-IT" sz="4000" b="0" i="1" dirty="0">
              <a:latin typeface="Comic Sans MS" pitchFamily="66" charset="0"/>
            </a:endParaRPr>
          </a:p>
        </p:txBody>
      </p:sp>
      <p:pic>
        <p:nvPicPr>
          <p:cNvPr id="3" name="Immagine 2">
            <a:extLst>
              <a:ext uri="{FF2B5EF4-FFF2-40B4-BE49-F238E27FC236}">
                <a16:creationId xmlns:a16="http://schemas.microsoft.com/office/drawing/2014/main" id="{CE114BA8-1B58-4BC3-93C6-7B7F86969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9198" y="3249613"/>
            <a:ext cx="7560840" cy="460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1401858">
                                            <p:txEl>
                                              <p:pRg st="0" end="0"/>
                                            </p:txEl>
                                          </p:spTgt>
                                        </p:tgtEl>
                                        <p:attrNameLst>
                                          <p:attrName>style.visibility</p:attrName>
                                        </p:attrNameLst>
                                      </p:cBhvr>
                                      <p:to>
                                        <p:strVal val="visible"/>
                                      </p:to>
                                    </p:set>
                                    <p:anim calcmode="lin" valueType="num">
                                      <p:cBhvr additive="base">
                                        <p:cTn id="7" dur="500" fill="hold"/>
                                        <p:tgtEl>
                                          <p:spTgt spid="140185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0185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1858" grpId="0" build="p" autoUpdateAnimBg="0"/>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1858" name="Rectangle 2"/>
          <p:cNvSpPr>
            <a:spLocks noChangeArrowheads="1"/>
          </p:cNvSpPr>
          <p:nvPr/>
        </p:nvSpPr>
        <p:spPr bwMode="auto">
          <a:xfrm>
            <a:off x="869950" y="1588"/>
            <a:ext cx="11158538" cy="3248025"/>
          </a:xfrm>
          <a:prstGeom prst="rect">
            <a:avLst/>
          </a:prstGeom>
          <a:noFill/>
          <a:ln w="12700">
            <a:solidFill>
              <a:schemeClr val="bg1"/>
            </a:solidFill>
            <a:miter lim="800000"/>
            <a:headEnd/>
            <a:tailEnd/>
          </a:ln>
        </p:spPr>
        <p:txBody>
          <a:bodyPr lIns="128692" tIns="65475" rIns="128692" bIns="65475" anchor="ctr"/>
          <a:lstStyle/>
          <a:p>
            <a:pPr defTabSz="1300163" eaLnBrk="0" hangingPunct="0">
              <a:spcBef>
                <a:spcPct val="0"/>
              </a:spcBef>
            </a:pPr>
            <a:endParaRPr lang="de-DE" altLang="it-IT" sz="3400" b="0">
              <a:latin typeface="Times New Roman" pitchFamily="18" charset="0"/>
            </a:endParaRPr>
          </a:p>
        </p:txBody>
      </p:sp>
      <p:sp>
        <p:nvSpPr>
          <p:cNvPr id="1401859" name="Rectangle 3"/>
          <p:cNvSpPr>
            <a:spLocks noChangeArrowheads="1"/>
          </p:cNvSpPr>
          <p:nvPr/>
        </p:nvSpPr>
        <p:spPr bwMode="auto">
          <a:xfrm>
            <a:off x="814388" y="484188"/>
            <a:ext cx="11707812"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LESIONI ADDOMINALI</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Classificazione</a:t>
            </a:r>
          </a:p>
        </p:txBody>
      </p:sp>
      <p:sp>
        <p:nvSpPr>
          <p:cNvPr id="1401860" name="Rectangle 4"/>
          <p:cNvSpPr>
            <a:spLocks noChangeArrowheads="1"/>
          </p:cNvSpPr>
          <p:nvPr/>
        </p:nvSpPr>
        <p:spPr bwMode="auto">
          <a:xfrm>
            <a:off x="814388" y="2860675"/>
            <a:ext cx="11053762" cy="6069013"/>
          </a:xfrm>
          <a:prstGeom prst="rect">
            <a:avLst/>
          </a:prstGeom>
          <a:noFill/>
          <a:ln w="9525">
            <a:noFill/>
            <a:miter lim="800000"/>
            <a:headEnd/>
            <a:tailEnd/>
          </a:ln>
          <a:effectLst/>
        </p:spPr>
        <p:txBody>
          <a:bodyPr lIns="130949" tIns="65475" rIns="130949" bIns="65475"/>
          <a:lstStyle/>
          <a:p>
            <a:pPr marL="487363" indent="-487363" algn="l" defTabSz="1300163" eaLnBrk="0" hangingPunct="0">
              <a:buSzPct val="80000"/>
              <a:buFontTx/>
              <a:buChar char="•"/>
              <a:defRPr/>
            </a:pPr>
            <a:r>
              <a:rPr lang="it-IT" sz="4000">
                <a:solidFill>
                  <a:srgbClr val="FF0000"/>
                </a:solidFill>
                <a:effectLst>
                  <a:outerShdw blurRad="38100" dist="38100" dir="2700000" algn="tl">
                    <a:srgbClr val="C0C0C0"/>
                  </a:outerShdw>
                </a:effectLst>
                <a:latin typeface="Comic Sans MS" pitchFamily="66" charset="0"/>
              </a:rPr>
              <a:t>LESIONI CHIUSE: </a:t>
            </a:r>
            <a:r>
              <a:rPr lang="it-IT" sz="4000" b="0">
                <a:latin typeface="Comic Sans MS" pitchFamily="66" charset="0"/>
              </a:rPr>
              <a:t>dovute a traumi contusivi; possono provocare rotture di organi addominali e/o vasi sanguigni con emorragie interne.</a:t>
            </a:r>
          </a:p>
          <a:p>
            <a:pPr marL="487363" indent="-487363" algn="l" defTabSz="1300163" eaLnBrk="0" hangingPunct="0">
              <a:buSzPct val="80000"/>
              <a:buFontTx/>
              <a:buChar char="•"/>
              <a:defRPr/>
            </a:pPr>
            <a:endParaRPr lang="it-IT" sz="4000">
              <a:solidFill>
                <a:srgbClr val="FF0000"/>
              </a:solidFill>
              <a:latin typeface="Comic Sans MS" pitchFamily="66" charset="0"/>
            </a:endParaRPr>
          </a:p>
          <a:p>
            <a:pPr marL="487363" indent="-487363" algn="l" defTabSz="1300163" eaLnBrk="0" hangingPunct="0">
              <a:buSzPct val="80000"/>
              <a:buFontTx/>
              <a:buChar char="•"/>
              <a:defRPr/>
            </a:pPr>
            <a:r>
              <a:rPr lang="it-IT" sz="4000">
                <a:solidFill>
                  <a:srgbClr val="FF0000"/>
                </a:solidFill>
                <a:latin typeface="Comic Sans MS" pitchFamily="66" charset="0"/>
              </a:rPr>
              <a:t>LESIONI APERTE: </a:t>
            </a:r>
            <a:r>
              <a:rPr lang="it-IT" sz="4000" b="0" i="1">
                <a:latin typeface="Comic Sans MS" pitchFamily="66" charset="0"/>
              </a:rPr>
              <a:t>ferite penetranti</a:t>
            </a:r>
            <a:r>
              <a:rPr lang="it-IT" sz="4000" b="0">
                <a:latin typeface="Comic Sans MS" pitchFamily="66" charset="0"/>
              </a:rPr>
              <a:t>  prodotte da oggetti taglienti o </a:t>
            </a:r>
            <a:r>
              <a:rPr lang="it-IT" sz="4000" b="0" i="1">
                <a:latin typeface="Comic Sans MS" pitchFamily="66" charset="0"/>
              </a:rPr>
              <a:t>perforanti  </a:t>
            </a:r>
            <a:r>
              <a:rPr lang="it-IT" sz="4000" b="0">
                <a:latin typeface="Comic Sans MS" pitchFamily="66" charset="0"/>
              </a:rPr>
              <a:t>in cui l’agente lesivo attraversa l’addome da parte a parte (es. colpi d’arma da fuoco)</a:t>
            </a:r>
            <a:endParaRPr lang="it-IT" sz="4000" b="0" i="1">
              <a:latin typeface="Comic Sans MS" pitchFamily="66" charset="0"/>
            </a:endParaRPr>
          </a:p>
        </p:txBody>
      </p:sp>
    </p:spTree>
    <p:extLst>
      <p:ext uri="{BB962C8B-B14F-4D97-AF65-F5344CB8AC3E}">
        <p14:creationId xmlns:p14="http://schemas.microsoft.com/office/powerpoint/2010/main" val="549493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1401858">
                                            <p:txEl>
                                              <p:pRg st="0" end="0"/>
                                            </p:txEl>
                                          </p:spTgt>
                                        </p:tgtEl>
                                        <p:attrNameLst>
                                          <p:attrName>style.visibility</p:attrName>
                                        </p:attrNameLst>
                                      </p:cBhvr>
                                      <p:to>
                                        <p:strVal val="visible"/>
                                      </p:to>
                                    </p:set>
                                    <p:anim calcmode="lin" valueType="num">
                                      <p:cBhvr additive="base">
                                        <p:cTn id="7" dur="500" fill="hold"/>
                                        <p:tgtEl>
                                          <p:spTgt spid="140185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0185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1858" grpId="0" build="p" autoUpdateAnimBg="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body" idx="4294967295"/>
          </p:nvPr>
        </p:nvSpPr>
        <p:spPr>
          <a:xfrm>
            <a:off x="741363" y="2355850"/>
            <a:ext cx="11701462" cy="6472238"/>
          </a:xfrm>
        </p:spPr>
        <p:txBody>
          <a:bodyPr lIns="130037" tIns="65018" rIns="130037" bIns="65018"/>
          <a:lstStyle/>
          <a:p>
            <a:pPr marL="273050" indent="-273050" algn="ctr" defTabSz="914400" eaLnBrk="1" hangingPunct="1">
              <a:buFontTx/>
              <a:buNone/>
            </a:pPr>
            <a:r>
              <a:rPr lang="it-IT" altLang="it-IT" sz="4400" b="1">
                <a:latin typeface="Comic Sans MS" pitchFamily="66" charset="0"/>
              </a:rPr>
              <a:t>Nell’addome sono localizzati organi riccamente vascolarizzati e “fragili” come fegato,milza,reni…</a:t>
            </a:r>
          </a:p>
          <a:p>
            <a:pPr marL="273050" indent="-273050" algn="ctr" defTabSz="914400" eaLnBrk="1" hangingPunct="1">
              <a:buFontTx/>
              <a:buNone/>
            </a:pPr>
            <a:endParaRPr lang="it-IT" altLang="it-IT" sz="4400" b="1">
              <a:latin typeface="Comic Sans MS" pitchFamily="66" charset="0"/>
            </a:endParaRPr>
          </a:p>
          <a:p>
            <a:pPr marL="273050" indent="-273050" algn="ctr" defTabSz="914400" eaLnBrk="1" hangingPunct="1">
              <a:buFontTx/>
              <a:buNone/>
            </a:pPr>
            <a:r>
              <a:rPr lang="it-IT" altLang="it-IT" sz="4400" b="1">
                <a:solidFill>
                  <a:schemeClr val="accent2"/>
                </a:solidFill>
                <a:latin typeface="Comic Sans MS" pitchFamily="66" charset="0"/>
              </a:rPr>
              <a:t>SOSPETTARE SEMPRE UN’EMORRAGIA INTERNA</a:t>
            </a:r>
          </a:p>
          <a:p>
            <a:pPr marL="273050" indent="-273050" algn="ctr" defTabSz="914400" eaLnBrk="1" hangingPunct="1">
              <a:buFontTx/>
              <a:buNone/>
            </a:pPr>
            <a:r>
              <a:rPr lang="it-IT" altLang="it-IT" sz="4400" b="1">
                <a:solidFill>
                  <a:schemeClr val="accent2"/>
                </a:solidFill>
                <a:latin typeface="Comic Sans MS" pitchFamily="66" charset="0"/>
              </a:rPr>
              <a:t>ATTENZIONE ALLO SHOCK IPOVOLEMICO !!!</a:t>
            </a:r>
          </a:p>
          <a:p>
            <a:pPr marL="273050" indent="-273050" defTabSz="914400" eaLnBrk="1" hangingPunct="1">
              <a:buFontTx/>
              <a:buNone/>
            </a:pPr>
            <a:endParaRPr lang="it-IT" altLang="it-IT" sz="4400" b="1">
              <a:solidFill>
                <a:schemeClr val="accent2"/>
              </a:solidFill>
              <a:latin typeface="Comic Sans MS" pitchFamily="66" charset="0"/>
            </a:endParaRPr>
          </a:p>
          <a:p>
            <a:pPr marL="273050" indent="-273050" defTabSz="914400" eaLnBrk="1" hangingPunct="1">
              <a:buFontTx/>
              <a:buNone/>
            </a:pPr>
            <a:endParaRPr lang="it-IT" altLang="it-IT" sz="5800" b="1">
              <a:latin typeface="Comic Sans MS" pitchFamily="66" charset="0"/>
            </a:endParaRPr>
          </a:p>
          <a:p>
            <a:pPr marL="273050" indent="-273050" defTabSz="914400" eaLnBrk="1" hangingPunct="1"/>
            <a:endParaRPr lang="it-IT" altLang="it-IT"/>
          </a:p>
        </p:txBody>
      </p:sp>
      <p:sp>
        <p:nvSpPr>
          <p:cNvPr id="1410051" name="Rectangle 3"/>
          <p:cNvSpPr>
            <a:spLocks noChangeArrowheads="1"/>
          </p:cNvSpPr>
          <p:nvPr/>
        </p:nvSpPr>
        <p:spPr bwMode="auto">
          <a:xfrm>
            <a:off x="814388" y="484188"/>
            <a:ext cx="11707812"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LESIONI ADDOMINALI</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ChangeArrowheads="1"/>
          </p:cNvSpPr>
          <p:nvPr/>
        </p:nvSpPr>
        <p:spPr bwMode="auto">
          <a:xfrm>
            <a:off x="885825" y="2284413"/>
            <a:ext cx="11053763" cy="6069012"/>
          </a:xfrm>
          <a:prstGeom prst="rect">
            <a:avLst/>
          </a:prstGeom>
          <a:noFill/>
          <a:ln w="9525">
            <a:noFill/>
            <a:miter lim="800000"/>
            <a:headEnd/>
            <a:tailEnd/>
          </a:ln>
        </p:spPr>
        <p:txBody>
          <a:bodyPr lIns="130949" tIns="65475" rIns="130949" bIns="65475"/>
          <a:lstStyle/>
          <a:p>
            <a:pPr marL="487363" indent="-487363" algn="l" defTabSz="1300163" eaLnBrk="0" hangingPunct="0">
              <a:buSzPct val="80000"/>
              <a:buFontTx/>
              <a:buChar char="•"/>
            </a:pPr>
            <a:r>
              <a:rPr lang="it-IT" altLang="it-IT" sz="4000" b="0">
                <a:latin typeface="Comic Sans MS" pitchFamily="66" charset="0"/>
              </a:rPr>
              <a:t>dolore addominale</a:t>
            </a:r>
          </a:p>
          <a:p>
            <a:pPr marL="487363" indent="-487363" algn="l" defTabSz="1300163" eaLnBrk="0" hangingPunct="0">
              <a:buSzPct val="80000"/>
              <a:buFontTx/>
              <a:buChar char="•"/>
            </a:pPr>
            <a:r>
              <a:rPr lang="it-IT" altLang="it-IT" sz="4000" b="0">
                <a:latin typeface="Comic Sans MS" pitchFamily="66" charset="0"/>
              </a:rPr>
              <a:t>contrattura muscolare</a:t>
            </a:r>
          </a:p>
          <a:p>
            <a:pPr marL="487363" indent="-487363" algn="l" defTabSz="1300163" eaLnBrk="0" hangingPunct="0">
              <a:buSzPct val="80000"/>
              <a:buFontTx/>
              <a:buChar char="•"/>
            </a:pPr>
            <a:r>
              <a:rPr lang="it-IT" altLang="it-IT" sz="4000" b="0">
                <a:latin typeface="Comic Sans MS" pitchFamily="66" charset="0"/>
              </a:rPr>
              <a:t>nausea, vomito con emissione di sangue</a:t>
            </a:r>
          </a:p>
          <a:p>
            <a:pPr marL="487363" indent="-487363" algn="l" defTabSz="1300163" eaLnBrk="0" hangingPunct="0">
              <a:buSzPct val="80000"/>
              <a:buFontTx/>
              <a:buChar char="•"/>
            </a:pPr>
            <a:r>
              <a:rPr lang="it-IT" altLang="it-IT" sz="4000" b="0">
                <a:latin typeface="Comic Sans MS" pitchFamily="66" charset="0"/>
              </a:rPr>
              <a:t>segni di shock emorragico</a:t>
            </a:r>
          </a:p>
          <a:p>
            <a:pPr marL="487363" indent="-487363" algn="l" defTabSz="1300163" eaLnBrk="0" hangingPunct="0">
              <a:buSzPct val="80000"/>
            </a:pPr>
            <a:r>
              <a:rPr lang="it-IT" altLang="it-IT" sz="3400" b="0">
                <a:latin typeface="Comic Sans MS" pitchFamily="66" charset="0"/>
              </a:rPr>
              <a:t>(pallore, sudorazione, tachicardia, </a:t>
            </a:r>
          </a:p>
          <a:p>
            <a:pPr marL="487363" indent="-487363" algn="l" defTabSz="1300163" eaLnBrk="0" hangingPunct="0">
              <a:buSzPct val="80000"/>
            </a:pPr>
            <a:r>
              <a:rPr lang="it-IT" altLang="it-IT" sz="3400" b="0">
                <a:latin typeface="Comic Sans MS" pitchFamily="66" charset="0"/>
              </a:rPr>
              <a:t>alterazione dello stato di coscienza) </a:t>
            </a:r>
          </a:p>
          <a:p>
            <a:pPr marL="487363" indent="-487363" algn="l" defTabSz="1300163" eaLnBrk="0" hangingPunct="0">
              <a:buSzPct val="80000"/>
              <a:buFontTx/>
              <a:buChar char="•"/>
            </a:pPr>
            <a:endParaRPr lang="it-IT" altLang="it-IT" sz="1400" b="0">
              <a:latin typeface="Comic Sans MS" pitchFamily="66" charset="0"/>
            </a:endParaRPr>
          </a:p>
          <a:p>
            <a:pPr marL="487363" indent="-487363" algn="l" defTabSz="1300163" eaLnBrk="0" hangingPunct="0">
              <a:buSzPct val="80000"/>
              <a:buFontTx/>
              <a:buChar char="•"/>
            </a:pPr>
            <a:r>
              <a:rPr lang="it-IT" altLang="it-IT" sz="4000" b="0">
                <a:latin typeface="Comic Sans MS" pitchFamily="66" charset="0"/>
              </a:rPr>
              <a:t>segni locali:</a:t>
            </a:r>
          </a:p>
          <a:p>
            <a:pPr marL="1057275" lvl="1" indent="-406400" algn="l" defTabSz="1300163" eaLnBrk="0" hangingPunct="0">
              <a:buFont typeface="Wingdings" pitchFamily="2" charset="2"/>
              <a:buChar char="Ø"/>
            </a:pPr>
            <a:r>
              <a:rPr lang="it-IT" altLang="it-IT" sz="3400" b="0">
                <a:latin typeface="Comic Sans MS" pitchFamily="66" charset="0"/>
              </a:rPr>
              <a:t>ecchimosi </a:t>
            </a:r>
          </a:p>
          <a:p>
            <a:pPr marL="1057275" lvl="1" indent="-406400" algn="l" defTabSz="1300163" eaLnBrk="0" hangingPunct="0">
              <a:buFont typeface="Wingdings" pitchFamily="2" charset="2"/>
              <a:buChar char="Ø"/>
            </a:pPr>
            <a:r>
              <a:rPr lang="it-IT" altLang="it-IT" sz="3400" b="0">
                <a:latin typeface="Comic Sans MS" pitchFamily="66" charset="0"/>
              </a:rPr>
              <a:t>Ferite lacero-contuse, </a:t>
            </a:r>
          </a:p>
          <a:p>
            <a:pPr marL="1057275" lvl="1" indent="-406400" algn="l" defTabSz="1300163" eaLnBrk="0" hangingPunct="0">
              <a:buFont typeface="Wingdings" pitchFamily="2" charset="2"/>
              <a:buChar char="Ø"/>
            </a:pPr>
            <a:r>
              <a:rPr lang="it-IT" altLang="it-IT" sz="3400" b="0">
                <a:latin typeface="Comic Sans MS" pitchFamily="66" charset="0"/>
              </a:rPr>
              <a:t>Esposizione dei visceri</a:t>
            </a:r>
          </a:p>
        </p:txBody>
      </p:sp>
      <p:sp>
        <p:nvSpPr>
          <p:cNvPr id="1403907" name="Rectangle 3"/>
          <p:cNvSpPr>
            <a:spLocks noChangeArrowheads="1"/>
          </p:cNvSpPr>
          <p:nvPr/>
        </p:nvSpPr>
        <p:spPr bwMode="auto">
          <a:xfrm>
            <a:off x="814388" y="484188"/>
            <a:ext cx="11707812"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LESIONI ADDOMINALI</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Clinica</a:t>
            </a:r>
          </a:p>
        </p:txBody>
      </p:sp>
      <p:pic>
        <p:nvPicPr>
          <p:cNvPr id="192516" name="Picture 4" descr="addome"/>
          <p:cNvPicPr>
            <a:picLocks noChangeAspect="1" noChangeArrowheads="1"/>
          </p:cNvPicPr>
          <p:nvPr/>
        </p:nvPicPr>
        <p:blipFill>
          <a:blip r:embed="rId3"/>
          <a:srcRect/>
          <a:stretch>
            <a:fillRect/>
          </a:stretch>
        </p:blipFill>
        <p:spPr bwMode="auto">
          <a:xfrm>
            <a:off x="8678863" y="4805363"/>
            <a:ext cx="3376612" cy="4498975"/>
          </a:xfrm>
          <a:prstGeom prst="rect">
            <a:avLst/>
          </a:prstGeom>
          <a:noFill/>
          <a:ln w="9525">
            <a:noFill/>
            <a:miter lim="800000"/>
            <a:headEnd/>
            <a:tailEnd/>
          </a:ln>
          <a:effectLst>
            <a:outerShdw dist="107763" dir="2700000" algn="ctr" rotWithShape="0">
              <a:srgbClr val="808080">
                <a:alpha val="50000"/>
              </a:srgbClr>
            </a:outerShdw>
          </a:effectLst>
        </p:spPr>
      </p:pic>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body" idx="4294967295"/>
          </p:nvPr>
        </p:nvSpPr>
        <p:spPr>
          <a:xfrm>
            <a:off x="884238" y="4084638"/>
            <a:ext cx="11703050" cy="4592637"/>
          </a:xfrm>
        </p:spPr>
        <p:txBody>
          <a:bodyPr lIns="130037" tIns="65018" rIns="130037" bIns="65018"/>
          <a:lstStyle/>
          <a:p>
            <a:pPr marL="273050" indent="-273050" algn="ctr" defTabSz="914400" eaLnBrk="1" hangingPunct="1">
              <a:lnSpc>
                <a:spcPct val="80000"/>
              </a:lnSpc>
              <a:buFontTx/>
              <a:buNone/>
            </a:pPr>
            <a:r>
              <a:rPr lang="it-IT" altLang="it-IT" sz="6900">
                <a:latin typeface="Comic Sans MS" pitchFamily="66" charset="0"/>
              </a:rPr>
              <a:t>  </a:t>
            </a:r>
            <a:r>
              <a:rPr lang="it-IT" altLang="it-IT" sz="4400">
                <a:latin typeface="Comic Sans MS" pitchFamily="66" charset="0"/>
              </a:rPr>
              <a:t>Il trauma addominale come il trauma toracico è una patologia evolutiva</a:t>
            </a:r>
          </a:p>
          <a:p>
            <a:pPr marL="273050" indent="-273050" algn="ctr" defTabSz="914400" eaLnBrk="1" hangingPunct="1">
              <a:lnSpc>
                <a:spcPct val="80000"/>
              </a:lnSpc>
              <a:buFontTx/>
              <a:buNone/>
            </a:pPr>
            <a:endParaRPr lang="it-IT" altLang="it-IT" sz="4400">
              <a:latin typeface="Comic Sans MS" pitchFamily="66" charset="0"/>
            </a:endParaRPr>
          </a:p>
          <a:p>
            <a:pPr marL="273050" indent="-273050" algn="ctr" defTabSz="914400" eaLnBrk="1" hangingPunct="1">
              <a:lnSpc>
                <a:spcPct val="80000"/>
              </a:lnSpc>
              <a:buFontTx/>
              <a:buNone/>
            </a:pPr>
            <a:r>
              <a:rPr lang="it-IT" altLang="it-IT" sz="4400">
                <a:latin typeface="Comic Sans MS" pitchFamily="66" charset="0"/>
              </a:rPr>
              <a:t> </a:t>
            </a:r>
            <a:r>
              <a:rPr lang="it-IT" altLang="it-IT" sz="4400">
                <a:solidFill>
                  <a:schemeClr val="accent2"/>
                </a:solidFill>
                <a:latin typeface="Comic Sans MS" pitchFamily="66" charset="0"/>
              </a:rPr>
              <a:t>OSSERVARE E </a:t>
            </a:r>
          </a:p>
          <a:p>
            <a:pPr marL="273050" indent="-273050" algn="ctr" defTabSz="914400" eaLnBrk="1" hangingPunct="1">
              <a:lnSpc>
                <a:spcPct val="80000"/>
              </a:lnSpc>
              <a:buFontTx/>
              <a:buNone/>
            </a:pPr>
            <a:r>
              <a:rPr lang="it-IT" altLang="it-IT" sz="4400">
                <a:solidFill>
                  <a:schemeClr val="accent2"/>
                </a:solidFill>
                <a:latin typeface="Comic Sans MS" pitchFamily="66" charset="0"/>
              </a:rPr>
              <a:t>MONITORARE  I PARAMETRI VITALI</a:t>
            </a:r>
          </a:p>
          <a:p>
            <a:pPr marL="273050" indent="-273050" algn="ctr" defTabSz="914400" eaLnBrk="1" hangingPunct="1">
              <a:lnSpc>
                <a:spcPct val="80000"/>
              </a:lnSpc>
              <a:buFontTx/>
              <a:buNone/>
            </a:pPr>
            <a:r>
              <a:rPr lang="it-IT" altLang="it-IT" sz="4400">
                <a:solidFill>
                  <a:schemeClr val="accent2"/>
                </a:solidFill>
                <a:latin typeface="Comic Sans MS" pitchFamily="66" charset="0"/>
              </a:rPr>
              <a:t>+ protezione termica</a:t>
            </a:r>
          </a:p>
        </p:txBody>
      </p:sp>
      <p:sp>
        <p:nvSpPr>
          <p:cNvPr id="1414147" name="Rectangle 3"/>
          <p:cNvSpPr>
            <a:spLocks noChangeArrowheads="1"/>
          </p:cNvSpPr>
          <p:nvPr/>
        </p:nvSpPr>
        <p:spPr bwMode="auto">
          <a:xfrm>
            <a:off x="1028700" y="1563688"/>
            <a:ext cx="1170781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LESIONI ADDOMINALI</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ChangeArrowheads="1"/>
          </p:cNvSpPr>
          <p:nvPr/>
        </p:nvSpPr>
        <p:spPr bwMode="auto">
          <a:xfrm>
            <a:off x="957263" y="3148013"/>
            <a:ext cx="11591925" cy="6286500"/>
          </a:xfrm>
          <a:prstGeom prst="rect">
            <a:avLst/>
          </a:prstGeom>
          <a:noFill/>
          <a:ln w="9525">
            <a:noFill/>
            <a:miter lim="800000"/>
            <a:headEnd/>
            <a:tailEnd/>
          </a:ln>
        </p:spPr>
        <p:txBody>
          <a:bodyPr lIns="130949" tIns="65475" rIns="130949" bIns="65475"/>
          <a:lstStyle/>
          <a:p>
            <a:pPr marL="271463" indent="-271463" algn="l" defTabSz="1300163" eaLnBrk="0" hangingPunct="0">
              <a:lnSpc>
                <a:spcPct val="90000"/>
              </a:lnSpc>
              <a:buSzPct val="80000"/>
              <a:buFontTx/>
              <a:buChar char="•"/>
              <a:tabLst>
                <a:tab pos="271463" algn="l"/>
              </a:tabLst>
            </a:pPr>
            <a:r>
              <a:rPr lang="it-IT" altLang="it-IT" sz="4000" b="0">
                <a:latin typeface="Comic Sans MS" pitchFamily="66" charset="0"/>
              </a:rPr>
              <a:t>allertare il 118 </a:t>
            </a:r>
          </a:p>
          <a:p>
            <a:pPr marL="271463" indent="-271463" algn="l" defTabSz="1300163" eaLnBrk="0" hangingPunct="0">
              <a:lnSpc>
                <a:spcPct val="70000"/>
              </a:lnSpc>
              <a:buSzPct val="80000"/>
              <a:buFontTx/>
              <a:buChar char="•"/>
              <a:tabLst>
                <a:tab pos="271463" algn="l"/>
              </a:tabLst>
            </a:pPr>
            <a:endParaRPr lang="it-IT" altLang="it-IT" sz="4000" b="0">
              <a:latin typeface="Comic Sans MS" pitchFamily="66" charset="0"/>
            </a:endParaRPr>
          </a:p>
          <a:p>
            <a:pPr marL="271463" indent="-271463" algn="l" defTabSz="1300163" eaLnBrk="0" hangingPunct="0">
              <a:lnSpc>
                <a:spcPct val="90000"/>
              </a:lnSpc>
              <a:buSzPct val="80000"/>
              <a:buFontTx/>
              <a:buChar char="•"/>
              <a:tabLst>
                <a:tab pos="271463" algn="l"/>
              </a:tabLst>
            </a:pPr>
            <a:r>
              <a:rPr lang="it-IT" altLang="it-IT" sz="4000" b="0">
                <a:latin typeface="Comic Sans MS" pitchFamily="66" charset="0"/>
              </a:rPr>
              <a:t>Posizione semi-seduta a gambe piegate per rilassare la parete addominale</a:t>
            </a:r>
          </a:p>
          <a:p>
            <a:pPr marL="271463" indent="-271463" algn="l" defTabSz="1300163" eaLnBrk="0" hangingPunct="0">
              <a:lnSpc>
                <a:spcPct val="70000"/>
              </a:lnSpc>
              <a:buSzPct val="80000"/>
              <a:buFontTx/>
              <a:buChar char="•"/>
              <a:tabLst>
                <a:tab pos="271463" algn="l"/>
              </a:tabLst>
            </a:pPr>
            <a:endParaRPr lang="it-IT" altLang="it-IT" sz="4000" b="0">
              <a:latin typeface="Comic Sans MS" pitchFamily="66" charset="0"/>
            </a:endParaRPr>
          </a:p>
          <a:p>
            <a:pPr marL="271463" indent="-271463" algn="l" defTabSz="1300163" eaLnBrk="0" hangingPunct="0">
              <a:lnSpc>
                <a:spcPct val="50000"/>
              </a:lnSpc>
              <a:buSzPct val="80000"/>
              <a:tabLst>
                <a:tab pos="271463" algn="l"/>
              </a:tabLst>
            </a:pPr>
            <a:endParaRPr lang="it-IT" altLang="it-IT" sz="4000" b="0">
              <a:latin typeface="Comic Sans MS" pitchFamily="66" charset="0"/>
            </a:endParaRPr>
          </a:p>
          <a:p>
            <a:pPr marL="271463" indent="-271463" algn="l" defTabSz="1300163" eaLnBrk="0" hangingPunct="0">
              <a:lnSpc>
                <a:spcPct val="50000"/>
              </a:lnSpc>
              <a:buSzPct val="80000"/>
              <a:buFontTx/>
              <a:buChar char="•"/>
              <a:tabLst>
                <a:tab pos="271463" algn="l"/>
              </a:tabLst>
            </a:pPr>
            <a:endParaRPr lang="it-IT" altLang="it-IT" sz="4000" b="0">
              <a:latin typeface="Comic Sans MS" pitchFamily="66" charset="0"/>
            </a:endParaRPr>
          </a:p>
          <a:p>
            <a:pPr marL="271463" indent="-271463" algn="l" defTabSz="1300163" eaLnBrk="0" hangingPunct="0">
              <a:lnSpc>
                <a:spcPct val="50000"/>
              </a:lnSpc>
              <a:buSzPct val="80000"/>
              <a:buFontTx/>
              <a:buChar char="•"/>
              <a:tabLst>
                <a:tab pos="271463" algn="l"/>
              </a:tabLst>
            </a:pPr>
            <a:r>
              <a:rPr lang="it-IT" altLang="it-IT" sz="4000" b="0">
                <a:latin typeface="Comic Sans MS" pitchFamily="66" charset="0"/>
              </a:rPr>
              <a:t>non dare da bere</a:t>
            </a:r>
          </a:p>
          <a:p>
            <a:pPr marL="271463" indent="-271463" algn="l" defTabSz="1300163" eaLnBrk="0" hangingPunct="0">
              <a:lnSpc>
                <a:spcPct val="70000"/>
              </a:lnSpc>
              <a:buSzPct val="80000"/>
              <a:buFontTx/>
              <a:buChar char="•"/>
              <a:tabLst>
                <a:tab pos="271463" algn="l"/>
              </a:tabLst>
            </a:pPr>
            <a:endParaRPr lang="it-IT" altLang="it-IT" sz="4000" b="0">
              <a:latin typeface="Comic Sans MS" pitchFamily="66" charset="0"/>
            </a:endParaRPr>
          </a:p>
          <a:p>
            <a:pPr marL="271463" indent="-271463" algn="l" defTabSz="1300163" eaLnBrk="0" hangingPunct="0">
              <a:lnSpc>
                <a:spcPct val="70000"/>
              </a:lnSpc>
              <a:buSzPct val="80000"/>
              <a:buFontTx/>
              <a:buChar char="•"/>
              <a:tabLst>
                <a:tab pos="271463" algn="l"/>
              </a:tabLst>
            </a:pPr>
            <a:r>
              <a:rPr lang="it-IT" altLang="it-IT" sz="4000" b="0">
                <a:latin typeface="Comic Sans MS" pitchFamily="66" charset="0"/>
              </a:rPr>
              <a:t>trattare, se insorge, lo shock</a:t>
            </a:r>
          </a:p>
        </p:txBody>
      </p:sp>
      <p:sp>
        <p:nvSpPr>
          <p:cNvPr id="1405955" name="Rectangle 3"/>
          <p:cNvSpPr>
            <a:spLocks noChangeArrowheads="1"/>
          </p:cNvSpPr>
          <p:nvPr/>
        </p:nvSpPr>
        <p:spPr bwMode="auto">
          <a:xfrm>
            <a:off x="381000" y="844550"/>
            <a:ext cx="12284075"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dirty="0">
                <a:solidFill>
                  <a:srgbClr val="FF0000"/>
                </a:solidFill>
                <a:effectLst>
                  <a:outerShdw blurRad="38100" dist="38100" dir="2700000" algn="tl">
                    <a:srgbClr val="C0C0C0"/>
                  </a:outerShdw>
                </a:effectLst>
                <a:latin typeface="Comic Sans MS" pitchFamily="66" charset="0"/>
              </a:rPr>
              <a:t>LESIONI ADDOMINALI</a:t>
            </a:r>
          </a:p>
          <a:p>
            <a:pPr defTabSz="1300163">
              <a:spcBef>
                <a:spcPct val="0"/>
              </a:spcBef>
              <a:defRPr/>
            </a:pPr>
            <a:r>
              <a:rPr lang="it-IT" sz="6300" b="0" i="1" dirty="0">
                <a:solidFill>
                  <a:schemeClr val="accent2"/>
                </a:solidFill>
                <a:latin typeface="Comic Sans MS" pitchFamily="66" charset="0"/>
              </a:rPr>
              <a:t>Trattamento delle lesioni chiuse</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ChangeArrowheads="1"/>
          </p:cNvSpPr>
          <p:nvPr/>
        </p:nvSpPr>
        <p:spPr bwMode="auto">
          <a:xfrm>
            <a:off x="885825" y="3576638"/>
            <a:ext cx="11053763" cy="3821112"/>
          </a:xfrm>
          <a:prstGeom prst="rect">
            <a:avLst/>
          </a:prstGeom>
          <a:noFill/>
          <a:ln w="9525">
            <a:noFill/>
            <a:miter lim="800000"/>
            <a:headEnd/>
            <a:tailEnd/>
          </a:ln>
        </p:spPr>
        <p:txBody>
          <a:bodyPr lIns="130949" tIns="65475" rIns="130949" bIns="65475"/>
          <a:lstStyle/>
          <a:p>
            <a:pPr marL="271463" indent="-271463" algn="l" defTabSz="1300163" eaLnBrk="0" hangingPunct="0">
              <a:buSzPct val="80000"/>
              <a:buFontTx/>
              <a:buChar char="•"/>
            </a:pPr>
            <a:r>
              <a:rPr lang="it-IT" altLang="it-IT" sz="4000" b="0">
                <a:latin typeface="Comic Sans MS" pitchFamily="66" charset="0"/>
              </a:rPr>
              <a:t>NON toccare i visceri</a:t>
            </a:r>
          </a:p>
          <a:p>
            <a:pPr marL="271463" indent="-271463" algn="l" defTabSz="1300163" eaLnBrk="0" hangingPunct="0">
              <a:buSzPct val="80000"/>
              <a:buFontTx/>
              <a:buChar char="•"/>
            </a:pPr>
            <a:endParaRPr lang="it-IT" altLang="it-IT" sz="4000" b="0">
              <a:latin typeface="Comic Sans MS" pitchFamily="66" charset="0"/>
            </a:endParaRPr>
          </a:p>
          <a:p>
            <a:pPr marL="271463" indent="-271463" algn="l" defTabSz="1300163" eaLnBrk="0" hangingPunct="0">
              <a:buSzPct val="80000"/>
              <a:buFontTx/>
              <a:buChar char="•"/>
            </a:pPr>
            <a:r>
              <a:rPr lang="it-IT" altLang="it-IT" sz="4000" b="0">
                <a:latin typeface="Comic Sans MS" pitchFamily="66" charset="0"/>
              </a:rPr>
              <a:t>Coprire con garze sterili</a:t>
            </a:r>
          </a:p>
          <a:p>
            <a:pPr marL="271463" indent="-271463" algn="l" defTabSz="1300163" eaLnBrk="0" hangingPunct="0">
              <a:buSzPct val="80000"/>
              <a:buFontTx/>
              <a:buChar char="•"/>
            </a:pPr>
            <a:endParaRPr lang="it-IT" altLang="it-IT" sz="4000" b="0">
              <a:latin typeface="Comic Sans MS" pitchFamily="66" charset="0"/>
            </a:endParaRPr>
          </a:p>
          <a:p>
            <a:pPr marL="271463" indent="-271463" algn="l" defTabSz="1300163" eaLnBrk="0" hangingPunct="0">
              <a:buSzPct val="80000"/>
              <a:buFontTx/>
              <a:buChar char="•"/>
            </a:pPr>
            <a:r>
              <a:rPr lang="it-IT" altLang="it-IT" sz="4000" b="0">
                <a:latin typeface="Comic Sans MS" pitchFamily="66" charset="0"/>
              </a:rPr>
              <a:t>Medicazione occlusiva</a:t>
            </a:r>
          </a:p>
        </p:txBody>
      </p:sp>
      <p:sp>
        <p:nvSpPr>
          <p:cNvPr id="1408003" name="Rectangle 3"/>
          <p:cNvSpPr>
            <a:spLocks noChangeArrowheads="1"/>
          </p:cNvSpPr>
          <p:nvPr/>
        </p:nvSpPr>
        <p:spPr bwMode="auto">
          <a:xfrm>
            <a:off x="381000" y="844550"/>
            <a:ext cx="12284075"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LESIONI ADDOMINALI</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Trattamento delle ferite aperte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ChangeArrowheads="1"/>
          </p:cNvSpPr>
          <p:nvPr/>
        </p:nvSpPr>
        <p:spPr bwMode="auto">
          <a:xfrm>
            <a:off x="650875" y="0"/>
            <a:ext cx="11882438" cy="1625600"/>
          </a:xfrm>
          <a:prstGeom prst="rect">
            <a:avLst/>
          </a:prstGeom>
          <a:noFill/>
          <a:ln w="9525">
            <a:noFill/>
            <a:miter lim="800000"/>
            <a:headEnd/>
            <a:tailEnd/>
          </a:ln>
          <a:effectLst/>
        </p:spPr>
        <p:txBody>
          <a:bodyPr lIns="130949" tIns="65475" rIns="130949" bIns="65475" anchor="b"/>
          <a:lstStyle/>
          <a:p>
            <a:pPr defTabSz="1300163" eaLnBrk="0" hangingPunct="0">
              <a:spcBef>
                <a:spcPct val="0"/>
              </a:spcBef>
              <a:defRPr/>
            </a:pPr>
            <a:r>
              <a:rPr lang="it-IT" sz="4000" dirty="0">
                <a:solidFill>
                  <a:srgbClr val="FF0033"/>
                </a:solidFill>
                <a:effectLst>
                  <a:outerShdw blurRad="38100" dist="38100" dir="2700000" algn="tl">
                    <a:srgbClr val="C0C0C0"/>
                  </a:outerShdw>
                </a:effectLst>
                <a:latin typeface="Comic Sans MS" pitchFamily="66" charset="0"/>
              </a:rPr>
              <a:t>ALCUNE POSSIBILI INTEGRAZIONI DEI PRESIDI DISPONIBILI IN </a:t>
            </a:r>
            <a:r>
              <a:rPr lang="it-IT" sz="4000" dirty="0" err="1">
                <a:solidFill>
                  <a:srgbClr val="FF0033"/>
                </a:solidFill>
                <a:effectLst>
                  <a:outerShdw blurRad="38100" dist="38100" dir="2700000" algn="tl">
                    <a:srgbClr val="C0C0C0"/>
                  </a:outerShdw>
                </a:effectLst>
                <a:latin typeface="Comic Sans MS" pitchFamily="66" charset="0"/>
              </a:rPr>
              <a:t>LETTERATURA…</a:t>
            </a:r>
            <a:endParaRPr lang="it-IT" sz="4000" dirty="0">
              <a:solidFill>
                <a:srgbClr val="FF0033"/>
              </a:solidFill>
              <a:effectLst>
                <a:outerShdw blurRad="38100" dist="38100" dir="2700000" algn="tl">
                  <a:srgbClr val="C0C0C0"/>
                </a:outerShdw>
              </a:effectLst>
              <a:latin typeface="Comic Sans MS" pitchFamily="66" charset="0"/>
            </a:endParaRPr>
          </a:p>
        </p:txBody>
      </p:sp>
      <p:graphicFrame>
        <p:nvGraphicFramePr>
          <p:cNvPr id="988296" name="Group 136"/>
          <p:cNvGraphicFramePr>
            <a:graphicFrameLocks noGrp="1"/>
          </p:cNvGraphicFramePr>
          <p:nvPr>
            <p:extLst>
              <p:ext uri="{D42A27DB-BD31-4B8C-83A1-F6EECF244321}">
                <p14:modId xmlns:p14="http://schemas.microsoft.com/office/powerpoint/2010/main" val="3906184021"/>
              </p:ext>
            </p:extLst>
          </p:nvPr>
        </p:nvGraphicFramePr>
        <p:xfrm>
          <a:off x="1533525" y="4041775"/>
          <a:ext cx="10512425" cy="4219572"/>
        </p:xfrm>
        <a:graphic>
          <a:graphicData uri="http://schemas.openxmlformats.org/drawingml/2006/table">
            <a:tbl>
              <a:tblPr/>
              <a:tblGrid>
                <a:gridCol w="10512425">
                  <a:extLst>
                    <a:ext uri="{9D8B030D-6E8A-4147-A177-3AD203B41FA5}">
                      <a16:colId xmlns:a16="http://schemas.microsoft.com/office/drawing/2014/main" val="20000"/>
                    </a:ext>
                  </a:extLst>
                </a:gridCol>
              </a:tblGrid>
              <a:tr h="602796">
                <a:tc>
                  <a: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it-IT" sz="2800" b="1" i="0" u="none" strike="noStrike" cap="none" normalizeH="0" baseline="0" dirty="0">
                          <a:ln>
                            <a:noFill/>
                          </a:ln>
                          <a:solidFill>
                            <a:schemeClr val="tx1"/>
                          </a:solidFill>
                          <a:effectLst/>
                          <a:latin typeface="Times New Roman" pitchFamily="18" charset="0"/>
                          <a:cs typeface="Times New Roman" pitchFamily="18" charset="0"/>
                        </a:rPr>
                        <a:t>    </a:t>
                      </a:r>
                      <a:r>
                        <a:rPr kumimoji="0" lang="it-IT" sz="2800" b="1" i="0" u="none" strike="noStrike" cap="none" normalizeH="0" baseline="0">
                          <a:ln>
                            <a:noFill/>
                          </a:ln>
                          <a:solidFill>
                            <a:schemeClr val="tx1"/>
                          </a:solidFill>
                          <a:effectLst/>
                          <a:latin typeface="Times New Roman" pitchFamily="18" charset="0"/>
                          <a:cs typeface="Times New Roman" pitchFamily="18" charset="0"/>
                        </a:rPr>
                        <a:t>ACQUA OSSIGENATA</a:t>
                      </a:r>
                      <a:endParaRPr kumimoji="0" lang="it-IT" sz="2800" b="1" i="0" u="none" strike="noStrike" cap="none" normalizeH="0" baseline="0" dirty="0">
                        <a:ln>
                          <a:noFill/>
                        </a:ln>
                        <a:solidFill>
                          <a:schemeClr val="tx1"/>
                        </a:solidFill>
                        <a:effectLst/>
                        <a:latin typeface="Times New Roman" pitchFamily="18" charset="0"/>
                      </a:endParaRPr>
                    </a:p>
                  </a:txBody>
                  <a:tcPr marL="91434" marR="91434" marT="45722" marB="45722"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0"/>
                  </a:ext>
                </a:extLst>
              </a:tr>
              <a:tr h="602796">
                <a:tc>
                  <a:txBody>
                    <a:bodyPr/>
                    <a:lstStyle/>
                    <a:p>
                      <a:pPr marL="0" marR="0" lvl="0" indent="0" algn="l" defTabSz="762000" rtl="0" eaLnBrk="1" fontAlgn="base" latinLnBrk="0" hangingPunct="1">
                        <a:lnSpc>
                          <a:spcPct val="100000"/>
                        </a:lnSpc>
                        <a:spcBef>
                          <a:spcPct val="0"/>
                        </a:spcBef>
                        <a:spcAft>
                          <a:spcPct val="0"/>
                        </a:spcAft>
                        <a:buClrTx/>
                        <a:buSzTx/>
                        <a:buFont typeface="Wingdings" pitchFamily="2" charset="2"/>
                        <a:buChar char="Ø"/>
                        <a:tabLst/>
                      </a:pPr>
                      <a:r>
                        <a:rPr kumimoji="0" lang="it-IT" sz="2800" b="1" i="0" u="none" strike="noStrike" cap="none" normalizeH="0" baseline="0" dirty="0">
                          <a:ln>
                            <a:noFill/>
                          </a:ln>
                          <a:solidFill>
                            <a:schemeClr val="tx1"/>
                          </a:solidFill>
                          <a:effectLst/>
                          <a:latin typeface="Times New Roman" pitchFamily="18" charset="0"/>
                          <a:cs typeface="Times New Roman" pitchFamily="18" charset="0"/>
                        </a:rPr>
                        <a:t>    BENDE ELASTICHE </a:t>
                      </a:r>
                      <a:endParaRPr kumimoji="0" lang="it-IT" sz="2800" b="1" i="0" u="none" strike="noStrike" cap="none" normalizeH="0" baseline="0" dirty="0">
                        <a:ln>
                          <a:noFill/>
                        </a:ln>
                        <a:solidFill>
                          <a:schemeClr val="tx1"/>
                        </a:solidFill>
                        <a:effectLst/>
                        <a:latin typeface="Times New Roman" pitchFamily="18" charset="0"/>
                      </a:endParaRPr>
                    </a:p>
                  </a:txBody>
                  <a:tcPr marL="91434" marR="91434" marT="45722" marB="45722"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602796">
                <a:tc>
                  <a:txBody>
                    <a:bodyPr/>
                    <a:lstStyle/>
                    <a:p>
                      <a:pPr marL="0" marR="0" lvl="0" indent="0" algn="l" defTabSz="762000" rtl="0" eaLnBrk="1" fontAlgn="base" latinLnBrk="0" hangingPunct="1">
                        <a:lnSpc>
                          <a:spcPct val="100000"/>
                        </a:lnSpc>
                        <a:spcBef>
                          <a:spcPct val="0"/>
                        </a:spcBef>
                        <a:spcAft>
                          <a:spcPct val="0"/>
                        </a:spcAft>
                        <a:buClrTx/>
                        <a:buSzTx/>
                        <a:buFont typeface="Wingdings" pitchFamily="2" charset="2"/>
                        <a:buChar char="Ø"/>
                        <a:tabLst/>
                      </a:pPr>
                      <a:r>
                        <a:rPr kumimoji="0" lang="it-IT" sz="2800" b="1" i="0" u="none" strike="noStrike" cap="none" normalizeH="0" baseline="0" dirty="0">
                          <a:ln>
                            <a:noFill/>
                          </a:ln>
                          <a:solidFill>
                            <a:schemeClr val="tx1"/>
                          </a:solidFill>
                          <a:effectLst/>
                          <a:latin typeface="Times New Roman" pitchFamily="18" charset="0"/>
                          <a:cs typeface="Times New Roman" pitchFamily="18" charset="0"/>
                        </a:rPr>
                        <a:t>    COPERTA ISOTERMICA </a:t>
                      </a:r>
                      <a:endParaRPr kumimoji="0" lang="it-IT" sz="2800" b="1" i="0" u="none" strike="noStrike" cap="none" normalizeH="0" baseline="0" dirty="0">
                        <a:ln>
                          <a:noFill/>
                        </a:ln>
                        <a:solidFill>
                          <a:schemeClr val="tx1"/>
                        </a:solidFill>
                        <a:effectLst/>
                        <a:latin typeface="Times New Roman" pitchFamily="18" charset="0"/>
                      </a:endParaRPr>
                    </a:p>
                  </a:txBody>
                  <a:tcPr marL="91434" marR="91434" marT="45722" marB="45722"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602796">
                <a:tc>
                  <a:txBody>
                    <a:bodyPr/>
                    <a:lstStyle/>
                    <a:p>
                      <a:pPr marL="0" marR="0" lvl="0" indent="0" algn="l" defTabSz="762000" rtl="0" eaLnBrk="1" fontAlgn="base" latinLnBrk="0" hangingPunct="1">
                        <a:lnSpc>
                          <a:spcPct val="100000"/>
                        </a:lnSpc>
                        <a:spcBef>
                          <a:spcPct val="0"/>
                        </a:spcBef>
                        <a:spcAft>
                          <a:spcPct val="0"/>
                        </a:spcAft>
                        <a:buClrTx/>
                        <a:buSzTx/>
                        <a:buFont typeface="Wingdings" pitchFamily="2" charset="2"/>
                        <a:buChar char="Ø"/>
                        <a:tabLst/>
                      </a:pPr>
                      <a:r>
                        <a:rPr kumimoji="0" lang="it-IT" sz="2800" b="1" i="0" u="none" strike="noStrike" cap="none" normalizeH="0" baseline="0" dirty="0">
                          <a:ln>
                            <a:noFill/>
                          </a:ln>
                          <a:solidFill>
                            <a:schemeClr val="tx1"/>
                          </a:solidFill>
                          <a:effectLst/>
                          <a:latin typeface="Times New Roman" pitchFamily="18" charset="0"/>
                          <a:cs typeface="Times New Roman" pitchFamily="18" charset="0"/>
                        </a:rPr>
                        <a:t>    STECCHE  PER FRATTURA MODELLABILI E COLLARE</a:t>
                      </a:r>
                      <a:endParaRPr kumimoji="0" lang="it-IT" sz="2800" b="1" i="0" u="none" strike="noStrike" cap="none" normalizeH="0" baseline="0" dirty="0">
                        <a:ln>
                          <a:noFill/>
                        </a:ln>
                        <a:solidFill>
                          <a:schemeClr val="tx1"/>
                        </a:solidFill>
                        <a:effectLst/>
                        <a:latin typeface="Times New Roman" pitchFamily="18" charset="0"/>
                      </a:endParaRPr>
                    </a:p>
                  </a:txBody>
                  <a:tcPr marL="91434" marR="91434" marT="45722" marB="45722"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602796">
                <a:tc>
                  <a:txBody>
                    <a:bodyPr/>
                    <a:lstStyle/>
                    <a:p>
                      <a:pPr marL="0" marR="0" lvl="0" indent="0" algn="l" defTabSz="762000" rtl="0" eaLnBrk="1" fontAlgn="base" latinLnBrk="0" hangingPunct="1">
                        <a:lnSpc>
                          <a:spcPct val="100000"/>
                        </a:lnSpc>
                        <a:spcBef>
                          <a:spcPct val="0"/>
                        </a:spcBef>
                        <a:spcAft>
                          <a:spcPct val="0"/>
                        </a:spcAft>
                        <a:buClrTx/>
                        <a:buSzTx/>
                        <a:buFont typeface="Wingdings" pitchFamily="2" charset="2"/>
                        <a:buChar char="Ø"/>
                        <a:tabLst/>
                      </a:pPr>
                      <a:r>
                        <a:rPr kumimoji="0" lang="it-IT" sz="2800" b="1" i="0" u="none" strike="noStrike" cap="none" normalizeH="0" baseline="0" dirty="0">
                          <a:ln>
                            <a:noFill/>
                          </a:ln>
                          <a:solidFill>
                            <a:schemeClr val="tx1"/>
                          </a:solidFill>
                          <a:effectLst/>
                          <a:latin typeface="Times New Roman" pitchFamily="18" charset="0"/>
                          <a:cs typeface="Times New Roman" pitchFamily="18" charset="0"/>
                        </a:rPr>
                        <a:t>   GUANTI IN NITRILE O VINILE </a:t>
                      </a:r>
                      <a:endParaRPr kumimoji="0" lang="it-IT" sz="2800" b="1" i="0" u="none" strike="noStrike" cap="none" normalizeH="0" baseline="0" dirty="0">
                        <a:ln>
                          <a:noFill/>
                        </a:ln>
                        <a:solidFill>
                          <a:schemeClr val="tx1"/>
                        </a:solidFill>
                        <a:effectLst/>
                        <a:latin typeface="Times New Roman" pitchFamily="18" charset="0"/>
                      </a:endParaRPr>
                    </a:p>
                  </a:txBody>
                  <a:tcPr marL="91434" marR="91434" marT="45722" marB="45722"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602796">
                <a:tc>
                  <a:txBody>
                    <a:bodyPr/>
                    <a:lstStyle/>
                    <a:p>
                      <a:pPr marL="0" marR="0" lvl="0" indent="0" algn="l" defTabSz="762000" rtl="0" eaLnBrk="1" fontAlgn="base" latinLnBrk="0" hangingPunct="1">
                        <a:lnSpc>
                          <a:spcPct val="100000"/>
                        </a:lnSpc>
                        <a:spcBef>
                          <a:spcPct val="0"/>
                        </a:spcBef>
                        <a:spcAft>
                          <a:spcPct val="0"/>
                        </a:spcAft>
                        <a:buClrTx/>
                        <a:buSzTx/>
                        <a:buFont typeface="Wingdings" pitchFamily="2" charset="2"/>
                        <a:buChar char="Ø"/>
                        <a:tabLst/>
                      </a:pPr>
                      <a:r>
                        <a:rPr kumimoji="0" lang="it-IT" sz="2800" b="1" i="0" u="none" strike="noStrike" cap="none" normalizeH="0" baseline="0" dirty="0">
                          <a:ln>
                            <a:noFill/>
                          </a:ln>
                          <a:solidFill>
                            <a:schemeClr val="tx1"/>
                          </a:solidFill>
                          <a:effectLst/>
                          <a:latin typeface="Times New Roman" pitchFamily="18" charset="0"/>
                        </a:rPr>
                        <a:t>   MASCHERA PER LA VENTILAZIONE ARTIFICIALE</a:t>
                      </a:r>
                    </a:p>
                  </a:txBody>
                  <a:tcPr marL="91434" marR="91434" marT="45722" marB="45722"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602796">
                <a:tc>
                  <a:txBody>
                    <a:bodyPr/>
                    <a:lstStyle/>
                    <a:p>
                      <a:pPr marL="0" marR="0" lvl="0" indent="0" algn="l" defTabSz="762000" rtl="0" eaLnBrk="1" fontAlgn="base" latinLnBrk="0" hangingPunct="1">
                        <a:lnSpc>
                          <a:spcPct val="100000"/>
                        </a:lnSpc>
                        <a:spcBef>
                          <a:spcPct val="0"/>
                        </a:spcBef>
                        <a:spcAft>
                          <a:spcPct val="0"/>
                        </a:spcAft>
                        <a:buClrTx/>
                        <a:buSzTx/>
                        <a:buFont typeface="Wingdings" pitchFamily="2" charset="2"/>
                        <a:buChar char="Ø"/>
                        <a:tabLst/>
                      </a:pPr>
                      <a:r>
                        <a:rPr kumimoji="0" lang="it-IT" sz="2800" b="1" i="0" u="none" strike="noStrike" cap="none" normalizeH="0" baseline="0" dirty="0">
                          <a:ln>
                            <a:noFill/>
                          </a:ln>
                          <a:solidFill>
                            <a:schemeClr val="tx1"/>
                          </a:solidFill>
                          <a:effectLst/>
                          <a:latin typeface="Times New Roman" pitchFamily="18" charset="0"/>
                          <a:cs typeface="Times New Roman" pitchFamily="18" charset="0"/>
                        </a:rPr>
                        <a:t>   BARELLA SPINALE</a:t>
                      </a:r>
                      <a:endParaRPr kumimoji="0" lang="it-IT" sz="2800" b="1" i="0" u="none" strike="noStrike" cap="none" normalizeH="0" baseline="0" dirty="0">
                        <a:ln>
                          <a:noFill/>
                        </a:ln>
                        <a:solidFill>
                          <a:schemeClr val="tx1"/>
                        </a:solidFill>
                        <a:effectLst/>
                        <a:latin typeface="Times New Roman" pitchFamily="18" charset="0"/>
                      </a:endParaRPr>
                    </a:p>
                  </a:txBody>
                  <a:tcPr marL="91434" marR="91434" marT="45722" marB="45722"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sp>
        <p:nvSpPr>
          <p:cNvPr id="36876" name="Rettangolo 3"/>
          <p:cNvSpPr>
            <a:spLocks noChangeArrowheads="1"/>
          </p:cNvSpPr>
          <p:nvPr/>
        </p:nvSpPr>
        <p:spPr bwMode="auto">
          <a:xfrm>
            <a:off x="1460500" y="2073275"/>
            <a:ext cx="10225088" cy="1138238"/>
          </a:xfrm>
          <a:prstGeom prst="rect">
            <a:avLst/>
          </a:prstGeom>
          <a:noFill/>
          <a:ln w="9525">
            <a:noFill/>
            <a:miter lim="800000"/>
            <a:headEnd/>
            <a:tailEnd/>
          </a:ln>
        </p:spPr>
        <p:txBody>
          <a:bodyPr>
            <a:spAutoFit/>
          </a:bodyPr>
          <a:lstStyle/>
          <a:p>
            <a:pPr defTabSz="762000">
              <a:spcBef>
                <a:spcPct val="0"/>
              </a:spcBef>
            </a:pPr>
            <a:r>
              <a:rPr lang="it-IT" altLang="it-IT" sz="3400" b="0" u="sng">
                <a:solidFill>
                  <a:srgbClr val="000000"/>
                </a:solidFill>
                <a:latin typeface="Comic Sans MS" pitchFamily="66" charset="0"/>
              </a:rPr>
              <a:t>DA RAPPORTARE ALLA TIPOLOGIA DI LAVORO E AI RISCHI…</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6196" name="Rectangle 4"/>
          <p:cNvSpPr>
            <a:spLocks noChangeArrowheads="1"/>
          </p:cNvSpPr>
          <p:nvPr/>
        </p:nvSpPr>
        <p:spPr bwMode="auto">
          <a:xfrm>
            <a:off x="957263" y="1347788"/>
            <a:ext cx="11707812"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LESIONI ADDOMINALI</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Oggetti penetranti</a:t>
            </a:r>
          </a:p>
        </p:txBody>
      </p:sp>
      <p:sp>
        <p:nvSpPr>
          <p:cNvPr id="1416197" name="Rectangle 5"/>
          <p:cNvSpPr>
            <a:spLocks noChangeArrowheads="1"/>
          </p:cNvSpPr>
          <p:nvPr/>
        </p:nvSpPr>
        <p:spPr bwMode="auto">
          <a:xfrm>
            <a:off x="812800" y="4805363"/>
            <a:ext cx="1170781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dirty="0">
                <a:effectLst>
                  <a:outerShdw blurRad="38100" dist="38100" dir="2700000" algn="tl">
                    <a:srgbClr val="C0C0C0"/>
                  </a:outerShdw>
                </a:effectLst>
                <a:latin typeface="Comic Sans MS" pitchFamily="66" charset="0"/>
              </a:rPr>
              <a:t>Non togliere l’oggetto</a:t>
            </a:r>
          </a:p>
          <a:p>
            <a:pPr defTabSz="1300163">
              <a:spcBef>
                <a:spcPct val="0"/>
              </a:spcBef>
              <a:defRPr/>
            </a:pPr>
            <a:r>
              <a:rPr lang="it-IT" sz="6300" dirty="0">
                <a:effectLst>
                  <a:outerShdw blurRad="38100" dist="38100" dir="2700000" algn="tl">
                    <a:srgbClr val="C0C0C0"/>
                  </a:outerShdw>
                </a:effectLst>
                <a:latin typeface="Comic Sans MS" pitchFamily="66" charset="0"/>
              </a:rPr>
              <a:t>Immobilizzarlo con garze sterili e cerotti</a:t>
            </a:r>
            <a:endParaRPr lang="it-IT" sz="6300" b="0" i="1" dirty="0">
              <a:effectLst>
                <a:outerShdw blurRad="38100" dist="38100" dir="2700000" algn="tl">
                  <a:srgbClr val="C0C0C0"/>
                </a:outerShdw>
              </a:effectLst>
              <a:latin typeface="Comic Sans MS" pitchFamily="66" charset="0"/>
            </a:endParaRP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body" idx="4294967295"/>
          </p:nvPr>
        </p:nvSpPr>
        <p:spPr>
          <a:xfrm>
            <a:off x="879475" y="1996480"/>
            <a:ext cx="11707813" cy="6680795"/>
          </a:xfrm>
        </p:spPr>
        <p:txBody>
          <a:bodyPr lIns="130037" tIns="65018" rIns="130037" bIns="65018"/>
          <a:lstStyle/>
          <a:p>
            <a:pPr marL="273050" indent="-273050" defTabSz="914400" eaLnBrk="1" hangingPunct="1">
              <a:lnSpc>
                <a:spcPct val="80000"/>
              </a:lnSpc>
              <a:buFontTx/>
              <a:buNone/>
            </a:pPr>
            <a:r>
              <a:rPr lang="it-IT" altLang="it-IT" sz="3600" dirty="0">
                <a:latin typeface="Comic Sans MS" pitchFamily="66" charset="0"/>
              </a:rPr>
              <a:t>  La sofferenza addominale acuta è l’insorgenza improvvisa di un grave disturbo accompagnato da dolore che può essere causata da:</a:t>
            </a:r>
          </a:p>
          <a:p>
            <a:pPr defTabSz="914400" eaLnBrk="1" hangingPunct="1">
              <a:lnSpc>
                <a:spcPct val="80000"/>
              </a:lnSpc>
            </a:pPr>
            <a:r>
              <a:rPr lang="it-IT" altLang="it-IT" sz="3600" dirty="0">
                <a:latin typeface="Comic Sans MS" pitchFamily="66" charset="0"/>
              </a:rPr>
              <a:t>infezione </a:t>
            </a:r>
          </a:p>
          <a:p>
            <a:pPr defTabSz="914400" eaLnBrk="1" hangingPunct="1">
              <a:lnSpc>
                <a:spcPct val="80000"/>
              </a:lnSpc>
            </a:pPr>
            <a:r>
              <a:rPr lang="it-IT" altLang="it-IT" sz="3600" dirty="0">
                <a:latin typeface="Comic Sans MS" pitchFamily="66" charset="0"/>
              </a:rPr>
              <a:t>Infiammazione</a:t>
            </a:r>
          </a:p>
          <a:p>
            <a:pPr defTabSz="914400" eaLnBrk="1" hangingPunct="1">
              <a:lnSpc>
                <a:spcPct val="80000"/>
              </a:lnSpc>
            </a:pPr>
            <a:r>
              <a:rPr lang="it-IT" altLang="it-IT" sz="3600" dirty="0">
                <a:latin typeface="Comic Sans MS" pitchFamily="66" charset="0"/>
              </a:rPr>
              <a:t>perforazione  </a:t>
            </a:r>
          </a:p>
          <a:p>
            <a:pPr defTabSz="914400" eaLnBrk="1" hangingPunct="1">
              <a:lnSpc>
                <a:spcPct val="80000"/>
              </a:lnSpc>
            </a:pPr>
            <a:r>
              <a:rPr lang="it-IT" altLang="it-IT" sz="3600" dirty="0">
                <a:latin typeface="Comic Sans MS" pitchFamily="66" charset="0"/>
              </a:rPr>
              <a:t>patologia degli organi addominali. </a:t>
            </a:r>
          </a:p>
          <a:p>
            <a:pPr marL="273050" indent="-273050" algn="ctr" defTabSz="914400" eaLnBrk="1" hangingPunct="1">
              <a:lnSpc>
                <a:spcPct val="80000"/>
              </a:lnSpc>
              <a:buFontTx/>
              <a:buNone/>
            </a:pPr>
            <a:endParaRPr lang="it-IT" altLang="it-IT" sz="4400" dirty="0">
              <a:solidFill>
                <a:schemeClr val="accent2"/>
              </a:solidFill>
              <a:latin typeface="Comic Sans MS" pitchFamily="66" charset="0"/>
            </a:endParaRPr>
          </a:p>
        </p:txBody>
      </p:sp>
      <p:sp>
        <p:nvSpPr>
          <p:cNvPr id="1414147" name="Rectangle 3"/>
          <p:cNvSpPr>
            <a:spLocks noChangeArrowheads="1"/>
          </p:cNvSpPr>
          <p:nvPr/>
        </p:nvSpPr>
        <p:spPr bwMode="auto">
          <a:xfrm>
            <a:off x="668958" y="556320"/>
            <a:ext cx="12067555" cy="1224136"/>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dirty="0">
                <a:solidFill>
                  <a:srgbClr val="FF0000"/>
                </a:solidFill>
                <a:effectLst>
                  <a:outerShdw blurRad="38100" dist="38100" dir="2700000" algn="tl">
                    <a:srgbClr val="C0C0C0"/>
                  </a:outerShdw>
                </a:effectLst>
                <a:latin typeface="Comic Sans MS" pitchFamily="66" charset="0"/>
              </a:rPr>
              <a:t>ADDOME ACUTO</a:t>
            </a:r>
          </a:p>
        </p:txBody>
      </p:sp>
      <p:pic>
        <p:nvPicPr>
          <p:cNvPr id="3" name="Immagine 2">
            <a:extLst>
              <a:ext uri="{FF2B5EF4-FFF2-40B4-BE49-F238E27FC236}">
                <a16:creationId xmlns:a16="http://schemas.microsoft.com/office/drawing/2014/main" id="{347AEFC9-C73A-4D5F-97BA-FE13BD3E7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1686" y="5769445"/>
            <a:ext cx="5514827" cy="3860379"/>
          </a:xfrm>
          <a:prstGeom prst="rect">
            <a:avLst/>
          </a:prstGeom>
        </p:spPr>
      </p:pic>
    </p:spTree>
    <p:extLst>
      <p:ext uri="{BB962C8B-B14F-4D97-AF65-F5344CB8AC3E}">
        <p14:creationId xmlns:p14="http://schemas.microsoft.com/office/powerpoint/2010/main" val="704636246"/>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body" idx="4294967295"/>
          </p:nvPr>
        </p:nvSpPr>
        <p:spPr>
          <a:xfrm>
            <a:off x="879475" y="2212504"/>
            <a:ext cx="11707813" cy="6464771"/>
          </a:xfrm>
        </p:spPr>
        <p:txBody>
          <a:bodyPr lIns="130037" tIns="65018" rIns="130037" bIns="65018"/>
          <a:lstStyle/>
          <a:p>
            <a:pPr marL="273050" indent="-273050" defTabSz="914400" eaLnBrk="1" hangingPunct="1">
              <a:lnSpc>
                <a:spcPct val="80000"/>
              </a:lnSpc>
              <a:buFontTx/>
              <a:buNone/>
            </a:pPr>
            <a:r>
              <a:rPr lang="it-IT" altLang="it-IT" sz="3600" dirty="0">
                <a:latin typeface="Comic Sans MS" pitchFamily="66" charset="0"/>
              </a:rPr>
              <a:t>All’inizio è facile confondere i disturbi addominali con una semplice indigestione e aspettare che il dolore scompaia da solo. </a:t>
            </a:r>
          </a:p>
          <a:p>
            <a:pPr marL="273050" indent="-273050" defTabSz="914400" eaLnBrk="1" hangingPunct="1">
              <a:lnSpc>
                <a:spcPct val="80000"/>
              </a:lnSpc>
              <a:buFontTx/>
              <a:buNone/>
            </a:pPr>
            <a:r>
              <a:rPr lang="it-IT" altLang="it-IT" sz="3600" dirty="0">
                <a:latin typeface="Comic Sans MS" pitchFamily="66" charset="0"/>
              </a:rPr>
              <a:t>Se questo non succede potrebbero emergere </a:t>
            </a:r>
          </a:p>
          <a:p>
            <a:pPr marL="273050" indent="-273050" defTabSz="914400" eaLnBrk="1" hangingPunct="1">
              <a:lnSpc>
                <a:spcPct val="80000"/>
              </a:lnSpc>
              <a:buFontTx/>
              <a:buNone/>
            </a:pPr>
            <a:r>
              <a:rPr lang="it-IT" altLang="it-IT" sz="3600" dirty="0">
                <a:latin typeface="Comic Sans MS" pitchFamily="66" charset="0"/>
              </a:rPr>
              <a:t>problemi più gravi quali appendicite, occlusione intestinale, infiammazione della cistifellea, </a:t>
            </a:r>
          </a:p>
          <a:p>
            <a:pPr marL="273050" indent="-273050" defTabSz="914400" eaLnBrk="1" hangingPunct="1">
              <a:lnSpc>
                <a:spcPct val="80000"/>
              </a:lnSpc>
              <a:buFontTx/>
              <a:buNone/>
            </a:pPr>
            <a:r>
              <a:rPr lang="it-IT" altLang="it-IT" sz="3600" dirty="0">
                <a:latin typeface="Comic Sans MS" pitchFamily="66" charset="0"/>
              </a:rPr>
              <a:t>calcoli biliari, ulcera perforata, ernia, </a:t>
            </a:r>
            <a:r>
              <a:rPr lang="it-IT" altLang="it-IT" sz="3600" dirty="0" err="1">
                <a:latin typeface="Comic Sans MS" pitchFamily="66" charset="0"/>
              </a:rPr>
              <a:t>ecc</a:t>
            </a:r>
            <a:r>
              <a:rPr lang="it-IT" altLang="it-IT" sz="3600" dirty="0">
                <a:latin typeface="Comic Sans MS" pitchFamily="66" charset="0"/>
              </a:rPr>
              <a:t>… </a:t>
            </a:r>
          </a:p>
          <a:p>
            <a:pPr marL="273050" indent="-273050" algn="ctr" defTabSz="914400" eaLnBrk="1" hangingPunct="1">
              <a:lnSpc>
                <a:spcPct val="80000"/>
              </a:lnSpc>
              <a:buFontTx/>
              <a:buNone/>
            </a:pPr>
            <a:endParaRPr lang="it-IT" altLang="it-IT" sz="4400" dirty="0">
              <a:solidFill>
                <a:schemeClr val="accent2"/>
              </a:solidFill>
              <a:latin typeface="Comic Sans MS" pitchFamily="66" charset="0"/>
            </a:endParaRPr>
          </a:p>
        </p:txBody>
      </p:sp>
      <p:sp>
        <p:nvSpPr>
          <p:cNvPr id="1414147" name="Rectangle 3"/>
          <p:cNvSpPr>
            <a:spLocks noChangeArrowheads="1"/>
          </p:cNvSpPr>
          <p:nvPr/>
        </p:nvSpPr>
        <p:spPr bwMode="auto">
          <a:xfrm>
            <a:off x="879475" y="-32883"/>
            <a:ext cx="11707813" cy="1741331"/>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dirty="0">
                <a:solidFill>
                  <a:srgbClr val="FF0000"/>
                </a:solidFill>
                <a:effectLst>
                  <a:outerShdw blurRad="38100" dist="38100" dir="2700000" algn="tl">
                    <a:srgbClr val="C0C0C0"/>
                  </a:outerShdw>
                </a:effectLst>
                <a:latin typeface="Comic Sans MS" pitchFamily="66" charset="0"/>
              </a:rPr>
              <a:t>ADDOME ACUTO</a:t>
            </a:r>
          </a:p>
        </p:txBody>
      </p:sp>
      <p:pic>
        <p:nvPicPr>
          <p:cNvPr id="3" name="Immagine 2">
            <a:extLst>
              <a:ext uri="{FF2B5EF4-FFF2-40B4-BE49-F238E27FC236}">
                <a16:creationId xmlns:a16="http://schemas.microsoft.com/office/drawing/2014/main" id="{5C9206C4-1863-43FB-B3A1-FB9F9BA06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9719" y="5850511"/>
            <a:ext cx="5077570" cy="3554299"/>
          </a:xfrm>
          <a:prstGeom prst="rect">
            <a:avLst/>
          </a:prstGeom>
        </p:spPr>
      </p:pic>
    </p:spTree>
    <p:extLst>
      <p:ext uri="{BB962C8B-B14F-4D97-AF65-F5344CB8AC3E}">
        <p14:creationId xmlns:p14="http://schemas.microsoft.com/office/powerpoint/2010/main" val="2872035198"/>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body" idx="4294967295"/>
          </p:nvPr>
        </p:nvSpPr>
        <p:spPr>
          <a:xfrm>
            <a:off x="879475" y="2212504"/>
            <a:ext cx="11707813" cy="6464771"/>
          </a:xfrm>
        </p:spPr>
        <p:txBody>
          <a:bodyPr lIns="130037" tIns="65018" rIns="130037" bIns="65018"/>
          <a:lstStyle/>
          <a:p>
            <a:pPr marL="273050" indent="-273050" defTabSz="914400" eaLnBrk="1" hangingPunct="1">
              <a:lnSpc>
                <a:spcPct val="80000"/>
              </a:lnSpc>
              <a:buFontTx/>
              <a:buNone/>
            </a:pPr>
            <a:r>
              <a:rPr lang="it-IT" altLang="it-IT" sz="3200" dirty="0">
                <a:latin typeface="Comic Sans MS" pitchFamily="66" charset="0"/>
              </a:rPr>
              <a:t>-Dolore diffuso </a:t>
            </a:r>
          </a:p>
          <a:p>
            <a:pPr marL="273050" indent="-273050" defTabSz="914400" eaLnBrk="1" hangingPunct="1">
              <a:lnSpc>
                <a:spcPct val="80000"/>
              </a:lnSpc>
              <a:buFontTx/>
              <a:buNone/>
            </a:pPr>
            <a:r>
              <a:rPr lang="it-IT" altLang="it-IT" sz="3200" dirty="0">
                <a:latin typeface="Comic Sans MS" pitchFamily="66" charset="0"/>
              </a:rPr>
              <a:t>- Nausea e vomito </a:t>
            </a:r>
          </a:p>
          <a:p>
            <a:pPr marL="273050" indent="-273050" defTabSz="914400" eaLnBrk="1" hangingPunct="1">
              <a:lnSpc>
                <a:spcPct val="80000"/>
              </a:lnSpc>
              <a:buFontTx/>
              <a:buNone/>
            </a:pPr>
            <a:r>
              <a:rPr lang="it-IT" altLang="it-IT" sz="3200" dirty="0">
                <a:latin typeface="Comic Sans MS" pitchFamily="66" charset="0"/>
              </a:rPr>
              <a:t>- Diarrea o stitichezza </a:t>
            </a:r>
          </a:p>
          <a:p>
            <a:pPr marL="273050" indent="-273050" defTabSz="914400" eaLnBrk="1" hangingPunct="1">
              <a:lnSpc>
                <a:spcPct val="80000"/>
              </a:lnSpc>
              <a:buFontTx/>
              <a:buNone/>
            </a:pPr>
            <a:r>
              <a:rPr lang="it-IT" altLang="it-IT" sz="3200" dirty="0">
                <a:latin typeface="Comic Sans MS" pitchFamily="66" charset="0"/>
              </a:rPr>
              <a:t>- Polso rapido </a:t>
            </a:r>
          </a:p>
          <a:p>
            <a:pPr marL="273050" indent="-273050" defTabSz="914400" eaLnBrk="1" hangingPunct="1">
              <a:lnSpc>
                <a:spcPct val="80000"/>
              </a:lnSpc>
              <a:buFontTx/>
              <a:buNone/>
            </a:pPr>
            <a:r>
              <a:rPr lang="it-IT" altLang="it-IT" sz="3200" dirty="0">
                <a:latin typeface="Comic Sans MS" pitchFamily="66" charset="0"/>
              </a:rPr>
              <a:t>- Pressione sanguigna bassa </a:t>
            </a:r>
          </a:p>
          <a:p>
            <a:pPr marL="273050" indent="-273050" defTabSz="914400" eaLnBrk="1" hangingPunct="1">
              <a:lnSpc>
                <a:spcPct val="80000"/>
              </a:lnSpc>
              <a:buFontTx/>
              <a:buNone/>
            </a:pPr>
            <a:r>
              <a:rPr lang="it-IT" altLang="it-IT" sz="3200" dirty="0">
                <a:latin typeface="Comic Sans MS" pitchFamily="66" charset="0"/>
              </a:rPr>
              <a:t>- Respiro rapido e superficiale </a:t>
            </a:r>
          </a:p>
          <a:p>
            <a:pPr marL="273050" indent="-273050" defTabSz="914400" eaLnBrk="1" hangingPunct="1">
              <a:lnSpc>
                <a:spcPct val="80000"/>
              </a:lnSpc>
              <a:buFontTx/>
              <a:buNone/>
            </a:pPr>
            <a:r>
              <a:rPr lang="it-IT" altLang="it-IT" sz="3200" dirty="0">
                <a:latin typeface="Comic Sans MS" pitchFamily="66" charset="0"/>
              </a:rPr>
              <a:t>- Rigidità addominale (il paziente non riesce a rilassare l’addome a richiesta – risulta al tatto duro come un asse di legno)  </a:t>
            </a:r>
          </a:p>
          <a:p>
            <a:pPr marL="273050" indent="-273050" defTabSz="914400" eaLnBrk="1" hangingPunct="1">
              <a:lnSpc>
                <a:spcPct val="80000"/>
              </a:lnSpc>
              <a:buFontTx/>
              <a:buNone/>
            </a:pPr>
            <a:r>
              <a:rPr lang="it-IT" altLang="it-IT" sz="3200" dirty="0">
                <a:latin typeface="Comic Sans MS" pitchFamily="66" charset="0"/>
              </a:rPr>
              <a:t>- Presenza di una massa addominale evidente alla palpazione </a:t>
            </a:r>
          </a:p>
          <a:p>
            <a:pPr marL="273050" indent="-273050" defTabSz="914400" eaLnBrk="1" hangingPunct="1">
              <a:lnSpc>
                <a:spcPct val="80000"/>
              </a:lnSpc>
              <a:buFontTx/>
              <a:buNone/>
            </a:pPr>
            <a:r>
              <a:rPr lang="it-IT" altLang="it-IT" sz="3200" dirty="0">
                <a:latin typeface="Comic Sans MS" pitchFamily="66" charset="0"/>
              </a:rPr>
              <a:t>- Segni di shock per emorragia interna </a:t>
            </a:r>
          </a:p>
          <a:p>
            <a:pPr marL="273050" indent="-273050" defTabSz="914400" eaLnBrk="1" hangingPunct="1">
              <a:lnSpc>
                <a:spcPct val="80000"/>
              </a:lnSpc>
              <a:buFontTx/>
              <a:buNone/>
            </a:pPr>
            <a:r>
              <a:rPr lang="it-IT" altLang="it-IT" sz="3200" dirty="0">
                <a:latin typeface="Comic Sans MS" pitchFamily="66" charset="0"/>
              </a:rPr>
              <a:t>- Irregolarità dell’attività intestinale (feci scure e catramose) </a:t>
            </a:r>
          </a:p>
          <a:p>
            <a:pPr marL="273050" indent="-273050" defTabSz="914400" eaLnBrk="1" hangingPunct="1">
              <a:lnSpc>
                <a:spcPct val="80000"/>
              </a:lnSpc>
              <a:buFontTx/>
              <a:buNone/>
            </a:pPr>
            <a:r>
              <a:rPr lang="it-IT" altLang="it-IT" sz="3200" dirty="0">
                <a:latin typeface="Comic Sans MS" pitchFamily="66" charset="0"/>
              </a:rPr>
              <a:t>- Emorragia rettale e presenza di sangue nelle urine </a:t>
            </a:r>
          </a:p>
          <a:p>
            <a:pPr marL="273050" indent="-273050" defTabSz="914400" eaLnBrk="1" hangingPunct="1">
              <a:lnSpc>
                <a:spcPct val="80000"/>
              </a:lnSpc>
              <a:buFontTx/>
              <a:buNone/>
            </a:pPr>
            <a:r>
              <a:rPr lang="it-IT" altLang="it-IT" sz="3200" dirty="0">
                <a:latin typeface="Comic Sans MS" pitchFamily="66" charset="0"/>
              </a:rPr>
              <a:t>- Paura o apprensione </a:t>
            </a:r>
          </a:p>
        </p:txBody>
      </p:sp>
      <p:sp>
        <p:nvSpPr>
          <p:cNvPr id="1414147" name="Rectangle 3"/>
          <p:cNvSpPr>
            <a:spLocks noChangeArrowheads="1"/>
          </p:cNvSpPr>
          <p:nvPr/>
        </p:nvSpPr>
        <p:spPr bwMode="auto">
          <a:xfrm>
            <a:off x="879475" y="-32883"/>
            <a:ext cx="11707813" cy="1741331"/>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dirty="0">
                <a:solidFill>
                  <a:srgbClr val="FF0000"/>
                </a:solidFill>
                <a:effectLst>
                  <a:outerShdw blurRad="38100" dist="38100" dir="2700000" algn="tl">
                    <a:srgbClr val="C0C0C0"/>
                  </a:outerShdw>
                </a:effectLst>
                <a:latin typeface="Comic Sans MS" pitchFamily="66" charset="0"/>
              </a:rPr>
              <a:t>ADDOME ACUTO</a:t>
            </a:r>
          </a:p>
          <a:p>
            <a:pPr defTabSz="1300163">
              <a:spcBef>
                <a:spcPct val="0"/>
              </a:spcBef>
              <a:defRPr/>
            </a:pPr>
            <a:r>
              <a:rPr lang="it-IT" sz="5400" dirty="0">
                <a:solidFill>
                  <a:schemeClr val="accent2">
                    <a:lumMod val="75000"/>
                  </a:schemeClr>
                </a:solidFill>
                <a:effectLst>
                  <a:outerShdw blurRad="38100" dist="38100" dir="2700000" algn="tl">
                    <a:srgbClr val="C0C0C0"/>
                  </a:outerShdw>
                </a:effectLst>
                <a:latin typeface="Comic Sans MS" pitchFamily="66" charset="0"/>
              </a:rPr>
              <a:t>Sintomi</a:t>
            </a:r>
          </a:p>
        </p:txBody>
      </p:sp>
    </p:spTree>
    <p:extLst>
      <p:ext uri="{BB962C8B-B14F-4D97-AF65-F5344CB8AC3E}">
        <p14:creationId xmlns:p14="http://schemas.microsoft.com/office/powerpoint/2010/main" val="3858647443"/>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body" idx="4294967295"/>
          </p:nvPr>
        </p:nvSpPr>
        <p:spPr>
          <a:xfrm>
            <a:off x="879475" y="2428528"/>
            <a:ext cx="11707813" cy="6248747"/>
          </a:xfrm>
        </p:spPr>
        <p:txBody>
          <a:bodyPr lIns="130037" tIns="65018" rIns="130037" bIns="65018"/>
          <a:lstStyle/>
          <a:p>
            <a:pPr marL="273050" indent="-273050" defTabSz="914400" eaLnBrk="1" hangingPunct="1">
              <a:lnSpc>
                <a:spcPct val="80000"/>
              </a:lnSpc>
              <a:buFontTx/>
              <a:buNone/>
            </a:pPr>
            <a:r>
              <a:rPr lang="it-IT" altLang="it-IT" sz="3200" dirty="0">
                <a:latin typeface="Comic Sans MS" pitchFamily="66" charset="0"/>
              </a:rPr>
              <a:t>-mantenere pervie le vie aeree ed essere pronti ad un possibile attacco di vomito </a:t>
            </a:r>
          </a:p>
          <a:p>
            <a:pPr marL="0" indent="0" defTabSz="914400" eaLnBrk="1" hangingPunct="1">
              <a:lnSpc>
                <a:spcPct val="80000"/>
              </a:lnSpc>
              <a:buNone/>
            </a:pPr>
            <a:endParaRPr lang="it-IT" altLang="it-IT" sz="3200" dirty="0">
              <a:latin typeface="Comic Sans MS" pitchFamily="66" charset="0"/>
            </a:endParaRPr>
          </a:p>
          <a:p>
            <a:pPr defTabSz="914400" eaLnBrk="1" hangingPunct="1">
              <a:lnSpc>
                <a:spcPct val="80000"/>
              </a:lnSpc>
              <a:buFontTx/>
              <a:buChar char="-"/>
            </a:pPr>
            <a:r>
              <a:rPr lang="it-IT" altLang="it-IT" sz="3200" dirty="0">
                <a:latin typeface="Comic Sans MS" pitchFamily="66" charset="0"/>
              </a:rPr>
              <a:t>posizionare il soggetto supino con le ginocchia flesse </a:t>
            </a:r>
          </a:p>
          <a:p>
            <a:pPr defTabSz="914400" eaLnBrk="1" hangingPunct="1">
              <a:lnSpc>
                <a:spcPct val="80000"/>
              </a:lnSpc>
              <a:buFontTx/>
              <a:buChar char="-"/>
            </a:pPr>
            <a:endParaRPr lang="it-IT" altLang="it-IT" sz="3200" dirty="0">
              <a:latin typeface="Comic Sans MS" pitchFamily="66" charset="0"/>
            </a:endParaRPr>
          </a:p>
          <a:p>
            <a:pPr defTabSz="914400" eaLnBrk="1" hangingPunct="1">
              <a:lnSpc>
                <a:spcPct val="80000"/>
              </a:lnSpc>
              <a:buFontTx/>
              <a:buChar char="-"/>
            </a:pPr>
            <a:r>
              <a:rPr lang="it-IT" altLang="it-IT" sz="3200" dirty="0">
                <a:latin typeface="Comic Sans MS" pitchFamily="66" charset="0"/>
              </a:rPr>
              <a:t>non somministrare nulla per via orale </a:t>
            </a:r>
          </a:p>
          <a:p>
            <a:pPr defTabSz="914400" eaLnBrk="1" hangingPunct="1">
              <a:lnSpc>
                <a:spcPct val="80000"/>
              </a:lnSpc>
              <a:buFontTx/>
              <a:buChar char="-"/>
            </a:pPr>
            <a:endParaRPr lang="it-IT" altLang="it-IT" sz="3200" dirty="0">
              <a:latin typeface="Comic Sans MS" pitchFamily="66" charset="0"/>
            </a:endParaRPr>
          </a:p>
          <a:p>
            <a:pPr defTabSz="914400" eaLnBrk="1" hangingPunct="1">
              <a:lnSpc>
                <a:spcPct val="80000"/>
              </a:lnSpc>
              <a:buFontTx/>
              <a:buChar char="-"/>
            </a:pPr>
            <a:r>
              <a:rPr lang="it-IT" altLang="it-IT" sz="3200" dirty="0">
                <a:latin typeface="Comic Sans MS" pitchFamily="66" charset="0"/>
              </a:rPr>
              <a:t>Chiamare 118</a:t>
            </a:r>
          </a:p>
          <a:p>
            <a:pPr marL="273050" indent="-273050" defTabSz="914400" eaLnBrk="1" hangingPunct="1">
              <a:lnSpc>
                <a:spcPct val="80000"/>
              </a:lnSpc>
              <a:buFontTx/>
              <a:buNone/>
            </a:pPr>
            <a:r>
              <a:rPr lang="it-IT" altLang="it-IT" sz="3200" dirty="0">
                <a:latin typeface="Comic Sans MS" pitchFamily="66" charset="0"/>
              </a:rPr>
              <a:t> </a:t>
            </a:r>
          </a:p>
        </p:txBody>
      </p:sp>
      <p:sp>
        <p:nvSpPr>
          <p:cNvPr id="1414147" name="Rectangle 3"/>
          <p:cNvSpPr>
            <a:spLocks noChangeArrowheads="1"/>
          </p:cNvSpPr>
          <p:nvPr/>
        </p:nvSpPr>
        <p:spPr bwMode="auto">
          <a:xfrm>
            <a:off x="879475" y="-32883"/>
            <a:ext cx="11707813" cy="1741331"/>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dirty="0">
                <a:solidFill>
                  <a:srgbClr val="FF0000"/>
                </a:solidFill>
                <a:effectLst>
                  <a:outerShdw blurRad="38100" dist="38100" dir="2700000" algn="tl">
                    <a:srgbClr val="C0C0C0"/>
                  </a:outerShdw>
                </a:effectLst>
                <a:latin typeface="Comic Sans MS" pitchFamily="66" charset="0"/>
              </a:rPr>
              <a:t>ADDOME ACUTO</a:t>
            </a:r>
          </a:p>
          <a:p>
            <a:pPr defTabSz="1300163">
              <a:spcBef>
                <a:spcPct val="0"/>
              </a:spcBef>
              <a:defRPr/>
            </a:pPr>
            <a:r>
              <a:rPr lang="it-IT" sz="5400" dirty="0">
                <a:solidFill>
                  <a:schemeClr val="accent2">
                    <a:lumMod val="75000"/>
                  </a:schemeClr>
                </a:solidFill>
                <a:effectLst>
                  <a:outerShdw blurRad="38100" dist="38100" dir="2700000" algn="tl">
                    <a:srgbClr val="C0C0C0"/>
                  </a:outerShdw>
                </a:effectLst>
                <a:latin typeface="Comic Sans MS" pitchFamily="66" charset="0"/>
              </a:rPr>
              <a:t>Trattamento</a:t>
            </a:r>
          </a:p>
        </p:txBody>
      </p:sp>
    </p:spTree>
    <p:extLst>
      <p:ext uri="{BB962C8B-B14F-4D97-AF65-F5344CB8AC3E}">
        <p14:creationId xmlns:p14="http://schemas.microsoft.com/office/powerpoint/2010/main" val="60432188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mano polso spappolato.jpg">
            <a:extLst>
              <a:ext uri="{FF2B5EF4-FFF2-40B4-BE49-F238E27FC236}">
                <a16:creationId xmlns:a16="http://schemas.microsoft.com/office/drawing/2014/main" id="{59528A09-892A-4BD9-B072-2B1FFD9240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6181" y="1098184"/>
            <a:ext cx="11540555" cy="865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8242" name="Rectangle 2"/>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AMPUTAZIONI</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Definizione</a:t>
            </a:r>
          </a:p>
        </p:txBody>
      </p:sp>
      <p:sp>
        <p:nvSpPr>
          <p:cNvPr id="199683" name="Rectangle 3"/>
          <p:cNvSpPr>
            <a:spLocks noChangeArrowheads="1"/>
          </p:cNvSpPr>
          <p:nvPr/>
        </p:nvSpPr>
        <p:spPr bwMode="auto">
          <a:xfrm>
            <a:off x="1756973" y="6711077"/>
            <a:ext cx="10799763" cy="2585323"/>
          </a:xfrm>
          <a:prstGeom prst="rect">
            <a:avLst/>
          </a:prstGeom>
          <a:noFill/>
          <a:ln w="12700">
            <a:noFill/>
            <a:miter lim="800000"/>
            <a:headEnd type="none" w="sm" len="sm"/>
            <a:tailEnd type="none" w="sm" len="sm"/>
          </a:ln>
        </p:spPr>
        <p:txBody>
          <a:bodyPr>
            <a:spAutoFit/>
          </a:bodyPr>
          <a:lstStyle/>
          <a:p>
            <a:pPr>
              <a:spcBef>
                <a:spcPct val="0"/>
              </a:spcBef>
            </a:pPr>
            <a:r>
              <a:rPr lang="it-IT" altLang="it-IT" sz="5400" dirty="0">
                <a:solidFill>
                  <a:srgbClr val="FFC000"/>
                </a:solidFill>
                <a:latin typeface="Comic Sans MS" pitchFamily="66" charset="0"/>
              </a:rPr>
              <a:t>Distacco completo o parziale (SUB-AMPUTAZIONE) di un segmento corporeo</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ChangeArrowheads="1"/>
          </p:cNvSpPr>
          <p:nvPr/>
        </p:nvSpPr>
        <p:spPr bwMode="auto">
          <a:xfrm>
            <a:off x="974725" y="2709863"/>
            <a:ext cx="11161713" cy="6284912"/>
          </a:xfrm>
          <a:prstGeom prst="rect">
            <a:avLst/>
          </a:prstGeom>
          <a:noFill/>
          <a:ln w="9525">
            <a:noFill/>
            <a:miter lim="800000"/>
            <a:headEnd/>
            <a:tailEnd/>
          </a:ln>
        </p:spPr>
        <p:txBody>
          <a:bodyPr lIns="130949" tIns="65475" rIns="130949" bIns="65475"/>
          <a:lstStyle/>
          <a:p>
            <a:pPr marL="650875" lvl="1" indent="-244475" algn="l" defTabSz="1300163" eaLnBrk="0" hangingPunct="0">
              <a:spcBef>
                <a:spcPct val="50000"/>
              </a:spcBef>
              <a:buFontTx/>
              <a:buChar char="•"/>
              <a:tabLst>
                <a:tab pos="677863" algn="l"/>
              </a:tabLst>
            </a:pPr>
            <a:r>
              <a:rPr lang="it-IT" altLang="it-IT" sz="4000">
                <a:latin typeface="Comic Sans MS" pitchFamily="66" charset="0"/>
              </a:rPr>
              <a:t>chiamare il 118 </a:t>
            </a:r>
          </a:p>
          <a:p>
            <a:pPr marL="650875" lvl="1" indent="-244475" algn="l" defTabSz="1300163" eaLnBrk="0" hangingPunct="0">
              <a:spcBef>
                <a:spcPct val="50000"/>
              </a:spcBef>
              <a:buFontTx/>
              <a:buChar char="•"/>
              <a:tabLst>
                <a:tab pos="677863" algn="l"/>
              </a:tabLst>
            </a:pPr>
            <a:r>
              <a:rPr lang="it-IT" altLang="it-IT" sz="4000">
                <a:latin typeface="Comic Sans MS" pitchFamily="66" charset="0"/>
              </a:rPr>
              <a:t>arrestare l’emorragia con compressione o laccio</a:t>
            </a:r>
          </a:p>
          <a:p>
            <a:pPr marL="650875" lvl="1" indent="-244475" algn="l" defTabSz="1300163" eaLnBrk="0" hangingPunct="0">
              <a:spcBef>
                <a:spcPct val="50000"/>
              </a:spcBef>
              <a:buFontTx/>
              <a:buChar char="•"/>
              <a:tabLst>
                <a:tab pos="677863" algn="l"/>
              </a:tabLst>
            </a:pPr>
            <a:r>
              <a:rPr lang="it-IT" altLang="it-IT" sz="4000">
                <a:latin typeface="Comic Sans MS" pitchFamily="66" charset="0"/>
              </a:rPr>
              <a:t>Posizione </a:t>
            </a:r>
            <a:r>
              <a:rPr lang="it-IT" altLang="it-IT" sz="4000" i="1">
                <a:latin typeface="Comic Sans MS" pitchFamily="66" charset="0"/>
              </a:rPr>
              <a:t>anti-shock</a:t>
            </a:r>
          </a:p>
          <a:p>
            <a:pPr marL="650875" lvl="1" indent="-244475" algn="l" defTabSz="1300163" eaLnBrk="0" hangingPunct="0">
              <a:spcBef>
                <a:spcPct val="50000"/>
              </a:spcBef>
              <a:buFontTx/>
              <a:buChar char="•"/>
              <a:tabLst>
                <a:tab pos="677863" algn="l"/>
              </a:tabLst>
            </a:pPr>
            <a:r>
              <a:rPr lang="it-IT" altLang="it-IT" sz="4000">
                <a:latin typeface="Comic Sans MS" pitchFamily="66" charset="0"/>
              </a:rPr>
              <a:t>medicare il moncone di amputazione (</a:t>
            </a:r>
            <a:r>
              <a:rPr lang="it-IT" altLang="it-IT" sz="4000" b="0">
                <a:latin typeface="Comic Sans MS" pitchFamily="66" charset="0"/>
              </a:rPr>
              <a:t>lavaggio con sol fisiologica e copertura con garze sterili)</a:t>
            </a:r>
          </a:p>
          <a:p>
            <a:pPr marL="650875" lvl="1" indent="-244475" algn="l" defTabSz="1300163" eaLnBrk="0" hangingPunct="0">
              <a:spcBef>
                <a:spcPct val="50000"/>
              </a:spcBef>
              <a:buFontTx/>
              <a:buChar char="•"/>
              <a:tabLst>
                <a:tab pos="677863" algn="l"/>
              </a:tabLst>
            </a:pPr>
            <a:r>
              <a:rPr lang="it-IT" altLang="it-IT" sz="4000">
                <a:latin typeface="Comic Sans MS" pitchFamily="66" charset="0"/>
              </a:rPr>
              <a:t>recuperare la parte amputata </a:t>
            </a:r>
            <a:r>
              <a:rPr lang="it-IT" altLang="it-IT" sz="4000" u="sng">
                <a:latin typeface="Comic Sans MS" pitchFamily="66" charset="0"/>
              </a:rPr>
              <a:t>dopo</a:t>
            </a:r>
            <a:r>
              <a:rPr lang="it-IT" altLang="it-IT" sz="4000">
                <a:latin typeface="Comic Sans MS" pitchFamily="66" charset="0"/>
              </a:rPr>
              <a:t> aver trattato l’infortunato</a:t>
            </a:r>
          </a:p>
        </p:txBody>
      </p:sp>
      <p:sp>
        <p:nvSpPr>
          <p:cNvPr id="1420291" name="Rectangle 3"/>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AMPUTAZIONI</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Cosa fare</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amputazione%201"/>
          <p:cNvPicPr>
            <a:picLocks noChangeAspect="1" noChangeArrowheads="1"/>
          </p:cNvPicPr>
          <p:nvPr/>
        </p:nvPicPr>
        <p:blipFill>
          <a:blip r:embed="rId3"/>
          <a:srcRect l="4901" t="3047" r="1910" b="2812"/>
          <a:stretch>
            <a:fillRect/>
          </a:stretch>
        </p:blipFill>
        <p:spPr bwMode="auto">
          <a:xfrm>
            <a:off x="8516938" y="4876800"/>
            <a:ext cx="4105275" cy="4464050"/>
          </a:xfrm>
          <a:prstGeom prst="rect">
            <a:avLst/>
          </a:prstGeom>
          <a:noFill/>
          <a:ln w="9525">
            <a:noFill/>
            <a:miter lim="800000"/>
            <a:headEnd/>
            <a:tailEnd/>
          </a:ln>
        </p:spPr>
      </p:pic>
      <p:sp>
        <p:nvSpPr>
          <p:cNvPr id="201731" name="Rectangle 3"/>
          <p:cNvSpPr>
            <a:spLocks noChangeArrowheads="1"/>
          </p:cNvSpPr>
          <p:nvPr/>
        </p:nvSpPr>
        <p:spPr bwMode="auto">
          <a:xfrm>
            <a:off x="598488" y="2644775"/>
            <a:ext cx="10834687" cy="6178550"/>
          </a:xfrm>
          <a:prstGeom prst="rect">
            <a:avLst/>
          </a:prstGeom>
          <a:noFill/>
          <a:ln w="9525">
            <a:noFill/>
            <a:miter lim="800000"/>
            <a:headEnd/>
            <a:tailEnd/>
          </a:ln>
        </p:spPr>
        <p:txBody>
          <a:bodyPr lIns="130949" tIns="65475" rIns="130949" bIns="65475"/>
          <a:lstStyle/>
          <a:p>
            <a:pPr algn="l" defTabSz="1300163" eaLnBrk="0" hangingPunct="0">
              <a:buFontTx/>
              <a:buChar char="•"/>
              <a:tabLst>
                <a:tab pos="677863" algn="l"/>
                <a:tab pos="1490663" algn="l"/>
              </a:tabLst>
            </a:pPr>
            <a:r>
              <a:rPr lang="it-IT" altLang="it-IT" sz="4000">
                <a:latin typeface="Comic Sans MS" pitchFamily="66" charset="0"/>
              </a:rPr>
              <a:t>Lavaggio con sol. Fisiologica</a:t>
            </a:r>
          </a:p>
          <a:p>
            <a:pPr algn="l" defTabSz="1300163" eaLnBrk="0" hangingPunct="0">
              <a:buFontTx/>
              <a:buChar char="•"/>
              <a:tabLst>
                <a:tab pos="677863" algn="l"/>
                <a:tab pos="1490663" algn="l"/>
              </a:tabLst>
            </a:pPr>
            <a:r>
              <a:rPr lang="it-IT" altLang="it-IT" sz="4000">
                <a:latin typeface="Comic Sans MS" pitchFamily="66" charset="0"/>
              </a:rPr>
              <a:t>Copertura con garze sterili</a:t>
            </a:r>
          </a:p>
          <a:p>
            <a:pPr algn="l" defTabSz="1300163" eaLnBrk="0" hangingPunct="0">
              <a:buFontTx/>
              <a:buChar char="•"/>
              <a:tabLst>
                <a:tab pos="677863" algn="l"/>
                <a:tab pos="1490663" algn="l"/>
              </a:tabLst>
            </a:pPr>
            <a:r>
              <a:rPr lang="it-IT" altLang="it-IT" sz="4000">
                <a:latin typeface="Comic Sans MS" pitchFamily="66" charset="0"/>
              </a:rPr>
              <a:t>trasporto in ospedale in un contenitore refrigerato: </a:t>
            </a:r>
          </a:p>
          <a:p>
            <a:pPr algn="l" defTabSz="1300163" eaLnBrk="0" hangingPunct="0">
              <a:buFontTx/>
              <a:buChar char="-"/>
              <a:tabLst>
                <a:tab pos="677863" algn="l"/>
                <a:tab pos="1490663" algn="l"/>
              </a:tabLst>
            </a:pPr>
            <a:endParaRPr lang="it-IT" altLang="it-IT" sz="3400" b="0">
              <a:latin typeface="Comic Sans MS" pitchFamily="66" charset="0"/>
            </a:endParaRPr>
          </a:p>
          <a:p>
            <a:pPr algn="l" defTabSz="1300163" eaLnBrk="0" hangingPunct="0">
              <a:buFontTx/>
              <a:buChar char="-"/>
              <a:tabLst>
                <a:tab pos="677863" algn="l"/>
                <a:tab pos="1490663" algn="l"/>
              </a:tabLst>
            </a:pPr>
            <a:r>
              <a:rPr lang="it-IT" altLang="it-IT" sz="3400" b="0">
                <a:latin typeface="Comic Sans MS" pitchFamily="66" charset="0"/>
              </a:rPr>
              <a:t>imbustando il pezzo in un involucro</a:t>
            </a:r>
          </a:p>
          <a:p>
            <a:pPr algn="l" defTabSz="1300163" eaLnBrk="0" hangingPunct="0">
              <a:tabLst>
                <a:tab pos="677863" algn="l"/>
                <a:tab pos="1490663" algn="l"/>
              </a:tabLst>
            </a:pPr>
            <a:r>
              <a:rPr lang="it-IT" altLang="it-IT" sz="3400" b="0">
                <a:latin typeface="Comic Sans MS" pitchFamily="66" charset="0"/>
              </a:rPr>
              <a:t>  di plastica </a:t>
            </a:r>
          </a:p>
          <a:p>
            <a:pPr algn="l" defTabSz="1300163" eaLnBrk="0" hangingPunct="0">
              <a:buFontTx/>
              <a:buChar char="-"/>
              <a:tabLst>
                <a:tab pos="677863" algn="l"/>
                <a:tab pos="1490663" algn="l"/>
              </a:tabLst>
            </a:pPr>
            <a:r>
              <a:rPr lang="it-IT" altLang="it-IT" sz="3400" b="0">
                <a:latin typeface="Comic Sans MS" pitchFamily="66" charset="0"/>
              </a:rPr>
              <a:t>evitando il suo contatto diretto </a:t>
            </a:r>
          </a:p>
          <a:p>
            <a:pPr algn="l" defTabSz="1300163" eaLnBrk="0" hangingPunct="0">
              <a:tabLst>
                <a:tab pos="677863" algn="l"/>
                <a:tab pos="1490663" algn="l"/>
              </a:tabLst>
            </a:pPr>
            <a:r>
              <a:rPr lang="it-IT" altLang="it-IT" sz="3400" b="0">
                <a:latin typeface="Comic Sans MS" pitchFamily="66" charset="0"/>
              </a:rPr>
              <a:t> con il ghiaccio</a:t>
            </a:r>
          </a:p>
        </p:txBody>
      </p:sp>
      <p:sp>
        <p:nvSpPr>
          <p:cNvPr id="482308" name="Rectangle 4"/>
          <p:cNvSpPr>
            <a:spLocks noChangeArrowheads="1"/>
          </p:cNvSpPr>
          <p:nvPr/>
        </p:nvSpPr>
        <p:spPr bwMode="auto">
          <a:xfrm>
            <a:off x="914400" y="457200"/>
            <a:ext cx="11053763" cy="1625600"/>
          </a:xfrm>
          <a:prstGeom prst="rect">
            <a:avLst/>
          </a:prstGeom>
          <a:noFill/>
          <a:ln w="9525">
            <a:noFill/>
            <a:miter lim="800000"/>
            <a:headEnd/>
            <a:tailEnd/>
          </a:ln>
          <a:effectLst/>
        </p:spPr>
        <p:txBody>
          <a:bodyPr lIns="130949" tIns="65475" rIns="130949" bIns="65475" anchor="ctr"/>
          <a:lstStyle/>
          <a:p>
            <a:pPr defTabSz="1300163">
              <a:spcBef>
                <a:spcPct val="0"/>
              </a:spcBef>
              <a:defRPr/>
            </a:pPr>
            <a:r>
              <a:rPr lang="it-IT" sz="6300">
                <a:solidFill>
                  <a:srgbClr val="FF0000"/>
                </a:solidFill>
                <a:effectLst>
                  <a:outerShdw blurRad="38100" dist="38100" dir="2700000" algn="tl">
                    <a:srgbClr val="C0C0C0"/>
                  </a:outerShdw>
                </a:effectLst>
                <a:latin typeface="Comic Sans MS" pitchFamily="66" charset="0"/>
              </a:rPr>
              <a:t>AMPUTAZIONI</a:t>
            </a:r>
          </a:p>
          <a:p>
            <a:pPr defTabSz="1300163">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Recupero del segmento</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Immagine 1" descr="scottatura.jpg">
            <a:extLst>
              <a:ext uri="{FF2B5EF4-FFF2-40B4-BE49-F238E27FC236}">
                <a16:creationId xmlns:a16="http://schemas.microsoft.com/office/drawing/2014/main" id="{A08E0BC1-BEE2-40C4-9C18-774C6AEB3F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917142"/>
            <a:ext cx="13003213" cy="883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CasellaDiTesto 3">
            <a:extLst>
              <a:ext uri="{FF2B5EF4-FFF2-40B4-BE49-F238E27FC236}">
                <a16:creationId xmlns:a16="http://schemas.microsoft.com/office/drawing/2014/main" id="{B6AFD77A-27D2-496D-9E3F-D31BA2169BA0}"/>
              </a:ext>
            </a:extLst>
          </p:cNvPr>
          <p:cNvSpPr txBox="1">
            <a:spLocks noChangeArrowheads="1"/>
          </p:cNvSpPr>
          <p:nvPr/>
        </p:nvSpPr>
        <p:spPr bwMode="auto">
          <a:xfrm>
            <a:off x="4377320" y="183454"/>
            <a:ext cx="4253087" cy="129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7821">
                <a:solidFill>
                  <a:schemeClr val="bg1"/>
                </a:solidFill>
                <a:latin typeface="Arial" panose="020B0604020202020204" pitchFamily="34" charset="0"/>
                <a:cs typeface="Arial" panose="020B0604020202020204" pitchFamily="34" charset="0"/>
              </a:rPr>
              <a:t>USTIONI</a:t>
            </a:r>
          </a:p>
        </p:txBody>
      </p:sp>
      <p:sp>
        <p:nvSpPr>
          <p:cNvPr id="4" name="CasellaDiTesto 3">
            <a:extLst>
              <a:ext uri="{FF2B5EF4-FFF2-40B4-BE49-F238E27FC236}">
                <a16:creationId xmlns:a16="http://schemas.microsoft.com/office/drawing/2014/main" id="{BAEFE73D-23B0-47EF-B41B-2B9616E2A7D0}"/>
              </a:ext>
            </a:extLst>
          </p:cNvPr>
          <p:cNvSpPr txBox="1">
            <a:spLocks noChangeArrowheads="1"/>
          </p:cNvSpPr>
          <p:nvPr/>
        </p:nvSpPr>
        <p:spPr bwMode="auto">
          <a:xfrm>
            <a:off x="4372805" y="-100993"/>
            <a:ext cx="4253087" cy="1295868"/>
          </a:xfrm>
          <a:prstGeom prst="rect">
            <a:avLst/>
          </a:prstGeom>
          <a:noFill/>
          <a:ln w="9525">
            <a:noFill/>
            <a:miter lim="800000"/>
            <a:headEnd/>
            <a:tailEnd/>
          </a:ln>
        </p:spPr>
        <p:txBody>
          <a:bodyPr wrap="none">
            <a:spAutoFit/>
          </a:bodyPr>
          <a:lstStyle/>
          <a:p>
            <a:pPr eaLnBrk="1" hangingPunct="1">
              <a:defRPr/>
            </a:pPr>
            <a:r>
              <a:rPr lang="it-IT" sz="7821" dirty="0">
                <a:solidFill>
                  <a:srgbClr val="FF0000"/>
                </a:solidFill>
                <a:effectLst>
                  <a:outerShdw blurRad="38100" dist="38100" dir="2700000" algn="tl">
                    <a:srgbClr val="000000">
                      <a:alpha val="43137"/>
                    </a:srgbClr>
                  </a:outerShdw>
                </a:effectLst>
                <a:cs typeface="Arial" pitchFamily="34" charset="0"/>
              </a:rPr>
              <a:t>USTIONI</a:t>
            </a:r>
          </a:p>
        </p:txBody>
      </p:sp>
      <p:sp>
        <p:nvSpPr>
          <p:cNvPr id="149509" name="Text Box 9">
            <a:extLst>
              <a:ext uri="{FF2B5EF4-FFF2-40B4-BE49-F238E27FC236}">
                <a16:creationId xmlns:a16="http://schemas.microsoft.com/office/drawing/2014/main" id="{0D03D731-81B6-456B-B722-7FF5ABBCCEBF}"/>
              </a:ext>
            </a:extLst>
          </p:cNvPr>
          <p:cNvSpPr txBox="1">
            <a:spLocks noChangeArrowheads="1"/>
          </p:cNvSpPr>
          <p:nvPr/>
        </p:nvSpPr>
        <p:spPr bwMode="auto">
          <a:xfrm>
            <a:off x="3006443" y="1379930"/>
            <a:ext cx="7705956" cy="44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275">
                <a:latin typeface="Arial" panose="020B0604020202020204" pitchFamily="34" charset="0"/>
                <a:cs typeface="Arial" panose="020B0604020202020204" pitchFamily="34" charset="0"/>
              </a:rPr>
              <a:t>dal latino </a:t>
            </a:r>
            <a:r>
              <a:rPr lang="it-IT" altLang="it-IT" sz="2275" i="1">
                <a:latin typeface="Arial" panose="020B0604020202020204" pitchFamily="34" charset="0"/>
                <a:cs typeface="Arial" panose="020B0604020202020204" pitchFamily="34" charset="0"/>
              </a:rPr>
              <a:t>ustus</a:t>
            </a:r>
            <a:r>
              <a:rPr lang="it-IT" altLang="it-IT" sz="2275">
                <a:latin typeface="Arial" panose="020B0604020202020204" pitchFamily="34" charset="0"/>
                <a:cs typeface="Arial" panose="020B0604020202020204" pitchFamily="34" charset="0"/>
              </a:rPr>
              <a:t>, participio passato di </a:t>
            </a:r>
            <a:r>
              <a:rPr lang="it-IT" altLang="it-IT" sz="2275" i="1">
                <a:latin typeface="Arial" panose="020B0604020202020204" pitchFamily="34" charset="0"/>
                <a:cs typeface="Arial" panose="020B0604020202020204" pitchFamily="34" charset="0"/>
              </a:rPr>
              <a:t>urere</a:t>
            </a:r>
            <a:r>
              <a:rPr lang="it-IT" altLang="it-IT" sz="2275">
                <a:latin typeface="Arial" panose="020B0604020202020204" pitchFamily="34" charset="0"/>
                <a:cs typeface="Arial" panose="020B0604020202020204" pitchFamily="34" charset="0"/>
              </a:rPr>
              <a:t> = </a:t>
            </a:r>
            <a:r>
              <a:rPr lang="it-IT" altLang="it-IT" sz="2275" i="1">
                <a:latin typeface="Arial" panose="020B0604020202020204" pitchFamily="34" charset="0"/>
                <a:cs typeface="Arial" panose="020B0604020202020204" pitchFamily="34" charset="0"/>
              </a:rPr>
              <a:t>bruciare</a:t>
            </a:r>
            <a:r>
              <a:rPr lang="it-IT" altLang="it-IT" sz="2275">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0413255"/>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Grp="1" noChangeArrowheads="1"/>
          </p:cNvSpPr>
          <p:nvPr>
            <p:ph type="title"/>
          </p:nvPr>
        </p:nvSpPr>
        <p:spPr>
          <a:xfrm>
            <a:off x="1300163" y="433388"/>
            <a:ext cx="11052175" cy="1192212"/>
          </a:xfrm>
        </p:spPr>
        <p:txBody>
          <a:bodyPr lIns="130933" tIns="65466" rIns="130933" bIns="65466"/>
          <a:lstStyle/>
          <a:p>
            <a:pPr>
              <a:defRPr/>
            </a:pPr>
            <a:r>
              <a:rPr lang="it-IT" sz="6700" b="1">
                <a:solidFill>
                  <a:schemeClr val="accent2"/>
                </a:solidFill>
                <a:effectLst>
                  <a:outerShdw blurRad="38100" dist="38100" dir="2700000" algn="tl">
                    <a:srgbClr val="C0C0C0"/>
                  </a:outerShdw>
                </a:effectLst>
                <a:latin typeface="Comic Sans MS" pitchFamily="66" charset="0"/>
              </a:rPr>
              <a:t>Cause delle ustioni</a:t>
            </a:r>
          </a:p>
        </p:txBody>
      </p:sp>
      <p:grpSp>
        <p:nvGrpSpPr>
          <p:cNvPr id="203779" name="Group 3"/>
          <p:cNvGrpSpPr>
            <a:grpSpLocks/>
          </p:cNvGrpSpPr>
          <p:nvPr/>
        </p:nvGrpSpPr>
        <p:grpSpPr bwMode="auto">
          <a:xfrm>
            <a:off x="374650" y="1843088"/>
            <a:ext cx="12204700" cy="7259637"/>
            <a:chOff x="480" y="1920"/>
            <a:chExt cx="4848" cy="1983"/>
          </a:xfrm>
        </p:grpSpPr>
        <p:sp>
          <p:nvSpPr>
            <p:cNvPr id="203780" name="Rectangle 4"/>
            <p:cNvSpPr>
              <a:spLocks noChangeArrowheads="1"/>
            </p:cNvSpPr>
            <p:nvPr/>
          </p:nvSpPr>
          <p:spPr bwMode="auto">
            <a:xfrm>
              <a:off x="480" y="3528"/>
              <a:ext cx="2938" cy="375"/>
            </a:xfrm>
            <a:prstGeom prst="rect">
              <a:avLst/>
            </a:prstGeom>
            <a:noFill/>
            <a:ln w="9525">
              <a:noFill/>
              <a:miter lim="800000"/>
              <a:headEnd/>
              <a:tailEnd/>
            </a:ln>
          </p:spPr>
          <p:txBody>
            <a:bodyPr lIns="130933" tIns="65466" rIns="130933" bIns="65466" anchor="ctr"/>
            <a:lstStyle/>
            <a:p>
              <a:pPr algn="l" defTabSz="1084263" eaLnBrk="0" hangingPunct="0"/>
              <a:r>
                <a:rPr lang="it-IT" altLang="it-IT" sz="3400" b="0">
                  <a:latin typeface="Comic Sans MS" pitchFamily="66" charset="0"/>
                </a:rPr>
                <a:t>Raggi X e gamma, energia nucleare; raggi ultravioletti della luce solare</a:t>
              </a:r>
            </a:p>
          </p:txBody>
        </p:sp>
        <p:sp>
          <p:nvSpPr>
            <p:cNvPr id="203781" name="Rectangle 5"/>
            <p:cNvSpPr>
              <a:spLocks noChangeArrowheads="1"/>
            </p:cNvSpPr>
            <p:nvPr/>
          </p:nvSpPr>
          <p:spPr bwMode="auto">
            <a:xfrm>
              <a:off x="480" y="3279"/>
              <a:ext cx="2938" cy="249"/>
            </a:xfrm>
            <a:prstGeom prst="rect">
              <a:avLst/>
            </a:prstGeom>
            <a:noFill/>
            <a:ln w="9525">
              <a:noFill/>
              <a:miter lim="800000"/>
              <a:headEnd/>
              <a:tailEnd/>
            </a:ln>
          </p:spPr>
          <p:txBody>
            <a:bodyPr lIns="130933" tIns="65466" rIns="130933" bIns="65466" anchor="ctr"/>
            <a:lstStyle/>
            <a:p>
              <a:pPr algn="l" defTabSz="1084263" eaLnBrk="0" hangingPunct="0"/>
              <a:r>
                <a:rPr lang="it-IT" altLang="it-IT" sz="3400" b="0">
                  <a:latin typeface="Comic Sans MS" pitchFamily="66" charset="0"/>
                </a:rPr>
                <a:t>Corrente alternata e continua, fulmini</a:t>
              </a:r>
            </a:p>
          </p:txBody>
        </p:sp>
        <p:sp>
          <p:nvSpPr>
            <p:cNvPr id="203782" name="Rectangle 6"/>
            <p:cNvSpPr>
              <a:spLocks noChangeArrowheads="1"/>
            </p:cNvSpPr>
            <p:nvPr/>
          </p:nvSpPr>
          <p:spPr bwMode="auto">
            <a:xfrm>
              <a:off x="480" y="2956"/>
              <a:ext cx="2938" cy="323"/>
            </a:xfrm>
            <a:prstGeom prst="rect">
              <a:avLst/>
            </a:prstGeom>
            <a:noFill/>
            <a:ln w="9525">
              <a:noFill/>
              <a:miter lim="800000"/>
              <a:headEnd/>
              <a:tailEnd/>
            </a:ln>
          </p:spPr>
          <p:txBody>
            <a:bodyPr lIns="130933" tIns="65466" rIns="130933" bIns="65466" anchor="ctr"/>
            <a:lstStyle/>
            <a:p>
              <a:pPr algn="l" defTabSz="1084263" eaLnBrk="0" hangingPunct="0"/>
              <a:r>
                <a:rPr lang="it-IT" altLang="it-IT" sz="3400" b="0">
                  <a:latin typeface="Comic Sans MS" pitchFamily="66" charset="0"/>
                </a:rPr>
                <a:t>Numerosi acidi, basi ed altre sostanze caustiche</a:t>
              </a:r>
            </a:p>
          </p:txBody>
        </p:sp>
        <p:sp>
          <p:nvSpPr>
            <p:cNvPr id="203783" name="Rectangle 7"/>
            <p:cNvSpPr>
              <a:spLocks noChangeArrowheads="1"/>
            </p:cNvSpPr>
            <p:nvPr/>
          </p:nvSpPr>
          <p:spPr bwMode="auto">
            <a:xfrm>
              <a:off x="480" y="2437"/>
              <a:ext cx="2938" cy="519"/>
            </a:xfrm>
            <a:prstGeom prst="rect">
              <a:avLst/>
            </a:prstGeom>
            <a:noFill/>
            <a:ln w="9525">
              <a:noFill/>
              <a:miter lim="800000"/>
              <a:headEnd/>
              <a:tailEnd/>
            </a:ln>
          </p:spPr>
          <p:txBody>
            <a:bodyPr lIns="130933" tIns="65466" rIns="130933" bIns="65466" anchor="ctr"/>
            <a:lstStyle/>
            <a:p>
              <a:pPr algn="l" defTabSz="1084263" eaLnBrk="0" hangingPunct="0"/>
              <a:r>
                <a:rPr lang="it-IT" altLang="it-IT" sz="3400" b="0">
                  <a:latin typeface="Comic Sans MS" pitchFamily="66" charset="0"/>
                </a:rPr>
                <a:t>Fiamme, fonti di luce intensa (es.luce solare), vapori, liquidi bollenti, oggetti solidi arroventati</a:t>
              </a:r>
            </a:p>
          </p:txBody>
        </p:sp>
        <p:sp>
          <p:nvSpPr>
            <p:cNvPr id="203784" name="Rectangle 8"/>
            <p:cNvSpPr>
              <a:spLocks noChangeArrowheads="1"/>
            </p:cNvSpPr>
            <p:nvPr/>
          </p:nvSpPr>
          <p:spPr bwMode="auto">
            <a:xfrm>
              <a:off x="480" y="1920"/>
              <a:ext cx="2938" cy="517"/>
            </a:xfrm>
            <a:prstGeom prst="rect">
              <a:avLst/>
            </a:prstGeom>
            <a:solidFill>
              <a:schemeClr val="folHlink"/>
            </a:solidFill>
            <a:ln w="9525">
              <a:noFill/>
              <a:miter lim="800000"/>
              <a:headEnd/>
              <a:tailEnd/>
            </a:ln>
          </p:spPr>
          <p:txBody>
            <a:bodyPr lIns="130933" tIns="65466" rIns="130933" bIns="65466" anchor="ctr"/>
            <a:lstStyle/>
            <a:p>
              <a:pPr defTabSz="1084263" eaLnBrk="0" hangingPunct="0"/>
              <a:r>
                <a:rPr lang="it-IT" altLang="it-IT" sz="4600" i="1">
                  <a:solidFill>
                    <a:schemeClr val="bg1"/>
                  </a:solidFill>
                  <a:latin typeface="Comic Sans MS" pitchFamily="66" charset="0"/>
                </a:rPr>
                <a:t>Fonti</a:t>
              </a:r>
            </a:p>
          </p:txBody>
        </p:sp>
        <p:sp>
          <p:nvSpPr>
            <p:cNvPr id="203785" name="Rectangle 9"/>
            <p:cNvSpPr>
              <a:spLocks noChangeArrowheads="1"/>
            </p:cNvSpPr>
            <p:nvPr/>
          </p:nvSpPr>
          <p:spPr bwMode="auto">
            <a:xfrm>
              <a:off x="4251" y="3528"/>
              <a:ext cx="1077" cy="375"/>
            </a:xfrm>
            <a:prstGeom prst="rect">
              <a:avLst/>
            </a:prstGeom>
            <a:noFill/>
            <a:ln w="9525">
              <a:noFill/>
              <a:miter lim="800000"/>
              <a:headEnd/>
              <a:tailEnd/>
            </a:ln>
          </p:spPr>
          <p:txBody>
            <a:bodyPr lIns="130933" tIns="65466" rIns="130933" bIns="65466" anchor="ctr"/>
            <a:lstStyle/>
            <a:p>
              <a:pPr defTabSz="1084263" eaLnBrk="0" hangingPunct="0"/>
              <a:r>
                <a:rPr lang="it-IT" altLang="it-IT">
                  <a:latin typeface="Comic Sans MS" pitchFamily="66" charset="0"/>
                </a:rPr>
                <a:t>ustione</a:t>
              </a:r>
            </a:p>
          </p:txBody>
        </p:sp>
        <p:sp>
          <p:nvSpPr>
            <p:cNvPr id="203786" name="Rectangle 10"/>
            <p:cNvSpPr>
              <a:spLocks noChangeArrowheads="1"/>
            </p:cNvSpPr>
            <p:nvPr/>
          </p:nvSpPr>
          <p:spPr bwMode="auto">
            <a:xfrm>
              <a:off x="3418" y="3528"/>
              <a:ext cx="833" cy="375"/>
            </a:xfrm>
            <a:prstGeom prst="rect">
              <a:avLst/>
            </a:prstGeom>
            <a:noFill/>
            <a:ln w="9525">
              <a:noFill/>
              <a:miter lim="800000"/>
              <a:headEnd/>
              <a:tailEnd/>
            </a:ln>
          </p:spPr>
          <p:txBody>
            <a:bodyPr lIns="130933" tIns="65466" rIns="130933" bIns="65466" anchor="ctr"/>
            <a:lstStyle/>
            <a:p>
              <a:pPr defTabSz="1084263" eaLnBrk="0" hangingPunct="0"/>
              <a:r>
                <a:rPr lang="it-IT" altLang="it-IT" i="1">
                  <a:solidFill>
                    <a:srgbClr val="FF0000"/>
                  </a:solidFill>
                  <a:latin typeface="Comic Sans MS" pitchFamily="66" charset="0"/>
                </a:rPr>
                <a:t>nucleare</a:t>
              </a:r>
            </a:p>
          </p:txBody>
        </p:sp>
        <p:sp>
          <p:nvSpPr>
            <p:cNvPr id="203787" name="Rectangle 11"/>
            <p:cNvSpPr>
              <a:spLocks noChangeArrowheads="1"/>
            </p:cNvSpPr>
            <p:nvPr/>
          </p:nvSpPr>
          <p:spPr bwMode="auto">
            <a:xfrm>
              <a:off x="4251" y="3279"/>
              <a:ext cx="1077" cy="249"/>
            </a:xfrm>
            <a:prstGeom prst="rect">
              <a:avLst/>
            </a:prstGeom>
            <a:noFill/>
            <a:ln w="9525">
              <a:noFill/>
              <a:miter lim="800000"/>
              <a:headEnd/>
              <a:tailEnd/>
            </a:ln>
          </p:spPr>
          <p:txBody>
            <a:bodyPr lIns="130933" tIns="65466" rIns="130933" bIns="65466" anchor="ctr"/>
            <a:lstStyle/>
            <a:p>
              <a:pPr defTabSz="1084263" eaLnBrk="0" hangingPunct="0"/>
              <a:r>
                <a:rPr lang="it-IT" altLang="it-IT">
                  <a:latin typeface="Comic Sans MS" pitchFamily="66" charset="0"/>
                </a:rPr>
                <a:t>ustione</a:t>
              </a:r>
            </a:p>
          </p:txBody>
        </p:sp>
        <p:sp>
          <p:nvSpPr>
            <p:cNvPr id="203788" name="Rectangle 12"/>
            <p:cNvSpPr>
              <a:spLocks noChangeArrowheads="1"/>
            </p:cNvSpPr>
            <p:nvPr/>
          </p:nvSpPr>
          <p:spPr bwMode="auto">
            <a:xfrm>
              <a:off x="3418" y="3279"/>
              <a:ext cx="833" cy="249"/>
            </a:xfrm>
            <a:prstGeom prst="rect">
              <a:avLst/>
            </a:prstGeom>
            <a:noFill/>
            <a:ln w="9525">
              <a:noFill/>
              <a:miter lim="800000"/>
              <a:headEnd/>
              <a:tailEnd/>
            </a:ln>
          </p:spPr>
          <p:txBody>
            <a:bodyPr lIns="130933" tIns="65466" rIns="130933" bIns="65466" anchor="ctr"/>
            <a:lstStyle/>
            <a:p>
              <a:pPr defTabSz="1084263" eaLnBrk="0" hangingPunct="0"/>
              <a:r>
                <a:rPr lang="it-IT" altLang="it-IT" i="1">
                  <a:solidFill>
                    <a:srgbClr val="FF0000"/>
                  </a:solidFill>
                  <a:latin typeface="Comic Sans MS" pitchFamily="66" charset="0"/>
                </a:rPr>
                <a:t>elettrico</a:t>
              </a:r>
            </a:p>
          </p:txBody>
        </p:sp>
        <p:sp>
          <p:nvSpPr>
            <p:cNvPr id="203789" name="Rectangle 13"/>
            <p:cNvSpPr>
              <a:spLocks noChangeArrowheads="1"/>
            </p:cNvSpPr>
            <p:nvPr/>
          </p:nvSpPr>
          <p:spPr bwMode="auto">
            <a:xfrm>
              <a:off x="4251" y="2956"/>
              <a:ext cx="1077" cy="323"/>
            </a:xfrm>
            <a:prstGeom prst="rect">
              <a:avLst/>
            </a:prstGeom>
            <a:noFill/>
            <a:ln w="9525">
              <a:noFill/>
              <a:miter lim="800000"/>
              <a:headEnd/>
              <a:tailEnd/>
            </a:ln>
          </p:spPr>
          <p:txBody>
            <a:bodyPr lIns="130933" tIns="65466" rIns="130933" bIns="65466" anchor="ctr"/>
            <a:lstStyle/>
            <a:p>
              <a:pPr defTabSz="1084263" eaLnBrk="0" hangingPunct="0"/>
              <a:r>
                <a:rPr lang="it-IT" altLang="it-IT" i="1">
                  <a:latin typeface="Comic Sans MS" pitchFamily="66" charset="0"/>
                </a:rPr>
                <a:t>causticazione</a:t>
              </a:r>
            </a:p>
          </p:txBody>
        </p:sp>
        <p:sp>
          <p:nvSpPr>
            <p:cNvPr id="203790" name="Rectangle 14"/>
            <p:cNvSpPr>
              <a:spLocks noChangeArrowheads="1"/>
            </p:cNvSpPr>
            <p:nvPr/>
          </p:nvSpPr>
          <p:spPr bwMode="auto">
            <a:xfrm>
              <a:off x="3418" y="2956"/>
              <a:ext cx="833" cy="323"/>
            </a:xfrm>
            <a:prstGeom prst="rect">
              <a:avLst/>
            </a:prstGeom>
            <a:noFill/>
            <a:ln w="9525">
              <a:noFill/>
              <a:miter lim="800000"/>
              <a:headEnd/>
              <a:tailEnd/>
            </a:ln>
          </p:spPr>
          <p:txBody>
            <a:bodyPr lIns="130933" tIns="65466" rIns="130933" bIns="65466" anchor="ctr"/>
            <a:lstStyle/>
            <a:p>
              <a:pPr defTabSz="1084263" eaLnBrk="0" hangingPunct="0"/>
              <a:r>
                <a:rPr lang="it-IT" altLang="it-IT" i="1">
                  <a:solidFill>
                    <a:srgbClr val="FF0000"/>
                  </a:solidFill>
                  <a:latin typeface="Comic Sans MS" pitchFamily="66" charset="0"/>
                </a:rPr>
                <a:t>chimico</a:t>
              </a:r>
            </a:p>
          </p:txBody>
        </p:sp>
        <p:sp>
          <p:nvSpPr>
            <p:cNvPr id="203791" name="Rectangle 15"/>
            <p:cNvSpPr>
              <a:spLocks noChangeArrowheads="1"/>
            </p:cNvSpPr>
            <p:nvPr/>
          </p:nvSpPr>
          <p:spPr bwMode="auto">
            <a:xfrm>
              <a:off x="4251" y="2437"/>
              <a:ext cx="1077" cy="519"/>
            </a:xfrm>
            <a:prstGeom prst="rect">
              <a:avLst/>
            </a:prstGeom>
            <a:noFill/>
            <a:ln w="9525">
              <a:noFill/>
              <a:miter lim="800000"/>
              <a:headEnd/>
              <a:tailEnd/>
            </a:ln>
          </p:spPr>
          <p:txBody>
            <a:bodyPr lIns="130933" tIns="65466" rIns="130933" bIns="65466" anchor="ctr"/>
            <a:lstStyle/>
            <a:p>
              <a:pPr defTabSz="1084263" eaLnBrk="0" hangingPunct="0"/>
              <a:r>
                <a:rPr lang="it-IT" altLang="it-IT">
                  <a:latin typeface="Comic Sans MS" pitchFamily="66" charset="0"/>
                </a:rPr>
                <a:t>ustione</a:t>
              </a:r>
            </a:p>
          </p:txBody>
        </p:sp>
        <p:sp>
          <p:nvSpPr>
            <p:cNvPr id="203792" name="Rectangle 16"/>
            <p:cNvSpPr>
              <a:spLocks noChangeArrowheads="1"/>
            </p:cNvSpPr>
            <p:nvPr/>
          </p:nvSpPr>
          <p:spPr bwMode="auto">
            <a:xfrm>
              <a:off x="3418" y="2437"/>
              <a:ext cx="833" cy="519"/>
            </a:xfrm>
            <a:prstGeom prst="rect">
              <a:avLst/>
            </a:prstGeom>
            <a:noFill/>
            <a:ln w="9525">
              <a:noFill/>
              <a:miter lim="800000"/>
              <a:headEnd/>
              <a:tailEnd/>
            </a:ln>
          </p:spPr>
          <p:txBody>
            <a:bodyPr lIns="130933" tIns="65466" rIns="130933" bIns="65466" anchor="ctr"/>
            <a:lstStyle/>
            <a:p>
              <a:pPr defTabSz="1084263" eaLnBrk="0" hangingPunct="0"/>
              <a:r>
                <a:rPr lang="it-IT" altLang="it-IT" i="1">
                  <a:solidFill>
                    <a:srgbClr val="FF0000"/>
                  </a:solidFill>
                  <a:latin typeface="Comic Sans MS" pitchFamily="66" charset="0"/>
                </a:rPr>
                <a:t>termico</a:t>
              </a:r>
            </a:p>
          </p:txBody>
        </p:sp>
        <p:sp>
          <p:nvSpPr>
            <p:cNvPr id="203793" name="Rectangle 17"/>
            <p:cNvSpPr>
              <a:spLocks noChangeArrowheads="1"/>
            </p:cNvSpPr>
            <p:nvPr/>
          </p:nvSpPr>
          <p:spPr bwMode="auto">
            <a:xfrm>
              <a:off x="4251" y="1920"/>
              <a:ext cx="1077" cy="517"/>
            </a:xfrm>
            <a:prstGeom prst="rect">
              <a:avLst/>
            </a:prstGeom>
            <a:solidFill>
              <a:schemeClr val="folHlink"/>
            </a:solidFill>
            <a:ln w="9525">
              <a:noFill/>
              <a:miter lim="800000"/>
              <a:headEnd/>
              <a:tailEnd/>
            </a:ln>
          </p:spPr>
          <p:txBody>
            <a:bodyPr lIns="130933" tIns="65466" rIns="130933" bIns="65466" anchor="ctr"/>
            <a:lstStyle/>
            <a:p>
              <a:pPr defTabSz="1084263" eaLnBrk="0" hangingPunct="0"/>
              <a:r>
                <a:rPr lang="it-IT" altLang="it-IT" sz="4600">
                  <a:solidFill>
                    <a:schemeClr val="bg1"/>
                  </a:solidFill>
                  <a:latin typeface="Comic Sans MS" pitchFamily="66" charset="0"/>
                </a:rPr>
                <a:t>Tipi di </a:t>
              </a:r>
              <a:r>
                <a:rPr lang="it-IT" altLang="it-IT" sz="4600" i="1">
                  <a:solidFill>
                    <a:schemeClr val="bg1"/>
                  </a:solidFill>
                  <a:latin typeface="Comic Sans MS" pitchFamily="66" charset="0"/>
                </a:rPr>
                <a:t>danno</a:t>
              </a:r>
            </a:p>
          </p:txBody>
        </p:sp>
        <p:sp>
          <p:nvSpPr>
            <p:cNvPr id="203794" name="Rectangle 18"/>
            <p:cNvSpPr>
              <a:spLocks noChangeArrowheads="1"/>
            </p:cNvSpPr>
            <p:nvPr/>
          </p:nvSpPr>
          <p:spPr bwMode="auto">
            <a:xfrm>
              <a:off x="3418" y="1920"/>
              <a:ext cx="833" cy="517"/>
            </a:xfrm>
            <a:prstGeom prst="rect">
              <a:avLst/>
            </a:prstGeom>
            <a:solidFill>
              <a:schemeClr val="folHlink"/>
            </a:solidFill>
            <a:ln w="9525">
              <a:noFill/>
              <a:miter lim="800000"/>
              <a:headEnd/>
              <a:tailEnd/>
            </a:ln>
          </p:spPr>
          <p:txBody>
            <a:bodyPr lIns="130933" tIns="65466" rIns="130933" bIns="65466" anchor="ctr"/>
            <a:lstStyle/>
            <a:p>
              <a:pPr defTabSz="1084263" eaLnBrk="0" hangingPunct="0"/>
              <a:r>
                <a:rPr lang="it-IT" altLang="it-IT" sz="4600" i="1">
                  <a:solidFill>
                    <a:schemeClr val="bg1"/>
                  </a:solidFill>
                  <a:latin typeface="Comic Sans MS" pitchFamily="66" charset="0"/>
                </a:rPr>
                <a:t>Agenti</a:t>
              </a:r>
            </a:p>
          </p:txBody>
        </p:sp>
        <p:sp>
          <p:nvSpPr>
            <p:cNvPr id="203795" name="Line 19"/>
            <p:cNvSpPr>
              <a:spLocks noChangeShapeType="1"/>
            </p:cNvSpPr>
            <p:nvPr/>
          </p:nvSpPr>
          <p:spPr bwMode="auto">
            <a:xfrm>
              <a:off x="480" y="1920"/>
              <a:ext cx="4848" cy="0"/>
            </a:xfrm>
            <a:prstGeom prst="line">
              <a:avLst/>
            </a:prstGeom>
            <a:noFill/>
            <a:ln w="25400">
              <a:solidFill>
                <a:schemeClr val="tx1"/>
              </a:solidFill>
              <a:round/>
              <a:headEnd type="none" w="sm" len="sm"/>
              <a:tailEnd type="none" w="sm" len="sm"/>
            </a:ln>
          </p:spPr>
          <p:txBody>
            <a:bodyPr/>
            <a:lstStyle/>
            <a:p>
              <a:endParaRPr lang="it-IT"/>
            </a:p>
          </p:txBody>
        </p:sp>
        <p:sp>
          <p:nvSpPr>
            <p:cNvPr id="203796" name="Line 20"/>
            <p:cNvSpPr>
              <a:spLocks noChangeShapeType="1"/>
            </p:cNvSpPr>
            <p:nvPr/>
          </p:nvSpPr>
          <p:spPr bwMode="auto">
            <a:xfrm>
              <a:off x="480" y="2437"/>
              <a:ext cx="4848" cy="0"/>
            </a:xfrm>
            <a:prstGeom prst="line">
              <a:avLst/>
            </a:prstGeom>
            <a:noFill/>
            <a:ln w="12700">
              <a:solidFill>
                <a:schemeClr val="tx1"/>
              </a:solidFill>
              <a:round/>
              <a:headEnd type="none" w="sm" len="sm"/>
              <a:tailEnd type="none" w="sm" len="sm"/>
            </a:ln>
          </p:spPr>
          <p:txBody>
            <a:bodyPr/>
            <a:lstStyle/>
            <a:p>
              <a:endParaRPr lang="it-IT"/>
            </a:p>
          </p:txBody>
        </p:sp>
        <p:sp>
          <p:nvSpPr>
            <p:cNvPr id="203797" name="Line 21"/>
            <p:cNvSpPr>
              <a:spLocks noChangeShapeType="1"/>
            </p:cNvSpPr>
            <p:nvPr/>
          </p:nvSpPr>
          <p:spPr bwMode="auto">
            <a:xfrm>
              <a:off x="480" y="3903"/>
              <a:ext cx="4848" cy="0"/>
            </a:xfrm>
            <a:prstGeom prst="line">
              <a:avLst/>
            </a:prstGeom>
            <a:noFill/>
            <a:ln w="25400">
              <a:solidFill>
                <a:schemeClr val="tx1"/>
              </a:solidFill>
              <a:round/>
              <a:headEnd type="none" w="sm" len="sm"/>
              <a:tailEnd type="none" w="sm" len="sm"/>
            </a:ln>
          </p:spPr>
          <p:txBody>
            <a:bodyPr/>
            <a:lstStyle/>
            <a:p>
              <a:endParaRPr lang="it-IT"/>
            </a:p>
          </p:txBody>
        </p:sp>
        <p:sp>
          <p:nvSpPr>
            <p:cNvPr id="203798" name="Line 22"/>
            <p:cNvSpPr>
              <a:spLocks noChangeShapeType="1"/>
            </p:cNvSpPr>
            <p:nvPr/>
          </p:nvSpPr>
          <p:spPr bwMode="auto">
            <a:xfrm>
              <a:off x="480" y="1920"/>
              <a:ext cx="0" cy="1983"/>
            </a:xfrm>
            <a:prstGeom prst="line">
              <a:avLst/>
            </a:prstGeom>
            <a:noFill/>
            <a:ln w="25400">
              <a:solidFill>
                <a:schemeClr val="tx1"/>
              </a:solidFill>
              <a:round/>
              <a:headEnd type="none" w="sm" len="sm"/>
              <a:tailEnd type="none" w="sm" len="sm"/>
            </a:ln>
          </p:spPr>
          <p:txBody>
            <a:bodyPr/>
            <a:lstStyle/>
            <a:p>
              <a:endParaRPr lang="it-IT"/>
            </a:p>
          </p:txBody>
        </p:sp>
        <p:sp>
          <p:nvSpPr>
            <p:cNvPr id="203799" name="Line 23"/>
            <p:cNvSpPr>
              <a:spLocks noChangeShapeType="1"/>
            </p:cNvSpPr>
            <p:nvPr/>
          </p:nvSpPr>
          <p:spPr bwMode="auto">
            <a:xfrm>
              <a:off x="4251" y="1920"/>
              <a:ext cx="0" cy="1983"/>
            </a:xfrm>
            <a:prstGeom prst="line">
              <a:avLst/>
            </a:prstGeom>
            <a:noFill/>
            <a:ln w="12700">
              <a:solidFill>
                <a:schemeClr val="tx1"/>
              </a:solidFill>
              <a:round/>
              <a:headEnd type="none" w="sm" len="sm"/>
              <a:tailEnd type="none" w="sm" len="sm"/>
            </a:ln>
          </p:spPr>
          <p:txBody>
            <a:bodyPr/>
            <a:lstStyle/>
            <a:p>
              <a:endParaRPr lang="it-IT"/>
            </a:p>
          </p:txBody>
        </p:sp>
        <p:sp>
          <p:nvSpPr>
            <p:cNvPr id="203800" name="Line 24"/>
            <p:cNvSpPr>
              <a:spLocks noChangeShapeType="1"/>
            </p:cNvSpPr>
            <p:nvPr/>
          </p:nvSpPr>
          <p:spPr bwMode="auto">
            <a:xfrm>
              <a:off x="5328" y="1920"/>
              <a:ext cx="0" cy="1983"/>
            </a:xfrm>
            <a:prstGeom prst="line">
              <a:avLst/>
            </a:prstGeom>
            <a:noFill/>
            <a:ln w="25400">
              <a:solidFill>
                <a:schemeClr val="tx1"/>
              </a:solidFill>
              <a:round/>
              <a:headEnd type="none" w="sm" len="sm"/>
              <a:tailEnd type="none" w="sm" len="sm"/>
            </a:ln>
          </p:spPr>
          <p:txBody>
            <a:bodyPr/>
            <a:lstStyle/>
            <a:p>
              <a:endParaRPr lang="it-IT"/>
            </a:p>
          </p:txBody>
        </p:sp>
        <p:sp>
          <p:nvSpPr>
            <p:cNvPr id="203801" name="Line 25"/>
            <p:cNvSpPr>
              <a:spLocks noChangeShapeType="1"/>
            </p:cNvSpPr>
            <p:nvPr/>
          </p:nvSpPr>
          <p:spPr bwMode="auto">
            <a:xfrm>
              <a:off x="480" y="2956"/>
              <a:ext cx="4848" cy="0"/>
            </a:xfrm>
            <a:prstGeom prst="line">
              <a:avLst/>
            </a:prstGeom>
            <a:noFill/>
            <a:ln w="12700">
              <a:solidFill>
                <a:schemeClr val="tx1"/>
              </a:solidFill>
              <a:round/>
              <a:headEnd type="none" w="sm" len="sm"/>
              <a:tailEnd type="none" w="sm" len="sm"/>
            </a:ln>
          </p:spPr>
          <p:txBody>
            <a:bodyPr/>
            <a:lstStyle/>
            <a:p>
              <a:endParaRPr lang="it-IT"/>
            </a:p>
          </p:txBody>
        </p:sp>
        <p:sp>
          <p:nvSpPr>
            <p:cNvPr id="203802" name="Line 26"/>
            <p:cNvSpPr>
              <a:spLocks noChangeShapeType="1"/>
            </p:cNvSpPr>
            <p:nvPr/>
          </p:nvSpPr>
          <p:spPr bwMode="auto">
            <a:xfrm>
              <a:off x="480" y="3279"/>
              <a:ext cx="4848" cy="0"/>
            </a:xfrm>
            <a:prstGeom prst="line">
              <a:avLst/>
            </a:prstGeom>
            <a:noFill/>
            <a:ln w="12700">
              <a:solidFill>
                <a:schemeClr val="tx1"/>
              </a:solidFill>
              <a:round/>
              <a:headEnd type="none" w="sm" len="sm"/>
              <a:tailEnd type="none" w="sm" len="sm"/>
            </a:ln>
          </p:spPr>
          <p:txBody>
            <a:bodyPr/>
            <a:lstStyle/>
            <a:p>
              <a:endParaRPr lang="it-IT"/>
            </a:p>
          </p:txBody>
        </p:sp>
        <p:sp>
          <p:nvSpPr>
            <p:cNvPr id="203803" name="Line 27"/>
            <p:cNvSpPr>
              <a:spLocks noChangeShapeType="1"/>
            </p:cNvSpPr>
            <p:nvPr/>
          </p:nvSpPr>
          <p:spPr bwMode="auto">
            <a:xfrm>
              <a:off x="480" y="3528"/>
              <a:ext cx="4848" cy="0"/>
            </a:xfrm>
            <a:prstGeom prst="line">
              <a:avLst/>
            </a:prstGeom>
            <a:noFill/>
            <a:ln w="12700">
              <a:solidFill>
                <a:schemeClr val="tx1"/>
              </a:solidFill>
              <a:round/>
              <a:headEnd type="none" w="sm" len="sm"/>
              <a:tailEnd type="none" w="sm" len="sm"/>
            </a:ln>
          </p:spPr>
          <p:txBody>
            <a:bodyPr/>
            <a:lstStyle/>
            <a:p>
              <a:endParaRPr lang="it-IT"/>
            </a:p>
          </p:txBody>
        </p:sp>
        <p:sp>
          <p:nvSpPr>
            <p:cNvPr id="203804" name="Line 28"/>
            <p:cNvSpPr>
              <a:spLocks noChangeShapeType="1"/>
            </p:cNvSpPr>
            <p:nvPr/>
          </p:nvSpPr>
          <p:spPr bwMode="auto">
            <a:xfrm>
              <a:off x="3418" y="1920"/>
              <a:ext cx="0" cy="1983"/>
            </a:xfrm>
            <a:prstGeom prst="line">
              <a:avLst/>
            </a:prstGeom>
            <a:noFill/>
            <a:ln w="12700">
              <a:solidFill>
                <a:schemeClr val="tx1"/>
              </a:solidFill>
              <a:round/>
              <a:headEnd type="none" w="sm" len="sm"/>
              <a:tailEnd type="none" w="sm" len="sm"/>
            </a:ln>
          </p:spPr>
          <p:txBody>
            <a:bodyPr/>
            <a:lstStyle/>
            <a:p>
              <a:endParaRPr lang="it-IT"/>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0" name="Rectangle 2"/>
          <p:cNvSpPr>
            <a:spLocks noChangeArrowheads="1"/>
          </p:cNvSpPr>
          <p:nvPr/>
        </p:nvSpPr>
        <p:spPr bwMode="auto">
          <a:xfrm>
            <a:off x="0" y="1060450"/>
            <a:ext cx="13003213" cy="1368425"/>
          </a:xfrm>
          <a:prstGeom prst="rect">
            <a:avLst/>
          </a:prstGeom>
          <a:noFill/>
          <a:ln w="9525">
            <a:noFill/>
            <a:miter lim="800000"/>
            <a:headEnd/>
            <a:tailEnd/>
          </a:ln>
          <a:effectLst/>
        </p:spPr>
        <p:txBody>
          <a:bodyPr lIns="130949" tIns="65475" rIns="130949" bIns="65475" anchor="b"/>
          <a:lstStyle/>
          <a:p>
            <a:pPr defTabSz="1300163" eaLnBrk="0" hangingPunct="0">
              <a:spcBef>
                <a:spcPct val="0"/>
              </a:spcBef>
              <a:defRPr/>
            </a:pPr>
            <a:r>
              <a:rPr lang="it-IT" sz="6000" dirty="0">
                <a:solidFill>
                  <a:srgbClr val="FF0033"/>
                </a:solidFill>
                <a:effectLst>
                  <a:outerShdw blurRad="38100" dist="38100" dir="2700000" algn="tl">
                    <a:srgbClr val="C0C0C0"/>
                  </a:outerShdw>
                </a:effectLst>
                <a:latin typeface="Comic Sans MS" pitchFamily="66" charset="0"/>
              </a:rPr>
              <a:t>LA CAMERA </a:t>
            </a:r>
            <a:r>
              <a:rPr lang="it-IT" sz="6000" dirty="0" err="1">
                <a:solidFill>
                  <a:srgbClr val="FF0033"/>
                </a:solidFill>
                <a:effectLst>
                  <a:outerShdw blurRad="38100" dist="38100" dir="2700000" algn="tl">
                    <a:srgbClr val="C0C0C0"/>
                  </a:outerShdw>
                </a:effectLst>
                <a:latin typeface="Comic Sans MS" pitchFamily="66" charset="0"/>
              </a:rPr>
              <a:t>DI</a:t>
            </a:r>
            <a:r>
              <a:rPr lang="it-IT" sz="6000" dirty="0">
                <a:solidFill>
                  <a:srgbClr val="FF0033"/>
                </a:solidFill>
                <a:effectLst>
                  <a:outerShdw blurRad="38100" dist="38100" dir="2700000" algn="tl">
                    <a:srgbClr val="C0C0C0"/>
                  </a:outerShdw>
                </a:effectLst>
                <a:latin typeface="Comic Sans MS" pitchFamily="66" charset="0"/>
              </a:rPr>
              <a:t> MEDICAZIONE</a:t>
            </a:r>
          </a:p>
        </p:txBody>
      </p:sp>
      <p:sp>
        <p:nvSpPr>
          <p:cNvPr id="37891" name="Rectangle 3"/>
          <p:cNvSpPr>
            <a:spLocks noChangeArrowheads="1"/>
          </p:cNvSpPr>
          <p:nvPr/>
        </p:nvSpPr>
        <p:spPr bwMode="auto">
          <a:xfrm>
            <a:off x="741363" y="3221038"/>
            <a:ext cx="11520487" cy="6030912"/>
          </a:xfrm>
          <a:prstGeom prst="rect">
            <a:avLst/>
          </a:prstGeom>
          <a:noFill/>
          <a:ln w="9525">
            <a:noFill/>
            <a:miter lim="800000"/>
            <a:headEnd/>
            <a:tailEnd/>
          </a:ln>
        </p:spPr>
        <p:txBody>
          <a:bodyPr lIns="130949" tIns="65475" rIns="130949" bIns="65475"/>
          <a:lstStyle/>
          <a:p>
            <a:pPr algn="l"/>
            <a:r>
              <a:rPr lang="it-IT" altLang="it-IT" sz="4400" b="0"/>
              <a:t>Art. 30 comma 3 del DPR 303/56 "Sono obbligate a tenere la camera di medicazione anche </a:t>
            </a:r>
            <a:r>
              <a:rPr lang="it-IT" altLang="it-IT" sz="4400" u="sng"/>
              <a:t>le aziende industriali che occupano più di 50 dipendenti soggetti all'obbligo delle visite mediche</a:t>
            </a:r>
            <a:r>
              <a:rPr lang="it-IT" altLang="it-IT" sz="4400"/>
              <a:t> </a:t>
            </a:r>
            <a:r>
              <a:rPr lang="it-IT" altLang="it-IT" sz="4400" b="0"/>
              <a:t>preventive e periodiche a norma degli art. 33, 34 e 35 del presente decreto". </a:t>
            </a:r>
            <a:br>
              <a:rPr lang="it-IT" altLang="it-IT" sz="4400" b="0"/>
            </a:br>
            <a:br>
              <a:rPr lang="it-IT" altLang="it-IT" sz="1800" b="0"/>
            </a:br>
            <a:endParaRPr lang="it-IT" altLang="it-IT" sz="1800" b="0"/>
          </a:p>
          <a:p>
            <a:endParaRPr lang="it-IT" altLang="it-IT" sz="1000" b="0"/>
          </a:p>
          <a:p>
            <a:pPr algn="l" eaLnBrk="0" hangingPunct="0">
              <a:buClr>
                <a:schemeClr val="tx2"/>
              </a:buClr>
              <a:buFontTx/>
              <a:buChar char="•"/>
            </a:pPr>
            <a:endParaRPr lang="it-IT" altLang="it-IT" sz="1000" b="0">
              <a:latin typeface="Comic Sans MS" pitchFamily="66" charset="0"/>
            </a:endParaRPr>
          </a:p>
          <a:p>
            <a:pPr algn="l" eaLnBrk="0" hangingPunct="0">
              <a:buClr>
                <a:schemeClr val="tx2"/>
              </a:buClr>
              <a:buFontTx/>
              <a:buChar char="•"/>
            </a:pPr>
            <a:endParaRPr lang="it-IT" altLang="it-IT" sz="1000" b="0">
              <a:latin typeface="Comic Sans MS" pitchFamily="66" charset="0"/>
            </a:endParaRPr>
          </a:p>
          <a:p>
            <a:pPr algn="l" eaLnBrk="0" hangingPunct="0">
              <a:buClr>
                <a:schemeClr val="tx2"/>
              </a:buClr>
              <a:buFontTx/>
              <a:buChar char="•"/>
            </a:pPr>
            <a:endParaRPr lang="it-IT" altLang="it-IT" sz="1000" b="0">
              <a:latin typeface="Comic Sans MS" pitchFamily="66" charset="0"/>
            </a:endParaRPr>
          </a:p>
          <a:p>
            <a:pPr algn="l" eaLnBrk="0" hangingPunct="0">
              <a:buClr>
                <a:schemeClr val="tx2"/>
              </a:buClr>
              <a:buFontTx/>
              <a:buChar char="•"/>
            </a:pPr>
            <a:endParaRPr lang="it-IT" altLang="it-IT" sz="1000" b="0">
              <a:latin typeface="Comic Sans MS" pitchFamily="66" charset="0"/>
            </a:endParaRPr>
          </a:p>
          <a:p>
            <a:pPr algn="l" eaLnBrk="0" hangingPunct="0">
              <a:buClr>
                <a:schemeClr val="tx2"/>
              </a:buClr>
              <a:buFontTx/>
              <a:buChar char="•"/>
            </a:pPr>
            <a:endParaRPr lang="it-IT" altLang="it-IT" sz="1000" b="0">
              <a:latin typeface="Comic Sans MS" pitchFamily="66" charset="0"/>
            </a:endParaRP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954" name="Rectangle 2"/>
          <p:cNvSpPr>
            <a:spLocks noGrp="1" noChangeArrowheads="1"/>
          </p:cNvSpPr>
          <p:nvPr>
            <p:ph type="title"/>
          </p:nvPr>
        </p:nvSpPr>
        <p:spPr>
          <a:xfrm>
            <a:off x="990600" y="381000"/>
            <a:ext cx="11053763" cy="1192213"/>
          </a:xfrm>
        </p:spPr>
        <p:txBody>
          <a:bodyPr/>
          <a:lstStyle/>
          <a:p>
            <a:pPr>
              <a:defRPr/>
            </a:pPr>
            <a:r>
              <a:rPr lang="it-IT" sz="6000" b="1" kern="1200" dirty="0">
                <a:solidFill>
                  <a:srgbClr val="FF0033"/>
                </a:solidFill>
                <a:latin typeface="Comic Sans MS" pitchFamily="66" charset="0"/>
              </a:rPr>
              <a:t>La pelle e le sue cellule</a:t>
            </a:r>
            <a:endParaRPr lang="it-IT" b="1" dirty="0">
              <a:solidFill>
                <a:srgbClr val="FF0033"/>
              </a:solidFill>
              <a:effectLst>
                <a:outerShdw blurRad="38100" dist="38100" dir="2700000" algn="tl">
                  <a:srgbClr val="C0C0C0"/>
                </a:outerShdw>
              </a:effectLst>
              <a:latin typeface="Comic Sans MS" pitchFamily="66" charset="0"/>
            </a:endParaRPr>
          </a:p>
        </p:txBody>
      </p:sp>
      <p:sp>
        <p:nvSpPr>
          <p:cNvPr id="49155" name="Text Box 4"/>
          <p:cNvSpPr txBox="1">
            <a:spLocks noChangeArrowheads="1"/>
          </p:cNvSpPr>
          <p:nvPr/>
        </p:nvSpPr>
        <p:spPr bwMode="auto">
          <a:xfrm>
            <a:off x="2397125" y="1781175"/>
            <a:ext cx="8280400" cy="430213"/>
          </a:xfrm>
          <a:prstGeom prst="rect">
            <a:avLst/>
          </a:prstGeom>
          <a:noFill/>
          <a:ln w="9525">
            <a:noFill/>
            <a:miter lim="800000"/>
            <a:headEnd/>
            <a:tailEnd/>
          </a:ln>
        </p:spPr>
        <p:txBody>
          <a:bodyPr lIns="0" tIns="0" rIns="0" bIns="0">
            <a:spAutoFit/>
          </a:bodyPr>
          <a:lstStyle/>
          <a:p>
            <a:pPr eaLnBrk="0" hangingPunct="0">
              <a:spcBef>
                <a:spcPct val="50000"/>
              </a:spcBef>
            </a:pPr>
            <a:r>
              <a:rPr lang="it-IT" altLang="it-IT" b="0">
                <a:solidFill>
                  <a:srgbClr val="0070C0"/>
                </a:solidFill>
              </a:rPr>
              <a:t>Struttura della pelle - epidermide, derma, sottocute</a:t>
            </a:r>
            <a:endParaRPr lang="it-IT" altLang="it-IT" sz="3400" b="0">
              <a:solidFill>
                <a:srgbClr val="0070C0"/>
              </a:solidFill>
              <a:latin typeface="Times" pitchFamily="18" charset="0"/>
            </a:endParaRPr>
          </a:p>
        </p:txBody>
      </p:sp>
      <p:sp>
        <p:nvSpPr>
          <p:cNvPr id="8" name="Rectangle 6"/>
          <p:cNvSpPr txBox="1">
            <a:spLocks noChangeArrowheads="1"/>
          </p:cNvSpPr>
          <p:nvPr/>
        </p:nvSpPr>
        <p:spPr bwMode="auto">
          <a:xfrm>
            <a:off x="974725" y="3005138"/>
            <a:ext cx="5743575" cy="2592387"/>
          </a:xfrm>
          <a:prstGeom prst="rect">
            <a:avLst/>
          </a:prstGeom>
          <a:noFill/>
          <a:ln w="9525">
            <a:noFill/>
            <a:miter lim="800000"/>
            <a:headEnd/>
            <a:tailEnd/>
          </a:ln>
        </p:spPr>
        <p:txBody>
          <a:bodyPr lIns="130949" tIns="65475" rIns="130949" bIns="65475"/>
          <a:lstStyle/>
          <a:p>
            <a:pPr marL="487363" indent="-487363" algn="l" defTabSz="1084263" eaLnBrk="0" hangingPunct="0">
              <a:buFontTx/>
              <a:buChar char="•"/>
              <a:tabLst>
                <a:tab pos="404813" algn="l"/>
              </a:tabLst>
              <a:defRPr/>
            </a:pPr>
            <a:r>
              <a:rPr lang="it-IT" sz="2600" kern="0">
                <a:latin typeface="+mn-lt"/>
              </a:rPr>
              <a:t>La pelle è formata da tre strati funzionali: epidermide, derma e sottocute. </a:t>
            </a:r>
          </a:p>
          <a:p>
            <a:pPr marL="487363" indent="-487363" algn="l" defTabSz="1084263" eaLnBrk="0" hangingPunct="0">
              <a:buFontTx/>
              <a:buChar char="•"/>
              <a:tabLst>
                <a:tab pos="404813" algn="l"/>
              </a:tabLst>
              <a:defRPr/>
            </a:pPr>
            <a:r>
              <a:rPr lang="it-IT" sz="2600" kern="0">
                <a:latin typeface="+mn-lt"/>
              </a:rPr>
              <a:t>In questi strati troviamo gli annessi cutanei:</a:t>
            </a:r>
          </a:p>
          <a:p>
            <a:pPr marL="487363" indent="-487363" algn="l" defTabSz="1084263" eaLnBrk="0" hangingPunct="0">
              <a:buFontTx/>
              <a:buChar char="•"/>
              <a:tabLst>
                <a:tab pos="404813" algn="l"/>
              </a:tabLst>
              <a:defRPr/>
            </a:pPr>
            <a:r>
              <a:rPr lang="it-IT" sz="2600" kern="0">
                <a:latin typeface="+mn-lt"/>
              </a:rPr>
              <a:t>unghie, peli e ghiandole.</a:t>
            </a:r>
            <a:endParaRPr lang="it-IT" sz="2600" kern="0" dirty="0">
              <a:solidFill>
                <a:srgbClr val="000000"/>
              </a:solidFill>
              <a:latin typeface="+mn-lt"/>
            </a:endParaRPr>
          </a:p>
        </p:txBody>
      </p:sp>
      <p:pic>
        <p:nvPicPr>
          <p:cNvPr id="49157" name="Picture 16" descr="01Skinstrukture.jpg                                            00028AA6Wilbur                         ABA78158:"/>
          <p:cNvPicPr>
            <a:picLocks noGrp="1" noChangeAspect="1" noChangeArrowheads="1"/>
          </p:cNvPicPr>
          <p:nvPr>
            <p:ph sz="half" idx="4294967295"/>
          </p:nvPr>
        </p:nvPicPr>
        <p:blipFill>
          <a:blip r:embed="rId3" r:link="rId4"/>
          <a:srcRect/>
          <a:stretch>
            <a:fillRect/>
          </a:stretch>
        </p:blipFill>
        <p:spPr>
          <a:xfrm>
            <a:off x="7942263" y="2428875"/>
            <a:ext cx="4608512" cy="3540125"/>
          </a:xfrm>
        </p:spPr>
      </p:pic>
      <p:pic>
        <p:nvPicPr>
          <p:cNvPr id="49158" name="Picture 11" descr="002.jpg                                                        00028AA6Wilbur                         ABA78158:"/>
          <p:cNvPicPr>
            <a:picLocks noChangeAspect="1" noChangeArrowheads="1"/>
          </p:cNvPicPr>
          <p:nvPr/>
        </p:nvPicPr>
        <p:blipFill>
          <a:blip r:embed="rId5" r:link="rId6"/>
          <a:srcRect/>
          <a:stretch>
            <a:fillRect/>
          </a:stretch>
        </p:blipFill>
        <p:spPr bwMode="auto">
          <a:xfrm>
            <a:off x="7942263" y="6172200"/>
            <a:ext cx="4535487" cy="3128963"/>
          </a:xfrm>
          <a:prstGeom prst="rect">
            <a:avLst/>
          </a:prstGeom>
          <a:noFill/>
          <a:ln w="9525">
            <a:noFill/>
            <a:miter lim="800000"/>
            <a:headEnd/>
            <a:tailEnd/>
          </a:ln>
        </p:spPr>
      </p:pic>
      <p:pic>
        <p:nvPicPr>
          <p:cNvPr id="49159" name="Picture 5" descr="009.jpg                                                        00028AA6Wilbur                         ABA78158:"/>
          <p:cNvPicPr>
            <a:picLocks noChangeAspect="1" noChangeArrowheads="1"/>
          </p:cNvPicPr>
          <p:nvPr/>
        </p:nvPicPr>
        <p:blipFill>
          <a:blip r:embed="rId7" r:link="rId8"/>
          <a:srcRect/>
          <a:stretch>
            <a:fillRect/>
          </a:stretch>
        </p:blipFill>
        <p:spPr bwMode="auto">
          <a:xfrm>
            <a:off x="1389063" y="5956300"/>
            <a:ext cx="5876925" cy="3529013"/>
          </a:xfrm>
          <a:prstGeom prst="rect">
            <a:avLst/>
          </a:prstGeom>
          <a:noFill/>
          <a:ln w="9525">
            <a:noFill/>
            <a:miter lim="800000"/>
            <a:headEnd/>
            <a:tailEnd/>
          </a:ln>
        </p:spPr>
      </p:pic>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Immagine 1" descr="ERITEMA.jpg">
            <a:extLst>
              <a:ext uri="{FF2B5EF4-FFF2-40B4-BE49-F238E27FC236}">
                <a16:creationId xmlns:a16="http://schemas.microsoft.com/office/drawing/2014/main" id="{4D70F3ED-B02D-494D-A8CA-695A6F321C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05" y="2276157"/>
            <a:ext cx="5106470" cy="3919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9" name="Immagine 3" descr="ustione secondo grado.jpg">
            <a:extLst>
              <a:ext uri="{FF2B5EF4-FFF2-40B4-BE49-F238E27FC236}">
                <a16:creationId xmlns:a16="http://schemas.microsoft.com/office/drawing/2014/main" id="{F7A859CC-2A66-44D2-9D08-339173E295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6240" y="2276157"/>
            <a:ext cx="6749931" cy="505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Immagine 2" descr="Ustione.jpg">
            <a:extLst>
              <a:ext uri="{FF2B5EF4-FFF2-40B4-BE49-F238E27FC236}">
                <a16:creationId xmlns:a16="http://schemas.microsoft.com/office/drawing/2014/main" id="{1B55163F-9C4C-48AC-99FF-98BD4B4133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90887" y="2276157"/>
            <a:ext cx="4912325" cy="390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a:extLst>
              <a:ext uri="{FF2B5EF4-FFF2-40B4-BE49-F238E27FC236}">
                <a16:creationId xmlns:a16="http://schemas.microsoft.com/office/drawing/2014/main" id="{C105DEA3-1B4B-4226-AC87-D5580D98E73F}"/>
              </a:ext>
            </a:extLst>
          </p:cNvPr>
          <p:cNvSpPr/>
          <p:nvPr/>
        </p:nvSpPr>
        <p:spPr>
          <a:xfrm>
            <a:off x="-1" y="6177121"/>
            <a:ext cx="13003213" cy="1300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3982"/>
          </a:p>
        </p:txBody>
      </p:sp>
      <p:sp>
        <p:nvSpPr>
          <p:cNvPr id="152582" name="CasellaDiTesto 6">
            <a:extLst>
              <a:ext uri="{FF2B5EF4-FFF2-40B4-BE49-F238E27FC236}">
                <a16:creationId xmlns:a16="http://schemas.microsoft.com/office/drawing/2014/main" id="{BAC1BA6D-5803-40B2-910E-C9FB041A6131}"/>
              </a:ext>
            </a:extLst>
          </p:cNvPr>
          <p:cNvSpPr txBox="1">
            <a:spLocks noChangeArrowheads="1"/>
          </p:cNvSpPr>
          <p:nvPr/>
        </p:nvSpPr>
        <p:spPr bwMode="auto">
          <a:xfrm>
            <a:off x="1772669" y="1734358"/>
            <a:ext cx="1811714"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560">
                <a:latin typeface="Arial" panose="020B0604020202020204" pitchFamily="34" charset="0"/>
                <a:cs typeface="Arial" panose="020B0604020202020204" pitchFamily="34" charset="0"/>
              </a:rPr>
              <a:t>1° GRADO</a:t>
            </a:r>
          </a:p>
        </p:txBody>
      </p:sp>
      <p:sp>
        <p:nvSpPr>
          <p:cNvPr id="152583" name="CasellaDiTesto 7">
            <a:extLst>
              <a:ext uri="{FF2B5EF4-FFF2-40B4-BE49-F238E27FC236}">
                <a16:creationId xmlns:a16="http://schemas.microsoft.com/office/drawing/2014/main" id="{517EC64C-FC15-4222-B62C-070E56CCB7B4}"/>
              </a:ext>
            </a:extLst>
          </p:cNvPr>
          <p:cNvSpPr txBox="1">
            <a:spLocks noChangeArrowheads="1"/>
          </p:cNvSpPr>
          <p:nvPr/>
        </p:nvSpPr>
        <p:spPr bwMode="auto">
          <a:xfrm>
            <a:off x="5626226" y="1734358"/>
            <a:ext cx="1811714"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560">
                <a:latin typeface="Arial" panose="020B0604020202020204" pitchFamily="34" charset="0"/>
                <a:cs typeface="Arial" panose="020B0604020202020204" pitchFamily="34" charset="0"/>
              </a:rPr>
              <a:t>2° GRADO</a:t>
            </a:r>
          </a:p>
        </p:txBody>
      </p:sp>
      <p:sp>
        <p:nvSpPr>
          <p:cNvPr id="152584" name="CasellaDiTesto 8">
            <a:extLst>
              <a:ext uri="{FF2B5EF4-FFF2-40B4-BE49-F238E27FC236}">
                <a16:creationId xmlns:a16="http://schemas.microsoft.com/office/drawing/2014/main" id="{2D0B42F9-11AF-46F6-BAD6-DD99F480472E}"/>
              </a:ext>
            </a:extLst>
          </p:cNvPr>
          <p:cNvSpPr txBox="1">
            <a:spLocks noChangeArrowheads="1"/>
          </p:cNvSpPr>
          <p:nvPr/>
        </p:nvSpPr>
        <p:spPr bwMode="auto">
          <a:xfrm>
            <a:off x="9627649" y="1734358"/>
            <a:ext cx="1811714"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560">
                <a:latin typeface="Arial" panose="020B0604020202020204" pitchFamily="34" charset="0"/>
                <a:cs typeface="Arial" panose="020B0604020202020204" pitchFamily="34" charset="0"/>
              </a:rPr>
              <a:t>3° GRADO</a:t>
            </a:r>
          </a:p>
        </p:txBody>
      </p:sp>
      <p:sp>
        <p:nvSpPr>
          <p:cNvPr id="10" name="CasellaDiTesto 9">
            <a:extLst>
              <a:ext uri="{FF2B5EF4-FFF2-40B4-BE49-F238E27FC236}">
                <a16:creationId xmlns:a16="http://schemas.microsoft.com/office/drawing/2014/main" id="{35E74A96-8C2F-4FD9-A2C7-516A9FA1FF1D}"/>
              </a:ext>
            </a:extLst>
          </p:cNvPr>
          <p:cNvSpPr txBox="1">
            <a:spLocks noChangeArrowheads="1"/>
          </p:cNvSpPr>
          <p:nvPr/>
        </p:nvSpPr>
        <p:spPr bwMode="auto">
          <a:xfrm>
            <a:off x="4093883" y="-107764"/>
            <a:ext cx="4810932" cy="2031197"/>
          </a:xfrm>
          <a:prstGeom prst="rect">
            <a:avLst/>
          </a:prstGeom>
          <a:noFill/>
          <a:ln w="9525">
            <a:noFill/>
            <a:miter lim="800000"/>
            <a:headEnd/>
            <a:tailEnd/>
          </a:ln>
        </p:spPr>
        <p:txBody>
          <a:bodyPr wrap="none">
            <a:spAutoFit/>
          </a:bodyPr>
          <a:lstStyle/>
          <a:p>
            <a:pPr eaLnBrk="1" hangingPunct="1">
              <a:defRPr/>
            </a:pPr>
            <a:r>
              <a:rPr lang="it-IT" sz="7821" dirty="0">
                <a:solidFill>
                  <a:srgbClr val="FF0000"/>
                </a:solidFill>
                <a:effectLst>
                  <a:outerShdw blurRad="38100" dist="38100" dir="2700000" algn="tl">
                    <a:srgbClr val="000000">
                      <a:alpha val="43137"/>
                    </a:srgbClr>
                  </a:outerShdw>
                </a:effectLst>
                <a:cs typeface="Arial" pitchFamily="34" charset="0"/>
              </a:rPr>
              <a:t>USTIONI</a:t>
            </a:r>
          </a:p>
          <a:p>
            <a:pPr algn="ctr" eaLnBrk="1" hangingPunct="1">
              <a:defRPr/>
            </a:pPr>
            <a:r>
              <a:rPr lang="it-IT" sz="3982" dirty="0">
                <a:solidFill>
                  <a:srgbClr val="7030A0"/>
                </a:solidFill>
                <a:cs typeface="Arial" pitchFamily="34" charset="0"/>
              </a:rPr>
              <a:t>CLASSIFICAZIONE</a:t>
            </a:r>
          </a:p>
        </p:txBody>
      </p:sp>
      <p:pic>
        <p:nvPicPr>
          <p:cNvPr id="152586" name="Immagine 10" descr="carbonizzato.jpg">
            <a:extLst>
              <a:ext uri="{FF2B5EF4-FFF2-40B4-BE49-F238E27FC236}">
                <a16:creationId xmlns:a16="http://schemas.microsoft.com/office/drawing/2014/main" id="{1AEBB0AD-72AB-4A65-9EDD-17ABAA8B496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92604" y="6285482"/>
            <a:ext cx="5418005" cy="357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7" name="CasellaDiTesto 11">
            <a:extLst>
              <a:ext uri="{FF2B5EF4-FFF2-40B4-BE49-F238E27FC236}">
                <a16:creationId xmlns:a16="http://schemas.microsoft.com/office/drawing/2014/main" id="{81193DB4-F3BF-46CF-9DBA-67867572EEC2}"/>
              </a:ext>
            </a:extLst>
          </p:cNvPr>
          <p:cNvSpPr txBox="1">
            <a:spLocks noChangeArrowheads="1"/>
          </p:cNvSpPr>
          <p:nvPr/>
        </p:nvSpPr>
        <p:spPr bwMode="auto">
          <a:xfrm>
            <a:off x="3822545" y="9339883"/>
            <a:ext cx="2780055"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560">
                <a:latin typeface="Arial" panose="020B0604020202020204" pitchFamily="34" charset="0"/>
                <a:cs typeface="Arial" panose="020B0604020202020204" pitchFamily="34" charset="0"/>
              </a:rPr>
              <a:t>CARBONIZZATO</a:t>
            </a:r>
          </a:p>
        </p:txBody>
      </p:sp>
    </p:spTree>
    <p:extLst>
      <p:ext uri="{BB962C8B-B14F-4D97-AF65-F5344CB8AC3E}">
        <p14:creationId xmlns:p14="http://schemas.microsoft.com/office/powerpoint/2010/main" val="2215913461"/>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Grp="1" noChangeArrowheads="1"/>
          </p:cNvSpPr>
          <p:nvPr>
            <p:ph type="body" idx="1"/>
          </p:nvPr>
        </p:nvSpPr>
        <p:spPr>
          <a:xfrm>
            <a:off x="1176338" y="1190625"/>
            <a:ext cx="11052175" cy="1408113"/>
          </a:xfrm>
        </p:spPr>
        <p:txBody>
          <a:bodyPr lIns="130933" tIns="65466" rIns="130933" bIns="65466"/>
          <a:lstStyle/>
          <a:p>
            <a:pPr algn="ctr">
              <a:buFontTx/>
              <a:buNone/>
              <a:defRPr/>
            </a:pPr>
            <a:r>
              <a:rPr lang="it-IT" sz="6700" i="1">
                <a:solidFill>
                  <a:schemeClr val="accent2"/>
                </a:solidFill>
                <a:effectLst>
                  <a:outerShdw blurRad="38100" dist="38100" dir="2700000" algn="tl">
                    <a:srgbClr val="C0C0C0"/>
                  </a:outerShdw>
                </a:effectLst>
                <a:latin typeface="Comic Sans MS" pitchFamily="66" charset="0"/>
              </a:rPr>
              <a:t>Criteri di valutazione</a:t>
            </a:r>
          </a:p>
        </p:txBody>
      </p:sp>
      <p:sp>
        <p:nvSpPr>
          <p:cNvPr id="204803" name="Rectangle 3"/>
          <p:cNvSpPr>
            <a:spLocks noChangeArrowheads="1"/>
          </p:cNvSpPr>
          <p:nvPr/>
        </p:nvSpPr>
        <p:spPr bwMode="auto">
          <a:xfrm>
            <a:off x="357188" y="2725738"/>
            <a:ext cx="12212637" cy="5357812"/>
          </a:xfrm>
          <a:prstGeom prst="rect">
            <a:avLst/>
          </a:prstGeom>
          <a:noFill/>
          <a:ln w="9525">
            <a:noFill/>
            <a:miter lim="800000"/>
            <a:headEnd/>
            <a:tailEnd/>
          </a:ln>
        </p:spPr>
        <p:txBody>
          <a:bodyPr lIns="130933" tIns="65466" rIns="130933" bIns="65466">
            <a:spAutoFit/>
          </a:bodyPr>
          <a:lstStyle/>
          <a:p>
            <a:pPr marL="942975" lvl="1" indent="-671513" algn="l" defTabSz="1084263" eaLnBrk="0" hangingPunct="0">
              <a:lnSpc>
                <a:spcPct val="80000"/>
              </a:lnSpc>
              <a:spcBef>
                <a:spcPct val="50000"/>
              </a:spcBef>
              <a:tabLst>
                <a:tab pos="942975" algn="l"/>
                <a:tab pos="1887538" algn="l"/>
              </a:tabLst>
            </a:pPr>
            <a:r>
              <a:rPr lang="it-IT" altLang="it-IT" sz="5100">
                <a:latin typeface="Comic Sans MS" pitchFamily="66" charset="0"/>
              </a:rPr>
              <a:t>1) la </a:t>
            </a:r>
            <a:r>
              <a:rPr lang="it-IT" altLang="it-IT" sz="5100">
                <a:solidFill>
                  <a:srgbClr val="FF0000"/>
                </a:solidFill>
                <a:latin typeface="Comic Sans MS" pitchFamily="66" charset="0"/>
              </a:rPr>
              <a:t>profondità</a:t>
            </a:r>
          </a:p>
          <a:p>
            <a:pPr marL="942975" lvl="1" indent="-671513" algn="l" defTabSz="1084263" eaLnBrk="0" hangingPunct="0">
              <a:lnSpc>
                <a:spcPct val="80000"/>
              </a:lnSpc>
              <a:spcBef>
                <a:spcPct val="50000"/>
              </a:spcBef>
              <a:tabLst>
                <a:tab pos="942975" algn="l"/>
                <a:tab pos="1887538" algn="l"/>
              </a:tabLst>
            </a:pPr>
            <a:endParaRPr lang="it-IT" altLang="it-IT" sz="5100">
              <a:latin typeface="Comic Sans MS" pitchFamily="66" charset="0"/>
            </a:endParaRPr>
          </a:p>
          <a:p>
            <a:pPr marL="942975" lvl="1" indent="-671513" algn="l" defTabSz="1084263" eaLnBrk="0" hangingPunct="0">
              <a:lnSpc>
                <a:spcPct val="80000"/>
              </a:lnSpc>
              <a:spcBef>
                <a:spcPct val="50000"/>
              </a:spcBef>
              <a:tabLst>
                <a:tab pos="942975" algn="l"/>
                <a:tab pos="1887538" algn="l"/>
              </a:tabLst>
            </a:pPr>
            <a:r>
              <a:rPr lang="it-IT" altLang="it-IT" sz="5100">
                <a:latin typeface="Comic Sans MS" pitchFamily="66" charset="0"/>
              </a:rPr>
              <a:t>2) l’ </a:t>
            </a:r>
            <a:r>
              <a:rPr lang="it-IT" altLang="it-IT" sz="5100">
                <a:solidFill>
                  <a:srgbClr val="FF0000"/>
                </a:solidFill>
                <a:latin typeface="Comic Sans MS" pitchFamily="66" charset="0"/>
              </a:rPr>
              <a:t>estensione </a:t>
            </a:r>
          </a:p>
          <a:p>
            <a:pPr marL="942975" lvl="1" indent="-671513" algn="l" defTabSz="1084263" eaLnBrk="0" hangingPunct="0">
              <a:lnSpc>
                <a:spcPct val="80000"/>
              </a:lnSpc>
              <a:spcBef>
                <a:spcPct val="50000"/>
              </a:spcBef>
              <a:tabLst>
                <a:tab pos="942975" algn="l"/>
                <a:tab pos="1887538" algn="l"/>
              </a:tabLst>
            </a:pPr>
            <a:endParaRPr lang="it-IT" altLang="it-IT" sz="5100">
              <a:latin typeface="Comic Sans MS" pitchFamily="66" charset="0"/>
            </a:endParaRPr>
          </a:p>
          <a:p>
            <a:pPr marL="942975" lvl="1" indent="-671513" algn="l" defTabSz="1084263" eaLnBrk="0" hangingPunct="0">
              <a:lnSpc>
                <a:spcPct val="80000"/>
              </a:lnSpc>
              <a:spcBef>
                <a:spcPct val="50000"/>
              </a:spcBef>
              <a:tabLst>
                <a:tab pos="942975" algn="l"/>
                <a:tab pos="1887538" algn="l"/>
              </a:tabLst>
            </a:pPr>
            <a:r>
              <a:rPr lang="it-IT" altLang="it-IT" sz="5100">
                <a:latin typeface="Comic Sans MS" pitchFamily="66" charset="0"/>
              </a:rPr>
              <a:t>3) altri fattori di criticità </a:t>
            </a:r>
            <a:r>
              <a:rPr lang="it-IT" altLang="it-IT" sz="4400" b="0">
                <a:latin typeface="Comic Sans MS" pitchFamily="66" charset="0"/>
              </a:rPr>
              <a:t>(fonte, aree  critiche, età, malattie preesistenti</a:t>
            </a:r>
            <a:r>
              <a:rPr lang="it-IT" altLang="it-IT" sz="4400" b="0">
                <a:latin typeface="Times New Roman" pitchFamily="18" charset="0"/>
              </a:rPr>
              <a:t>)</a:t>
            </a:r>
          </a:p>
        </p:txBody>
      </p:sp>
      <p:sp>
        <p:nvSpPr>
          <p:cNvPr id="580612" name="Rectangle 4"/>
          <p:cNvSpPr>
            <a:spLocks noGrp="1" noChangeArrowheads="1"/>
          </p:cNvSpPr>
          <p:nvPr>
            <p:ph type="title"/>
          </p:nvPr>
        </p:nvSpPr>
        <p:spPr>
          <a:xfrm>
            <a:off x="973138" y="0"/>
            <a:ext cx="11055350" cy="1625600"/>
          </a:xfrm>
        </p:spPr>
        <p:txBody>
          <a:bodyPr lIns="130933" tIns="65466" rIns="130933" bIns="65466"/>
          <a:lstStyle/>
          <a:p>
            <a:pPr>
              <a:defRPr/>
            </a:pPr>
            <a:r>
              <a:rPr lang="it-IT" sz="6900" b="1">
                <a:solidFill>
                  <a:srgbClr val="FF0000"/>
                </a:solidFill>
                <a:effectLst>
                  <a:outerShdw blurRad="38100" dist="38100" dir="2700000" algn="tl">
                    <a:srgbClr val="C0C0C0"/>
                  </a:outerShdw>
                </a:effectLst>
                <a:latin typeface="Comic Sans MS" pitchFamily="66" charset="0"/>
              </a:rPr>
              <a:t>USTIONI</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numero diapositiva 3">
            <a:extLst>
              <a:ext uri="{FF2B5EF4-FFF2-40B4-BE49-F238E27FC236}">
                <a16:creationId xmlns:a16="http://schemas.microsoft.com/office/drawing/2014/main" id="{FE1B52CE-845A-421B-9180-720A0D6F0BF5}"/>
              </a:ext>
            </a:extLst>
          </p:cNvPr>
          <p:cNvSpPr>
            <a:spLocks noGrp="1"/>
          </p:cNvSpPr>
          <p:nvPr>
            <p:ph type="sldNum" sz="quarter" idx="12"/>
          </p:nvPr>
        </p:nvSpPr>
        <p:spPr/>
        <p:txBody>
          <a:bodyPr/>
          <a:lstStyle/>
          <a:p>
            <a:fld id="{88152448-D1FE-4D36-9A6D-14306A5196CA}" type="slidenum">
              <a:rPr lang="it-IT" altLang="it-IT"/>
              <a:pPr/>
              <a:t>293</a:t>
            </a:fld>
            <a:endParaRPr lang="it-IT" altLang="it-IT"/>
          </a:p>
        </p:txBody>
      </p:sp>
      <p:sp>
        <p:nvSpPr>
          <p:cNvPr id="88068" name="Text Box 4">
            <a:extLst>
              <a:ext uri="{FF2B5EF4-FFF2-40B4-BE49-F238E27FC236}">
                <a16:creationId xmlns:a16="http://schemas.microsoft.com/office/drawing/2014/main" id="{61648A8C-B59F-44BC-8EF3-D272A0887BBD}"/>
              </a:ext>
            </a:extLst>
          </p:cNvPr>
          <p:cNvSpPr txBox="1">
            <a:spLocks noChangeArrowheads="1"/>
          </p:cNvSpPr>
          <p:nvPr/>
        </p:nvSpPr>
        <p:spPr bwMode="auto">
          <a:xfrm>
            <a:off x="665964" y="781691"/>
            <a:ext cx="11468111" cy="880113"/>
          </a:xfrm>
          <a:prstGeom prst="rect">
            <a:avLst/>
          </a:prstGeom>
          <a:solidFill>
            <a:srgbClr val="CCFFFF"/>
          </a:solidFill>
          <a:ln w="38100">
            <a:solidFill>
              <a:srgbClr val="99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5119" dirty="0">
                <a:effectLst>
                  <a:outerShdw blurRad="38100" dist="38100" dir="2700000" algn="tl">
                    <a:srgbClr val="FFFFFF"/>
                  </a:outerShdw>
                </a:effectLst>
                <a:latin typeface="Comic Sans MS" panose="030F0702030302020204" pitchFamily="66" charset="0"/>
              </a:rPr>
              <a:t>Classificazione delle USTIONI</a:t>
            </a:r>
          </a:p>
        </p:txBody>
      </p:sp>
      <p:sp>
        <p:nvSpPr>
          <p:cNvPr id="88069" name="Text Box 5">
            <a:extLst>
              <a:ext uri="{FF2B5EF4-FFF2-40B4-BE49-F238E27FC236}">
                <a16:creationId xmlns:a16="http://schemas.microsoft.com/office/drawing/2014/main" id="{0B156863-7BFC-4257-B8CF-8CC2D978DABA}"/>
              </a:ext>
            </a:extLst>
          </p:cNvPr>
          <p:cNvSpPr txBox="1">
            <a:spLocks noChangeArrowheads="1"/>
          </p:cNvSpPr>
          <p:nvPr/>
        </p:nvSpPr>
        <p:spPr bwMode="auto">
          <a:xfrm>
            <a:off x="562119" y="2215206"/>
            <a:ext cx="11673543" cy="1667957"/>
          </a:xfrm>
          <a:prstGeom prst="rect">
            <a:avLst/>
          </a:prstGeom>
          <a:solidFill>
            <a:schemeClr val="accent1"/>
          </a:solidFill>
          <a:ln w="28575">
            <a:solidFill>
              <a:srgbClr val="99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3413" dirty="0">
                <a:latin typeface="Comic Sans MS" panose="030F0702030302020204" pitchFamily="66" charset="0"/>
              </a:rPr>
              <a:t>Le ustioni della cute si possono classificare, </a:t>
            </a:r>
            <a:r>
              <a:rPr lang="it-IT" altLang="it-IT" sz="3413" u="sng" dirty="0">
                <a:solidFill>
                  <a:srgbClr val="663300"/>
                </a:solidFill>
                <a:latin typeface="Comic Sans MS" panose="030F0702030302020204" pitchFamily="66" charset="0"/>
              </a:rPr>
              <a:t>secondo la gravità</a:t>
            </a:r>
            <a:r>
              <a:rPr lang="it-IT" altLang="it-IT" sz="3413" dirty="0">
                <a:latin typeface="Comic Sans MS" panose="030F0702030302020204" pitchFamily="66" charset="0"/>
              </a:rPr>
              <a:t>, in ustioni di </a:t>
            </a:r>
            <a:r>
              <a:rPr lang="it-IT" altLang="it-IT" sz="3413" dirty="0">
                <a:solidFill>
                  <a:srgbClr val="FF0000"/>
                </a:solidFill>
                <a:latin typeface="Comic Sans MS" panose="030F0702030302020204" pitchFamily="66" charset="0"/>
              </a:rPr>
              <a:t>PRIMO</a:t>
            </a:r>
            <a:r>
              <a:rPr lang="it-IT" altLang="it-IT" sz="3413" dirty="0">
                <a:latin typeface="Comic Sans MS" panose="030F0702030302020204" pitchFamily="66" charset="0"/>
              </a:rPr>
              <a:t>, </a:t>
            </a:r>
            <a:r>
              <a:rPr lang="it-IT" altLang="it-IT" sz="3413" dirty="0">
                <a:solidFill>
                  <a:srgbClr val="FF0000"/>
                </a:solidFill>
                <a:latin typeface="Comic Sans MS" panose="030F0702030302020204" pitchFamily="66" charset="0"/>
              </a:rPr>
              <a:t>SECONDO </a:t>
            </a:r>
            <a:r>
              <a:rPr lang="it-IT" altLang="it-IT" sz="3413" dirty="0">
                <a:latin typeface="Comic Sans MS" panose="030F0702030302020204" pitchFamily="66" charset="0"/>
              </a:rPr>
              <a:t>e </a:t>
            </a:r>
            <a:r>
              <a:rPr lang="it-IT" altLang="it-IT" sz="3413" dirty="0">
                <a:solidFill>
                  <a:srgbClr val="FF0000"/>
                </a:solidFill>
                <a:latin typeface="Comic Sans MS" panose="030F0702030302020204" pitchFamily="66" charset="0"/>
              </a:rPr>
              <a:t>TERZO GRADO</a:t>
            </a:r>
          </a:p>
        </p:txBody>
      </p:sp>
      <p:pic>
        <p:nvPicPr>
          <p:cNvPr id="88070" name="Picture 6">
            <a:extLst>
              <a:ext uri="{FF2B5EF4-FFF2-40B4-BE49-F238E27FC236}">
                <a16:creationId xmlns:a16="http://schemas.microsoft.com/office/drawing/2014/main" id="{B082AE07-2629-4B9E-A1CD-4F277E6752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659" y="4468193"/>
            <a:ext cx="3350133" cy="3993521"/>
          </a:xfrm>
          <a:prstGeom prst="rect">
            <a:avLst/>
          </a:prstGeom>
          <a:noFill/>
          <a:ln w="38100">
            <a:solidFill>
              <a:srgbClr val="CC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1" name="Picture 7">
            <a:extLst>
              <a:ext uri="{FF2B5EF4-FFF2-40B4-BE49-F238E27FC236}">
                <a16:creationId xmlns:a16="http://schemas.microsoft.com/office/drawing/2014/main" id="{377015A1-33DA-4A2D-8189-E444DF360D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6504" y="4364348"/>
            <a:ext cx="3052143" cy="4097366"/>
          </a:xfrm>
          <a:prstGeom prst="rect">
            <a:avLst/>
          </a:prstGeom>
          <a:noFill/>
          <a:ln w="38100">
            <a:solidFill>
              <a:srgbClr val="CC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2" name="Picture 8">
            <a:extLst>
              <a:ext uri="{FF2B5EF4-FFF2-40B4-BE49-F238E27FC236}">
                <a16:creationId xmlns:a16="http://schemas.microsoft.com/office/drawing/2014/main" id="{26EA084E-7762-4A2C-A721-B66B6015B9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3202" y="4364348"/>
            <a:ext cx="2966358" cy="4022869"/>
          </a:xfrm>
          <a:prstGeom prst="rect">
            <a:avLst/>
          </a:prstGeom>
          <a:noFill/>
          <a:ln w="38100">
            <a:solidFill>
              <a:srgbClr val="CC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3" name="Text Box 9">
            <a:extLst>
              <a:ext uri="{FF2B5EF4-FFF2-40B4-BE49-F238E27FC236}">
                <a16:creationId xmlns:a16="http://schemas.microsoft.com/office/drawing/2014/main" id="{C02ED5C7-624B-4C8C-9B5D-146A2332696B}"/>
              </a:ext>
            </a:extLst>
          </p:cNvPr>
          <p:cNvSpPr txBox="1">
            <a:spLocks noChangeArrowheads="1"/>
          </p:cNvSpPr>
          <p:nvPr/>
        </p:nvSpPr>
        <p:spPr bwMode="auto">
          <a:xfrm>
            <a:off x="2916693" y="7845417"/>
            <a:ext cx="1433515" cy="1055225"/>
          </a:xfrm>
          <a:prstGeom prst="rect">
            <a:avLst/>
          </a:prstGeom>
          <a:solidFill>
            <a:schemeClr val="accent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6257">
                <a:solidFill>
                  <a:srgbClr val="FF0000"/>
                </a:solidFill>
                <a:latin typeface="Verdana" panose="020B0604030504040204" pitchFamily="34" charset="0"/>
              </a:rPr>
              <a:t>1°</a:t>
            </a:r>
          </a:p>
        </p:txBody>
      </p:sp>
      <p:sp>
        <p:nvSpPr>
          <p:cNvPr id="88074" name="Text Box 10">
            <a:extLst>
              <a:ext uri="{FF2B5EF4-FFF2-40B4-BE49-F238E27FC236}">
                <a16:creationId xmlns:a16="http://schemas.microsoft.com/office/drawing/2014/main" id="{A25B69DA-BFC4-48F7-A0B5-A299883F526C}"/>
              </a:ext>
            </a:extLst>
          </p:cNvPr>
          <p:cNvSpPr txBox="1">
            <a:spLocks noChangeArrowheads="1"/>
          </p:cNvSpPr>
          <p:nvPr/>
        </p:nvSpPr>
        <p:spPr bwMode="auto">
          <a:xfrm>
            <a:off x="7422667" y="7642242"/>
            <a:ext cx="1433515" cy="1055225"/>
          </a:xfrm>
          <a:prstGeom prst="rect">
            <a:avLst/>
          </a:prstGeom>
          <a:solidFill>
            <a:schemeClr val="accent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6257">
                <a:solidFill>
                  <a:srgbClr val="FF0000"/>
                </a:solidFill>
                <a:latin typeface="Verdana" panose="020B0604030504040204" pitchFamily="34" charset="0"/>
              </a:rPr>
              <a:t>2°</a:t>
            </a:r>
          </a:p>
        </p:txBody>
      </p:sp>
      <p:sp>
        <p:nvSpPr>
          <p:cNvPr id="88075" name="Text Box 11">
            <a:extLst>
              <a:ext uri="{FF2B5EF4-FFF2-40B4-BE49-F238E27FC236}">
                <a16:creationId xmlns:a16="http://schemas.microsoft.com/office/drawing/2014/main" id="{EC18FF8E-2172-4D07-838E-189D826D8913}"/>
              </a:ext>
            </a:extLst>
          </p:cNvPr>
          <p:cNvSpPr txBox="1">
            <a:spLocks noChangeArrowheads="1"/>
          </p:cNvSpPr>
          <p:nvPr/>
        </p:nvSpPr>
        <p:spPr bwMode="auto">
          <a:xfrm>
            <a:off x="11109169" y="7436808"/>
            <a:ext cx="1433513" cy="1055225"/>
          </a:xfrm>
          <a:prstGeom prst="rect">
            <a:avLst/>
          </a:prstGeom>
          <a:solidFill>
            <a:schemeClr val="accent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6257">
                <a:solidFill>
                  <a:srgbClr val="FF0000"/>
                </a:solidFill>
                <a:latin typeface="Verdana" panose="020B0604030504040204" pitchFamily="34" charset="0"/>
              </a:rPr>
              <a:t>3°</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ChangeArrowheads="1"/>
          </p:cNvSpPr>
          <p:nvPr/>
        </p:nvSpPr>
        <p:spPr bwMode="auto">
          <a:xfrm>
            <a:off x="973138" y="474663"/>
            <a:ext cx="11052175" cy="1625600"/>
          </a:xfrm>
          <a:prstGeom prst="rect">
            <a:avLst/>
          </a:prstGeom>
          <a:noFill/>
          <a:ln w="9525">
            <a:noFill/>
            <a:miter lim="800000"/>
            <a:headEnd/>
            <a:tailEnd/>
          </a:ln>
          <a:effectLst/>
        </p:spPr>
        <p:txBody>
          <a:bodyPr lIns="130933" tIns="65466" rIns="130933" bIns="65466" anchor="ctr"/>
          <a:lstStyle/>
          <a:p>
            <a:pPr defTabSz="1084263" eaLnBrk="0" hangingPunct="0">
              <a:spcBef>
                <a:spcPct val="0"/>
              </a:spcBef>
              <a:defRPr/>
            </a:pPr>
            <a:r>
              <a:rPr lang="it-IT" sz="8500" u="sng">
                <a:solidFill>
                  <a:schemeClr val="accent2"/>
                </a:solidFill>
                <a:effectLst>
                  <a:outerShdw blurRad="38100" dist="38100" dir="2700000" algn="tl">
                    <a:srgbClr val="C0C0C0"/>
                  </a:outerShdw>
                </a:effectLst>
                <a:latin typeface="Comic Sans MS" pitchFamily="66" charset="0"/>
              </a:rPr>
              <a:t>Ustioni di 1° grado</a:t>
            </a:r>
          </a:p>
        </p:txBody>
      </p:sp>
      <p:sp>
        <p:nvSpPr>
          <p:cNvPr id="206851" name="Rectangle 3"/>
          <p:cNvSpPr>
            <a:spLocks noChangeArrowheads="1"/>
          </p:cNvSpPr>
          <p:nvPr/>
        </p:nvSpPr>
        <p:spPr bwMode="auto">
          <a:xfrm>
            <a:off x="866775" y="3143250"/>
            <a:ext cx="6284913" cy="5635625"/>
          </a:xfrm>
          <a:prstGeom prst="rect">
            <a:avLst/>
          </a:prstGeom>
          <a:noFill/>
          <a:ln w="9525">
            <a:noFill/>
            <a:miter lim="800000"/>
            <a:headEnd/>
            <a:tailEnd/>
          </a:ln>
        </p:spPr>
        <p:txBody>
          <a:bodyPr lIns="130933" tIns="65466" rIns="130933" bIns="65466"/>
          <a:lstStyle/>
          <a:p>
            <a:pPr algn="l" defTabSz="1084263" eaLnBrk="0" hangingPunct="0">
              <a:tabLst>
                <a:tab pos="533400" algn="l"/>
              </a:tabLst>
            </a:pPr>
            <a:r>
              <a:rPr lang="it-IT" altLang="it-IT" sz="5700">
                <a:latin typeface="Comic Sans MS" pitchFamily="66" charset="0"/>
              </a:rPr>
              <a:t>L’ustione di 1° grado ha come caratteristiche:</a:t>
            </a:r>
          </a:p>
          <a:p>
            <a:pPr marL="533400" lvl="1" indent="-261938" algn="l" defTabSz="1084263" eaLnBrk="0" hangingPunct="0">
              <a:buFontTx/>
              <a:buChar char="•"/>
              <a:tabLst>
                <a:tab pos="533400" algn="l"/>
              </a:tabLst>
            </a:pPr>
            <a:r>
              <a:rPr lang="it-IT" altLang="it-IT" sz="5700">
                <a:latin typeface="Comic Sans MS" pitchFamily="66" charset="0"/>
              </a:rPr>
              <a:t>l’eritema</a:t>
            </a:r>
          </a:p>
          <a:p>
            <a:pPr marL="533400" lvl="1" indent="-261938" algn="l" defTabSz="1084263" eaLnBrk="0" hangingPunct="0">
              <a:buFontTx/>
              <a:buChar char="•"/>
              <a:tabLst>
                <a:tab pos="533400" algn="l"/>
              </a:tabLst>
            </a:pPr>
            <a:r>
              <a:rPr lang="it-IT" altLang="it-IT" sz="5700">
                <a:latin typeface="Comic Sans MS" pitchFamily="66" charset="0"/>
              </a:rPr>
              <a:t>l’edema</a:t>
            </a:r>
          </a:p>
        </p:txBody>
      </p:sp>
      <p:pic>
        <p:nvPicPr>
          <p:cNvPr id="204804" name="Picture 4" descr="eritema"/>
          <p:cNvPicPr>
            <a:picLocks noChangeAspect="1" noChangeArrowheads="1"/>
          </p:cNvPicPr>
          <p:nvPr/>
        </p:nvPicPr>
        <p:blipFill>
          <a:blip r:embed="rId3"/>
          <a:srcRect/>
          <a:stretch>
            <a:fillRect/>
          </a:stretch>
        </p:blipFill>
        <p:spPr bwMode="auto">
          <a:xfrm>
            <a:off x="6935788" y="3684588"/>
            <a:ext cx="4730750" cy="3789362"/>
          </a:xfrm>
          <a:prstGeom prst="rect">
            <a:avLst/>
          </a:prstGeom>
          <a:noFill/>
          <a:ln w="9525">
            <a:noFill/>
            <a:miter lim="800000"/>
            <a:headEnd/>
            <a:tailEnd/>
          </a:ln>
          <a:effectLst>
            <a:outerShdw dist="107763" dir="2700000" algn="ctr" rotWithShape="0">
              <a:srgbClr val="808080"/>
            </a:outerShdw>
          </a:effectLst>
        </p:spPr>
      </p:pic>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p:nvPr>
        </p:nvSpPr>
        <p:spPr>
          <a:xfrm>
            <a:off x="973138" y="474663"/>
            <a:ext cx="11052175" cy="1625600"/>
          </a:xfrm>
        </p:spPr>
        <p:txBody>
          <a:bodyPr lIns="130933" tIns="65466" rIns="130933" bIns="65466"/>
          <a:lstStyle/>
          <a:p>
            <a:pPr>
              <a:defRPr/>
            </a:pPr>
            <a:r>
              <a:rPr lang="it-IT" sz="8500" b="1" u="sng">
                <a:solidFill>
                  <a:schemeClr val="accent2"/>
                </a:solidFill>
                <a:effectLst>
                  <a:outerShdw blurRad="38100" dist="38100" dir="2700000" algn="tl">
                    <a:srgbClr val="C0C0C0"/>
                  </a:outerShdw>
                </a:effectLst>
                <a:latin typeface="Comic Sans MS" pitchFamily="66" charset="0"/>
              </a:rPr>
              <a:t>Ustioni di 2° grado</a:t>
            </a:r>
          </a:p>
        </p:txBody>
      </p:sp>
      <p:sp>
        <p:nvSpPr>
          <p:cNvPr id="207875" name="Rectangle 3"/>
          <p:cNvSpPr>
            <a:spLocks noGrp="1" noChangeArrowheads="1"/>
          </p:cNvSpPr>
          <p:nvPr>
            <p:ph type="body" sz="half" idx="2"/>
          </p:nvPr>
        </p:nvSpPr>
        <p:spPr>
          <a:xfrm>
            <a:off x="1192213" y="2817813"/>
            <a:ext cx="6610350" cy="5851525"/>
          </a:xfrm>
          <a:noFill/>
        </p:spPr>
        <p:txBody>
          <a:bodyPr lIns="130933" tIns="65466" rIns="130933" bIns="65466"/>
          <a:lstStyle/>
          <a:p>
            <a:pPr marL="0" indent="0">
              <a:lnSpc>
                <a:spcPct val="90000"/>
              </a:lnSpc>
              <a:buFontTx/>
              <a:buNone/>
            </a:pPr>
            <a:r>
              <a:rPr lang="it-IT" altLang="it-IT" sz="5100" b="1">
                <a:latin typeface="Comic Sans MS" pitchFamily="66" charset="0"/>
              </a:rPr>
              <a:t>La caratteristica dell’ustione di 2° grado è  - oltre all’eritema e all’edema - la presenza di </a:t>
            </a:r>
            <a:r>
              <a:rPr lang="it-IT" altLang="it-IT" sz="5100" b="1" i="1">
                <a:latin typeface="Comic Sans MS" pitchFamily="66" charset="0"/>
              </a:rPr>
              <a:t>flittene</a:t>
            </a:r>
            <a:r>
              <a:rPr lang="it-IT" altLang="it-IT" sz="5100" b="1">
                <a:latin typeface="Comic Sans MS" pitchFamily="66" charset="0"/>
              </a:rPr>
              <a:t> (bolle</a:t>
            </a:r>
            <a:r>
              <a:rPr lang="it-IT" altLang="it-IT" sz="4700" b="1">
                <a:latin typeface="Comic Sans MS" pitchFamily="66" charset="0"/>
              </a:rPr>
              <a:t>)</a:t>
            </a:r>
          </a:p>
        </p:txBody>
      </p:sp>
      <p:pic>
        <p:nvPicPr>
          <p:cNvPr id="207876" name="Picture 4"/>
          <p:cNvPicPr>
            <a:picLocks noChangeArrowheads="1"/>
          </p:cNvPicPr>
          <p:nvPr/>
        </p:nvPicPr>
        <p:blipFill>
          <a:blip r:embed="rId3"/>
          <a:srcRect/>
          <a:stretch>
            <a:fillRect/>
          </a:stretch>
        </p:blipFill>
        <p:spPr bwMode="auto">
          <a:xfrm>
            <a:off x="7423150" y="2725738"/>
            <a:ext cx="2492375" cy="3376612"/>
          </a:xfrm>
          <a:prstGeom prst="rect">
            <a:avLst/>
          </a:prstGeom>
          <a:noFill/>
          <a:ln w="9525">
            <a:noFill/>
            <a:miter lim="800000"/>
            <a:headEnd/>
            <a:tailEnd/>
          </a:ln>
        </p:spPr>
      </p:pic>
      <p:pic>
        <p:nvPicPr>
          <p:cNvPr id="207877" name="Picture 5" descr="USTIONE"/>
          <p:cNvPicPr>
            <a:picLocks noChangeAspect="1" noChangeArrowheads="1"/>
          </p:cNvPicPr>
          <p:nvPr/>
        </p:nvPicPr>
        <p:blipFill>
          <a:blip r:embed="rId4"/>
          <a:srcRect/>
          <a:stretch>
            <a:fillRect/>
          </a:stretch>
        </p:blipFill>
        <p:spPr bwMode="auto">
          <a:xfrm>
            <a:off x="9536113" y="4984750"/>
            <a:ext cx="2925762" cy="3902075"/>
          </a:xfrm>
          <a:prstGeom prst="rect">
            <a:avLst/>
          </a:prstGeom>
          <a:noFill/>
          <a:ln w="9525">
            <a:noFill/>
            <a:miter lim="800000"/>
            <a:headEnd/>
            <a:tailEnd/>
          </a:ln>
        </p:spPr>
      </p:pic>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Page30btm"/>
          <p:cNvPicPr>
            <a:picLocks noChangeAspect="1" noChangeArrowheads="1"/>
          </p:cNvPicPr>
          <p:nvPr/>
        </p:nvPicPr>
        <p:blipFill>
          <a:blip r:embed="rId3"/>
          <a:srcRect/>
          <a:stretch>
            <a:fillRect/>
          </a:stretch>
        </p:blipFill>
        <p:spPr bwMode="auto">
          <a:xfrm>
            <a:off x="5989638" y="4752975"/>
            <a:ext cx="7013575" cy="3844925"/>
          </a:xfrm>
          <a:prstGeom prst="rect">
            <a:avLst/>
          </a:prstGeom>
          <a:noFill/>
          <a:ln w="9525">
            <a:noFill/>
            <a:miter lim="800000"/>
            <a:headEnd/>
            <a:tailEnd/>
          </a:ln>
        </p:spPr>
      </p:pic>
      <p:sp>
        <p:nvSpPr>
          <p:cNvPr id="588803" name="Rectangle 3"/>
          <p:cNvSpPr>
            <a:spLocks noGrp="1" noChangeArrowheads="1"/>
          </p:cNvSpPr>
          <p:nvPr>
            <p:ph type="title"/>
          </p:nvPr>
        </p:nvSpPr>
        <p:spPr>
          <a:xfrm>
            <a:off x="868363" y="369888"/>
            <a:ext cx="11053762" cy="1625600"/>
          </a:xfrm>
        </p:spPr>
        <p:txBody>
          <a:bodyPr lIns="130933" tIns="65466" rIns="130933" bIns="65466"/>
          <a:lstStyle/>
          <a:p>
            <a:pPr>
              <a:defRPr/>
            </a:pPr>
            <a:r>
              <a:rPr lang="it-IT" sz="8500" b="1" u="sng">
                <a:solidFill>
                  <a:schemeClr val="accent2"/>
                </a:solidFill>
                <a:effectLst>
                  <a:outerShdw blurRad="38100" dist="38100" dir="2700000" algn="tl">
                    <a:srgbClr val="C0C0C0"/>
                  </a:outerShdw>
                </a:effectLst>
                <a:latin typeface="Comic Sans MS" pitchFamily="66" charset="0"/>
              </a:rPr>
              <a:t>Ustioni di 3° grado</a:t>
            </a:r>
          </a:p>
        </p:txBody>
      </p:sp>
      <p:sp>
        <p:nvSpPr>
          <p:cNvPr id="208900" name="Rectangle 4"/>
          <p:cNvSpPr>
            <a:spLocks noGrp="1" noChangeArrowheads="1"/>
          </p:cNvSpPr>
          <p:nvPr>
            <p:ph type="body" sz="half" idx="1"/>
          </p:nvPr>
        </p:nvSpPr>
        <p:spPr>
          <a:xfrm>
            <a:off x="0" y="2522538"/>
            <a:ext cx="11377613" cy="6176962"/>
          </a:xfrm>
          <a:noFill/>
        </p:spPr>
        <p:txBody>
          <a:bodyPr lIns="130933" tIns="65466" rIns="130933" bIns="65466"/>
          <a:lstStyle/>
          <a:p>
            <a:pPr marL="0" indent="0">
              <a:lnSpc>
                <a:spcPct val="80000"/>
              </a:lnSpc>
              <a:buFontTx/>
              <a:buNone/>
              <a:tabLst>
                <a:tab pos="533400" algn="l"/>
              </a:tabLst>
            </a:pPr>
            <a:r>
              <a:rPr lang="it-IT" altLang="it-IT" sz="4400" b="1">
                <a:latin typeface="Comic Sans MS" pitchFamily="66" charset="0"/>
              </a:rPr>
              <a:t>   Le caratteristiche dell’ustione di 3°  	grado sono:</a:t>
            </a:r>
          </a:p>
          <a:p>
            <a:pPr marL="533400" lvl="1" indent="-261938">
              <a:lnSpc>
                <a:spcPct val="80000"/>
              </a:lnSpc>
              <a:buFontTx/>
              <a:buChar char="•"/>
              <a:tabLst>
                <a:tab pos="533400" algn="l"/>
              </a:tabLst>
            </a:pPr>
            <a:endParaRPr lang="it-IT" altLang="it-IT" sz="4300" b="1">
              <a:latin typeface="Comic Sans MS" pitchFamily="66" charset="0"/>
            </a:endParaRPr>
          </a:p>
          <a:p>
            <a:pPr marL="533400" lvl="1" indent="-261938">
              <a:lnSpc>
                <a:spcPct val="80000"/>
              </a:lnSpc>
              <a:buFontTx/>
              <a:buChar char="•"/>
              <a:tabLst>
                <a:tab pos="533400" algn="l"/>
              </a:tabLst>
            </a:pPr>
            <a:r>
              <a:rPr lang="it-IT" altLang="it-IT" sz="3800" b="1">
                <a:latin typeface="Comic Sans MS" pitchFamily="66" charset="0"/>
              </a:rPr>
              <a:t>il</a:t>
            </a:r>
            <a:r>
              <a:rPr lang="it-IT" altLang="it-IT" sz="3800" b="1" i="1">
                <a:latin typeface="Comic Sans MS" pitchFamily="66" charset="0"/>
              </a:rPr>
              <a:t> </a:t>
            </a:r>
            <a:r>
              <a:rPr lang="it-IT" altLang="it-IT" sz="3800" b="1" i="1">
                <a:solidFill>
                  <a:schemeClr val="accent2"/>
                </a:solidFill>
                <a:latin typeface="Comic Sans MS" pitchFamily="66" charset="0"/>
              </a:rPr>
              <a:t>colorito bianco avorio</a:t>
            </a:r>
            <a:r>
              <a:rPr lang="it-IT" altLang="it-IT" sz="3800" b="1" i="1">
                <a:latin typeface="Comic Sans MS" pitchFamily="66" charset="0"/>
              </a:rPr>
              <a:t> </a:t>
            </a:r>
            <a:r>
              <a:rPr lang="it-IT" altLang="it-IT" sz="3800" b="1">
                <a:latin typeface="Comic Sans MS" pitchFamily="66" charset="0"/>
              </a:rPr>
              <a:t>o</a:t>
            </a:r>
            <a:r>
              <a:rPr lang="it-IT" altLang="it-IT" sz="3800" b="1" i="1">
                <a:latin typeface="Comic Sans MS" pitchFamily="66" charset="0"/>
              </a:rPr>
              <a:t> </a:t>
            </a:r>
            <a:r>
              <a:rPr lang="it-IT" altLang="it-IT" sz="3800" b="1" i="1">
                <a:solidFill>
                  <a:schemeClr val="accent2"/>
                </a:solidFill>
                <a:latin typeface="Comic Sans MS" pitchFamily="66" charset="0"/>
              </a:rPr>
              <a:t>brunastro</a:t>
            </a:r>
            <a:r>
              <a:rPr lang="it-IT" altLang="it-IT" sz="3800" b="1">
                <a:latin typeface="Comic Sans MS" pitchFamily="66" charset="0"/>
              </a:rPr>
              <a:t> </a:t>
            </a:r>
          </a:p>
          <a:p>
            <a:pPr marL="533400" lvl="1" indent="-261938">
              <a:lnSpc>
                <a:spcPct val="90000"/>
              </a:lnSpc>
              <a:buFontTx/>
              <a:buNone/>
              <a:tabLst>
                <a:tab pos="533400" algn="l"/>
              </a:tabLst>
            </a:pPr>
            <a:r>
              <a:rPr lang="it-IT" altLang="it-IT" sz="3800" b="1">
                <a:latin typeface="Comic Sans MS" pitchFamily="66" charset="0"/>
              </a:rPr>
              <a:t>   delle lesioni</a:t>
            </a:r>
          </a:p>
          <a:p>
            <a:pPr marL="533400" lvl="1" indent="-261938">
              <a:lnSpc>
                <a:spcPct val="90000"/>
              </a:lnSpc>
              <a:buFontTx/>
              <a:buChar char="•"/>
              <a:tabLst>
                <a:tab pos="533400" algn="l"/>
              </a:tabLst>
            </a:pPr>
            <a:r>
              <a:rPr lang="it-IT" altLang="it-IT" sz="3800" b="1">
                <a:latin typeface="Comic Sans MS" pitchFamily="66" charset="0"/>
              </a:rPr>
              <a:t>la </a:t>
            </a:r>
            <a:r>
              <a:rPr lang="it-IT" altLang="it-IT" sz="3800" b="1" i="1">
                <a:solidFill>
                  <a:schemeClr val="accent2"/>
                </a:solidFill>
                <a:latin typeface="Comic Sans MS" pitchFamily="66" charset="0"/>
              </a:rPr>
              <a:t>consistenza molliccia</a:t>
            </a:r>
            <a:r>
              <a:rPr lang="it-IT" altLang="it-IT" sz="3800" b="1">
                <a:latin typeface="Comic Sans MS" pitchFamily="66" charset="0"/>
              </a:rPr>
              <a:t> o </a:t>
            </a:r>
            <a:r>
              <a:rPr lang="it-IT" altLang="it-IT" sz="3800" b="1" i="1">
                <a:solidFill>
                  <a:schemeClr val="accent2"/>
                </a:solidFill>
                <a:latin typeface="Comic Sans MS" pitchFamily="66" charset="0"/>
              </a:rPr>
              <a:t>dura</a:t>
            </a:r>
            <a:r>
              <a:rPr lang="it-IT" altLang="it-IT" sz="3800" b="1">
                <a:latin typeface="Comic Sans MS" pitchFamily="66" charset="0"/>
              </a:rPr>
              <a:t> </a:t>
            </a:r>
          </a:p>
          <a:p>
            <a:pPr marL="533400" lvl="1" indent="-261938">
              <a:lnSpc>
                <a:spcPct val="90000"/>
              </a:lnSpc>
              <a:buFontTx/>
              <a:buNone/>
              <a:tabLst>
                <a:tab pos="533400" algn="l"/>
              </a:tabLst>
            </a:pPr>
            <a:r>
              <a:rPr lang="it-IT" altLang="it-IT" sz="3800" b="1">
                <a:latin typeface="Comic Sans MS" pitchFamily="66" charset="0"/>
              </a:rPr>
              <a:t>   dello spessore sottostante</a:t>
            </a:r>
          </a:p>
          <a:p>
            <a:pPr marL="533400" lvl="1" indent="-261938">
              <a:lnSpc>
                <a:spcPct val="90000"/>
              </a:lnSpc>
              <a:buFontTx/>
              <a:buChar char="•"/>
              <a:tabLst>
                <a:tab pos="533400" algn="l"/>
              </a:tabLst>
            </a:pPr>
            <a:r>
              <a:rPr lang="it-IT" altLang="it-IT" sz="3800" b="1">
                <a:latin typeface="Comic Sans MS" pitchFamily="66" charset="0"/>
              </a:rPr>
              <a:t>la perdita locale </a:t>
            </a:r>
          </a:p>
          <a:p>
            <a:pPr marL="533400" lvl="1" indent="-261938">
              <a:lnSpc>
                <a:spcPct val="90000"/>
              </a:lnSpc>
              <a:buFontTx/>
              <a:buNone/>
              <a:tabLst>
                <a:tab pos="533400" algn="l"/>
              </a:tabLst>
            </a:pPr>
            <a:r>
              <a:rPr lang="it-IT" altLang="it-IT" sz="3800" b="1">
                <a:latin typeface="Comic Sans MS" pitchFamily="66" charset="0"/>
              </a:rPr>
              <a:t>   della sensibilità dolorosa</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1084263" y="433388"/>
            <a:ext cx="11052175" cy="1192212"/>
          </a:xfrm>
          <a:noFill/>
        </p:spPr>
        <p:txBody>
          <a:bodyPr lIns="130933" tIns="65466" rIns="130933" bIns="65466"/>
          <a:lstStyle/>
          <a:p>
            <a:r>
              <a:rPr lang="it-IT" altLang="it-IT" sz="4400" b="1" u="sng">
                <a:solidFill>
                  <a:srgbClr val="FF0033"/>
                </a:solidFill>
                <a:latin typeface="Comic Sans MS" pitchFamily="66" charset="0"/>
              </a:rPr>
              <a:t>VALUTAZIONE DELL’ESTENSIONE:</a:t>
            </a:r>
            <a:br>
              <a:rPr lang="it-IT" altLang="it-IT" sz="4400" b="1" u="sng">
                <a:solidFill>
                  <a:srgbClr val="FF0033"/>
                </a:solidFill>
                <a:latin typeface="Comic Sans MS" pitchFamily="66" charset="0"/>
              </a:rPr>
            </a:br>
            <a:r>
              <a:rPr lang="it-IT" altLang="it-IT" sz="4400" b="1" u="sng">
                <a:solidFill>
                  <a:srgbClr val="FF0033"/>
                </a:solidFill>
                <a:latin typeface="Comic Sans MS" pitchFamily="66" charset="0"/>
              </a:rPr>
              <a:t>“La </a:t>
            </a:r>
            <a:r>
              <a:rPr lang="it-IT" altLang="it-IT" sz="4400" b="1" i="1" u="sng">
                <a:solidFill>
                  <a:srgbClr val="FF0033"/>
                </a:solidFill>
                <a:latin typeface="Comic Sans MS" pitchFamily="66" charset="0"/>
              </a:rPr>
              <a:t>regola del 9”</a:t>
            </a:r>
          </a:p>
        </p:txBody>
      </p:sp>
      <p:pic>
        <p:nvPicPr>
          <p:cNvPr id="209923" name="Picture 3" descr="burn"/>
          <p:cNvPicPr>
            <a:picLocks noChangeAspect="1" noChangeArrowheads="1"/>
          </p:cNvPicPr>
          <p:nvPr/>
        </p:nvPicPr>
        <p:blipFill>
          <a:blip r:embed="rId3"/>
          <a:srcRect/>
          <a:stretch>
            <a:fillRect/>
          </a:stretch>
        </p:blipFill>
        <p:spPr bwMode="auto">
          <a:xfrm>
            <a:off x="6069013" y="1708150"/>
            <a:ext cx="6054725" cy="7408863"/>
          </a:xfrm>
          <a:prstGeom prst="rect">
            <a:avLst/>
          </a:prstGeom>
          <a:noFill/>
          <a:ln w="9525">
            <a:noFill/>
            <a:miter lim="800000"/>
            <a:headEnd/>
            <a:tailEnd/>
          </a:ln>
        </p:spPr>
      </p:pic>
      <p:sp>
        <p:nvSpPr>
          <p:cNvPr id="209924" name="Text Box 4"/>
          <p:cNvSpPr txBox="1">
            <a:spLocks noChangeArrowheads="1"/>
          </p:cNvSpPr>
          <p:nvPr/>
        </p:nvSpPr>
        <p:spPr bwMode="auto">
          <a:xfrm>
            <a:off x="541338" y="2674938"/>
            <a:ext cx="6610350" cy="6226175"/>
          </a:xfrm>
          <a:prstGeom prst="rect">
            <a:avLst/>
          </a:prstGeom>
          <a:noFill/>
          <a:ln w="9525">
            <a:noFill/>
            <a:miter lim="800000"/>
            <a:headEnd/>
            <a:tailEnd/>
          </a:ln>
        </p:spPr>
        <p:txBody>
          <a:bodyPr lIns="130037" tIns="65018" rIns="130037" bIns="65018">
            <a:spAutoFit/>
          </a:bodyPr>
          <a:lstStyle/>
          <a:p>
            <a:pPr algn="l" defTabSz="1300163">
              <a:spcBef>
                <a:spcPct val="50000"/>
              </a:spcBef>
              <a:buFontTx/>
              <a:buChar char="•"/>
            </a:pPr>
            <a:r>
              <a:rPr lang="it-IT" altLang="it-IT" sz="4000" b="0">
                <a:latin typeface="Comic Sans MS" pitchFamily="66" charset="0"/>
              </a:rPr>
              <a:t>Capo e collo         9% </a:t>
            </a:r>
          </a:p>
          <a:p>
            <a:pPr algn="l" defTabSz="1300163">
              <a:spcBef>
                <a:spcPct val="50000"/>
              </a:spcBef>
              <a:buFontTx/>
              <a:buChar char="•"/>
            </a:pPr>
            <a:r>
              <a:rPr lang="it-IT" altLang="it-IT" sz="4000" b="0">
                <a:latin typeface="Comic Sans MS" pitchFamily="66" charset="0"/>
              </a:rPr>
              <a:t>Tronco (ant.)      18%</a:t>
            </a:r>
          </a:p>
          <a:p>
            <a:pPr algn="l" defTabSz="1300163">
              <a:spcBef>
                <a:spcPct val="50000"/>
              </a:spcBef>
              <a:buFontTx/>
              <a:buChar char="•"/>
            </a:pPr>
            <a:r>
              <a:rPr lang="it-IT" altLang="it-IT" sz="4000" b="0">
                <a:latin typeface="Comic Sans MS" pitchFamily="66" charset="0"/>
              </a:rPr>
              <a:t>Tronco (post.)    18%</a:t>
            </a:r>
          </a:p>
          <a:p>
            <a:pPr algn="l" defTabSz="1300163">
              <a:spcBef>
                <a:spcPct val="50000"/>
              </a:spcBef>
              <a:buFontTx/>
              <a:buChar char="•"/>
            </a:pPr>
            <a:r>
              <a:rPr lang="it-IT" altLang="it-IT" sz="4000" b="0">
                <a:latin typeface="Comic Sans MS" pitchFamily="66" charset="0"/>
              </a:rPr>
              <a:t>Arto superiore     9%</a:t>
            </a:r>
          </a:p>
          <a:p>
            <a:pPr algn="l" defTabSz="1300163">
              <a:spcBef>
                <a:spcPct val="50000"/>
              </a:spcBef>
              <a:buFontTx/>
              <a:buChar char="•"/>
            </a:pPr>
            <a:r>
              <a:rPr lang="it-IT" altLang="it-IT" sz="4000" b="0">
                <a:latin typeface="Comic Sans MS" pitchFamily="66" charset="0"/>
              </a:rPr>
              <a:t>Arto inferiore     18%</a:t>
            </a:r>
          </a:p>
          <a:p>
            <a:pPr algn="l" defTabSz="1300163">
              <a:spcBef>
                <a:spcPct val="50000"/>
              </a:spcBef>
              <a:buFontTx/>
              <a:buChar char="•"/>
            </a:pPr>
            <a:r>
              <a:rPr lang="it-IT" altLang="it-IT" sz="4000" b="0">
                <a:latin typeface="Comic Sans MS" pitchFamily="66" charset="0"/>
              </a:rPr>
              <a:t>Area genitale        1%</a:t>
            </a:r>
          </a:p>
          <a:p>
            <a:pPr algn="l" defTabSz="1300163">
              <a:spcBef>
                <a:spcPct val="50000"/>
              </a:spcBef>
              <a:buFontTx/>
              <a:buChar char="•"/>
            </a:pPr>
            <a:endParaRPr lang="it-IT" altLang="it-IT" sz="4000" b="0">
              <a:latin typeface="Comic Sans MS" pitchFamily="66" charset="0"/>
            </a:endParaRP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8626" name="Text Box 2"/>
          <p:cNvSpPr txBox="1">
            <a:spLocks noChangeArrowheads="1"/>
          </p:cNvSpPr>
          <p:nvPr/>
        </p:nvSpPr>
        <p:spPr bwMode="auto">
          <a:xfrm>
            <a:off x="868363" y="2867025"/>
            <a:ext cx="11453812" cy="2727325"/>
          </a:xfrm>
          <a:prstGeom prst="rect">
            <a:avLst/>
          </a:prstGeom>
          <a:noFill/>
          <a:ln w="12700">
            <a:noFill/>
            <a:miter lim="800000"/>
            <a:headEnd type="none" w="sm" len="sm"/>
            <a:tailEnd type="none" w="sm" len="sm"/>
          </a:ln>
          <a:effectLst/>
        </p:spPr>
        <p:txBody>
          <a:bodyPr wrap="none" lIns="130037" tIns="65018" rIns="130037" bIns="65018">
            <a:spAutoFit/>
          </a:bodyPr>
          <a:lstStyle/>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 le ustioni che interessano il tratto respiratorio, </a:t>
            </a:r>
          </a:p>
          <a:p>
            <a:pPr algn="l" defTabSz="1300163" eaLnBrk="0" hangingPunct="0">
              <a:spcBef>
                <a:spcPct val="0"/>
              </a:spcBef>
              <a:defRPr/>
            </a:pPr>
            <a:r>
              <a:rPr lang="it-IT" sz="3400">
                <a:effectLst>
                  <a:outerShdw blurRad="38100" dist="38100" dir="2700000" algn="tl">
                    <a:srgbClr val="C0C0C0"/>
                  </a:outerShdw>
                </a:effectLst>
                <a:latin typeface="Comic Sans MS" pitchFamily="66" charset="0"/>
              </a:rPr>
              <a:t>i tessuti molli e le ossa</a:t>
            </a:r>
          </a:p>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 le ustioni di 2° e 3° al viso, inguine, mani, piedi e</a:t>
            </a:r>
          </a:p>
          <a:p>
            <a:pPr algn="l" defTabSz="1300163" eaLnBrk="0" hangingPunct="0">
              <a:spcBef>
                <a:spcPct val="0"/>
              </a:spcBef>
              <a:defRPr/>
            </a:pPr>
            <a:r>
              <a:rPr lang="it-IT" sz="3400">
                <a:effectLst>
                  <a:outerShdw blurRad="38100" dist="38100" dir="2700000" algn="tl">
                    <a:srgbClr val="C0C0C0"/>
                  </a:outerShdw>
                </a:effectLst>
                <a:latin typeface="Comic Sans MS" pitchFamily="66" charset="0"/>
              </a:rPr>
              <a:t> articolazioni principali</a:t>
            </a:r>
          </a:p>
          <a:p>
            <a:pPr algn="l" defTabSz="1300163" eaLnBrk="0" hangingPunct="0">
              <a:spcBef>
                <a:spcPct val="0"/>
              </a:spcBef>
              <a:buFontTx/>
              <a:buChar char="•"/>
              <a:defRPr/>
            </a:pPr>
            <a:r>
              <a:rPr lang="it-IT" sz="3400">
                <a:effectLst>
                  <a:outerShdw blurRad="38100" dist="38100" dir="2700000" algn="tl">
                    <a:srgbClr val="C0C0C0"/>
                  </a:outerShdw>
                </a:effectLst>
                <a:latin typeface="Comic Sans MS" pitchFamily="66" charset="0"/>
              </a:rPr>
              <a:t> le ustioni in persone di età &gt; 60 anni ed &lt; a 8 anni</a:t>
            </a:r>
          </a:p>
        </p:txBody>
      </p:sp>
      <p:sp>
        <p:nvSpPr>
          <p:cNvPr id="1178628" name="Text Box 4"/>
          <p:cNvSpPr txBox="1">
            <a:spLocks noChangeArrowheads="1"/>
          </p:cNvSpPr>
          <p:nvPr/>
        </p:nvSpPr>
        <p:spPr bwMode="auto">
          <a:xfrm>
            <a:off x="2305050" y="677863"/>
            <a:ext cx="8396288" cy="1136650"/>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6600">
                <a:solidFill>
                  <a:srgbClr val="FF0033"/>
                </a:solidFill>
                <a:effectLst>
                  <a:outerShdw blurRad="38100" dist="38100" dir="2700000" algn="tl">
                    <a:srgbClr val="C0C0C0"/>
                  </a:outerShdw>
                </a:effectLst>
                <a:latin typeface="Comic Sans MS" pitchFamily="66" charset="0"/>
              </a:rPr>
              <a:t>Ustioni gravi</a:t>
            </a:r>
          </a:p>
        </p:txBody>
      </p:sp>
      <p:sp>
        <p:nvSpPr>
          <p:cNvPr id="1178629" name="Text Box 5"/>
          <p:cNvSpPr txBox="1">
            <a:spLocks noChangeArrowheads="1"/>
          </p:cNvSpPr>
          <p:nvPr/>
        </p:nvSpPr>
        <p:spPr bwMode="auto">
          <a:xfrm>
            <a:off x="4146550" y="6172200"/>
            <a:ext cx="4659313" cy="2936875"/>
          </a:xfrm>
          <a:prstGeom prst="rect">
            <a:avLst/>
          </a:prstGeom>
          <a:noFill/>
          <a:ln w="12700">
            <a:noFill/>
            <a:miter lim="800000"/>
            <a:headEnd type="none" w="sm" len="sm"/>
            <a:tailEnd type="none" w="sm" len="sm"/>
          </a:ln>
          <a:effectLst/>
        </p:spPr>
        <p:txBody>
          <a:bodyPr wrap="none" lIns="130037" tIns="65018" rIns="130037" bIns="65018">
            <a:spAutoFit/>
          </a:bodyPr>
          <a:lstStyle/>
          <a:p>
            <a:pPr algn="l" defTabSz="1300163" eaLnBrk="0" hangingPunct="0">
              <a:spcBef>
                <a:spcPct val="0"/>
              </a:spcBef>
              <a:defRPr/>
            </a:pPr>
            <a:r>
              <a:rPr lang="it-IT" sz="4600">
                <a:solidFill>
                  <a:srgbClr val="FF0033"/>
                </a:solidFill>
                <a:effectLst>
                  <a:outerShdw blurRad="38100" dist="38100" dir="2700000" algn="tl">
                    <a:srgbClr val="C0C0C0"/>
                  </a:outerShdw>
                </a:effectLst>
                <a:latin typeface="Comic Sans MS" pitchFamily="66" charset="0"/>
              </a:rPr>
              <a:t>Pericolo di:</a:t>
            </a:r>
          </a:p>
          <a:p>
            <a:pPr algn="l" defTabSz="1300163" eaLnBrk="0" hangingPunct="0">
              <a:spcBef>
                <a:spcPct val="0"/>
              </a:spcBef>
              <a:buFontTx/>
              <a:buChar char="•"/>
              <a:defRPr/>
            </a:pPr>
            <a:r>
              <a:rPr lang="it-IT" sz="4600">
                <a:effectLst>
                  <a:outerShdw blurRad="38100" dist="38100" dir="2700000" algn="tl">
                    <a:srgbClr val="C0C0C0"/>
                  </a:outerShdw>
                </a:effectLst>
                <a:latin typeface="Comic Sans MS" pitchFamily="66" charset="0"/>
              </a:rPr>
              <a:t> infezioni</a:t>
            </a:r>
            <a:endParaRPr lang="it-IT" sz="5100">
              <a:effectLst>
                <a:outerShdw blurRad="38100" dist="38100" dir="2700000" algn="tl">
                  <a:srgbClr val="C0C0C0"/>
                </a:outerShdw>
              </a:effectLst>
              <a:latin typeface="Comic Sans MS" pitchFamily="66" charset="0"/>
            </a:endParaRPr>
          </a:p>
          <a:p>
            <a:pPr algn="l" defTabSz="1300163" eaLnBrk="0" hangingPunct="0">
              <a:spcBef>
                <a:spcPct val="0"/>
              </a:spcBef>
              <a:buFontTx/>
              <a:buChar char="•"/>
              <a:defRPr/>
            </a:pPr>
            <a:r>
              <a:rPr lang="it-IT" sz="4600">
                <a:effectLst>
                  <a:outerShdw blurRad="38100" dist="38100" dir="2700000" algn="tl">
                    <a:srgbClr val="C0C0C0"/>
                  </a:outerShdw>
                </a:effectLst>
                <a:latin typeface="Comic Sans MS" pitchFamily="66" charset="0"/>
              </a:rPr>
              <a:t> shock</a:t>
            </a:r>
          </a:p>
          <a:p>
            <a:pPr algn="l" defTabSz="1300163" eaLnBrk="0" hangingPunct="0">
              <a:spcBef>
                <a:spcPct val="0"/>
              </a:spcBef>
              <a:buFontTx/>
              <a:buChar char="•"/>
              <a:defRPr/>
            </a:pPr>
            <a:r>
              <a:rPr lang="it-IT" sz="4600">
                <a:effectLst>
                  <a:outerShdw blurRad="38100" dist="38100" dir="2700000" algn="tl">
                    <a:srgbClr val="C0C0C0"/>
                  </a:outerShdw>
                </a:effectLst>
                <a:latin typeface="Comic Sans MS" pitchFamily="66" charset="0"/>
              </a:rPr>
              <a:t> disidratazione</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AutoShape 2"/>
          <p:cNvSpPr>
            <a:spLocks noChangeArrowheads="1"/>
          </p:cNvSpPr>
          <p:nvPr/>
        </p:nvSpPr>
        <p:spPr bwMode="auto">
          <a:xfrm>
            <a:off x="433388" y="974725"/>
            <a:ext cx="11918950" cy="8237538"/>
          </a:xfrm>
          <a:prstGeom prst="roundRect">
            <a:avLst>
              <a:gd name="adj" fmla="val 16667"/>
            </a:avLst>
          </a:prstGeom>
          <a:noFill/>
          <a:ln w="57150">
            <a:solidFill>
              <a:schemeClr val="bg1"/>
            </a:solidFill>
            <a:round/>
            <a:headEnd/>
            <a:tailEnd/>
          </a:ln>
        </p:spPr>
        <p:txBody>
          <a:bodyPr wrap="none" lIns="130037" tIns="65018" rIns="130037" bIns="65018" anchor="ctr"/>
          <a:lstStyle/>
          <a:p>
            <a:pPr algn="l" defTabSz="1300163">
              <a:spcBef>
                <a:spcPct val="0"/>
              </a:spcBef>
            </a:pPr>
            <a:endParaRPr lang="it-IT" altLang="it-IT" sz="3400" b="0">
              <a:latin typeface="Tahoma" pitchFamily="34" charset="0"/>
            </a:endParaRPr>
          </a:p>
        </p:txBody>
      </p:sp>
      <p:sp>
        <p:nvSpPr>
          <p:cNvPr id="211971" name="Text Box 3"/>
          <p:cNvSpPr txBox="1">
            <a:spLocks noChangeArrowheads="1"/>
          </p:cNvSpPr>
          <p:nvPr/>
        </p:nvSpPr>
        <p:spPr bwMode="auto">
          <a:xfrm>
            <a:off x="3765550" y="989013"/>
            <a:ext cx="5110163" cy="1166812"/>
          </a:xfrm>
          <a:prstGeom prst="rect">
            <a:avLst/>
          </a:prstGeom>
          <a:noFill/>
          <a:ln w="9525">
            <a:noFill/>
            <a:miter lim="800000"/>
            <a:headEnd/>
            <a:tailEnd/>
          </a:ln>
        </p:spPr>
        <p:txBody>
          <a:bodyPr wrap="none" lIns="130037" tIns="65018" rIns="130037" bIns="65018">
            <a:spAutoFit/>
          </a:bodyPr>
          <a:lstStyle/>
          <a:p>
            <a:pPr algn="l" defTabSz="1300163" eaLnBrk="0" hangingPunct="0">
              <a:spcBef>
                <a:spcPct val="0"/>
              </a:spcBef>
            </a:pPr>
            <a:r>
              <a:rPr lang="it-IT" altLang="it-IT" sz="5100">
                <a:solidFill>
                  <a:srgbClr val="FF0033"/>
                </a:solidFill>
                <a:latin typeface="Comic Sans MS" pitchFamily="66" charset="0"/>
              </a:rPr>
              <a:t> </a:t>
            </a:r>
            <a:r>
              <a:rPr lang="it-IT" altLang="it-IT" sz="6800">
                <a:solidFill>
                  <a:srgbClr val="FF0033"/>
                </a:solidFill>
                <a:latin typeface="Comic Sans MS" pitchFamily="66" charset="0"/>
              </a:rPr>
              <a:t>Cosa fare?</a:t>
            </a:r>
          </a:p>
        </p:txBody>
      </p:sp>
      <p:sp>
        <p:nvSpPr>
          <p:cNvPr id="211972" name="Text Box 4"/>
          <p:cNvSpPr txBox="1">
            <a:spLocks noChangeArrowheads="1"/>
          </p:cNvSpPr>
          <p:nvPr/>
        </p:nvSpPr>
        <p:spPr bwMode="auto">
          <a:xfrm>
            <a:off x="650875" y="2709863"/>
            <a:ext cx="11585575" cy="5743575"/>
          </a:xfrm>
          <a:prstGeom prst="rect">
            <a:avLst/>
          </a:prstGeom>
          <a:noFill/>
          <a:ln w="9525">
            <a:noFill/>
            <a:miter lim="800000"/>
            <a:headEnd/>
            <a:tailEnd/>
          </a:ln>
        </p:spPr>
        <p:txBody>
          <a:bodyPr lIns="130037" tIns="65018" rIns="130037" bIns="65018">
            <a:spAutoFit/>
          </a:bodyPr>
          <a:lstStyle/>
          <a:p>
            <a:pPr algn="l" defTabSz="1300163" eaLnBrk="0" hangingPunct="0">
              <a:spcBef>
                <a:spcPct val="0"/>
              </a:spcBef>
              <a:buClr>
                <a:srgbClr val="FFFF00"/>
              </a:buClr>
              <a:buFont typeface="Wingdings" pitchFamily="2" charset="2"/>
              <a:buNone/>
            </a:pPr>
            <a:r>
              <a:rPr lang="it-IT" altLang="it-IT" sz="4600">
                <a:latin typeface="Comic Sans MS" pitchFamily="66" charset="0"/>
              </a:rPr>
              <a:t>1) autoprotezione</a:t>
            </a:r>
          </a:p>
          <a:p>
            <a:pPr algn="l" defTabSz="1300163" eaLnBrk="0" hangingPunct="0">
              <a:spcBef>
                <a:spcPct val="0"/>
              </a:spcBef>
              <a:buClr>
                <a:srgbClr val="FFCC00"/>
              </a:buClr>
              <a:buFont typeface="Wingdings" pitchFamily="2" charset="2"/>
              <a:buNone/>
            </a:pPr>
            <a:r>
              <a:rPr lang="it-IT" altLang="it-IT" sz="4600">
                <a:latin typeface="Comic Sans MS" pitchFamily="66" charset="0"/>
              </a:rPr>
              <a:t>2) allontanare la vittima dalla fonte</a:t>
            </a:r>
          </a:p>
          <a:p>
            <a:pPr algn="l" defTabSz="1300163" eaLnBrk="0" hangingPunct="0">
              <a:spcBef>
                <a:spcPct val="0"/>
              </a:spcBef>
              <a:buClr>
                <a:srgbClr val="FFFF00"/>
              </a:buClr>
              <a:buFont typeface="Wingdings" pitchFamily="2" charset="2"/>
              <a:buNone/>
            </a:pPr>
            <a:r>
              <a:rPr lang="it-IT" altLang="it-IT" sz="4600">
                <a:latin typeface="Comic Sans MS" pitchFamily="66" charset="0"/>
              </a:rPr>
              <a:t>  ustionante</a:t>
            </a:r>
          </a:p>
          <a:p>
            <a:pPr algn="l" defTabSz="1300163" eaLnBrk="0" hangingPunct="0">
              <a:spcBef>
                <a:spcPct val="0"/>
              </a:spcBef>
              <a:buClr>
                <a:srgbClr val="FFCC00"/>
              </a:buClr>
              <a:buFont typeface="Wingdings" pitchFamily="2" charset="2"/>
              <a:buNone/>
            </a:pPr>
            <a:r>
              <a:rPr lang="it-IT" altLang="it-IT" sz="4600">
                <a:latin typeface="Comic Sans MS" pitchFamily="66" charset="0"/>
              </a:rPr>
              <a:t>3) valutare A ( ricerca inalazione di</a:t>
            </a:r>
          </a:p>
          <a:p>
            <a:pPr algn="l" defTabSz="1300163" eaLnBrk="0" hangingPunct="0">
              <a:spcBef>
                <a:spcPct val="0"/>
              </a:spcBef>
              <a:buClr>
                <a:srgbClr val="FFFF00"/>
              </a:buClr>
              <a:buFont typeface="Wingdings" pitchFamily="2" charset="2"/>
              <a:buNone/>
            </a:pPr>
            <a:r>
              <a:rPr lang="it-IT" altLang="it-IT" sz="4600">
                <a:latin typeface="Comic Sans MS" pitchFamily="66" charset="0"/>
              </a:rPr>
              <a:t>  fumi ) B e C</a:t>
            </a:r>
          </a:p>
          <a:p>
            <a:pPr algn="l" defTabSz="1300163" eaLnBrk="0" hangingPunct="0">
              <a:spcBef>
                <a:spcPct val="0"/>
              </a:spcBef>
              <a:buClr>
                <a:srgbClr val="FF9900"/>
              </a:buClr>
              <a:buFont typeface="Wingdings" pitchFamily="2" charset="2"/>
              <a:buNone/>
            </a:pPr>
            <a:r>
              <a:rPr lang="it-IT" altLang="it-IT" sz="4600">
                <a:latin typeface="Comic Sans MS" pitchFamily="66" charset="0"/>
              </a:rPr>
              <a:t>4) raffreddare l’ustione con acqua  </a:t>
            </a:r>
          </a:p>
          <a:p>
            <a:pPr algn="l" defTabSz="1300163" eaLnBrk="0" hangingPunct="0">
              <a:spcBef>
                <a:spcPct val="0"/>
              </a:spcBef>
              <a:buClr>
                <a:srgbClr val="FF9900"/>
              </a:buClr>
              <a:buFont typeface="Wingdings" pitchFamily="2" charset="2"/>
              <a:buNone/>
            </a:pPr>
            <a:r>
              <a:rPr lang="it-IT" altLang="it-IT" sz="4600">
                <a:latin typeface="Comic Sans MS" pitchFamily="66" charset="0"/>
              </a:rPr>
              <a:t>  corrente per qualche minuto</a:t>
            </a:r>
          </a:p>
          <a:p>
            <a:pPr algn="l" defTabSz="1300163" eaLnBrk="0" hangingPunct="0">
              <a:spcBef>
                <a:spcPct val="0"/>
              </a:spcBef>
              <a:buClr>
                <a:srgbClr val="FF3300"/>
              </a:buClr>
              <a:buFont typeface="Wingdings" pitchFamily="2" charset="2"/>
              <a:buNone/>
            </a:pPr>
            <a:r>
              <a:rPr lang="it-IT" altLang="it-IT" sz="4600">
                <a:latin typeface="Comic Sans MS" pitchFamily="66" charset="0"/>
              </a:rPr>
              <a:t>5) valutare eventuali traumi associati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577850" y="325438"/>
            <a:ext cx="11884025" cy="1625600"/>
          </a:xfrm>
          <a:prstGeom prst="rect">
            <a:avLst/>
          </a:prstGeom>
          <a:noFill/>
          <a:ln w="9525">
            <a:noFill/>
            <a:miter lim="800000"/>
            <a:headEnd/>
            <a:tailEnd/>
          </a:ln>
          <a:effectLst/>
        </p:spPr>
        <p:txBody>
          <a:bodyPr lIns="130949" tIns="65475" rIns="130949" bIns="65475" anchor="b"/>
          <a:lstStyle/>
          <a:p>
            <a:pPr defTabSz="1300163" eaLnBrk="0" hangingPunct="0">
              <a:lnSpc>
                <a:spcPct val="110000"/>
              </a:lnSpc>
              <a:spcBef>
                <a:spcPct val="0"/>
              </a:spcBef>
              <a:defRPr/>
            </a:pPr>
            <a:r>
              <a:rPr lang="it-IT" sz="4800">
                <a:solidFill>
                  <a:srgbClr val="FF0033"/>
                </a:solidFill>
                <a:effectLst>
                  <a:outerShdw blurRad="38100" dist="38100" dir="2700000" algn="tl">
                    <a:srgbClr val="C0C0C0"/>
                  </a:outerShdw>
                </a:effectLst>
                <a:latin typeface="Comic Sans MS" pitchFamily="66" charset="0"/>
              </a:rPr>
              <a:t>LE RISORSE STRATEGICHE</a:t>
            </a:r>
            <a:br>
              <a:rPr lang="it-IT" sz="4800">
                <a:solidFill>
                  <a:srgbClr val="FF0033"/>
                </a:solidFill>
                <a:effectLst>
                  <a:outerShdw blurRad="38100" dist="38100" dir="2700000" algn="tl">
                    <a:srgbClr val="C0C0C0"/>
                  </a:outerShdw>
                </a:effectLst>
                <a:latin typeface="Comic Sans MS" pitchFamily="66" charset="0"/>
              </a:rPr>
            </a:br>
            <a:r>
              <a:rPr lang="it-IT" sz="4800">
                <a:solidFill>
                  <a:srgbClr val="FF0033"/>
                </a:solidFill>
                <a:effectLst>
                  <a:outerShdw blurRad="38100" dist="38100" dir="2700000" algn="tl">
                    <a:srgbClr val="C0C0C0"/>
                  </a:outerShdw>
                </a:effectLst>
                <a:latin typeface="Comic Sans MS" pitchFamily="66" charset="0"/>
              </a:rPr>
              <a:t>DEL PRIMO SOCCORSO</a:t>
            </a:r>
          </a:p>
        </p:txBody>
      </p:sp>
      <p:sp>
        <p:nvSpPr>
          <p:cNvPr id="6147" name="Rectangle 3"/>
          <p:cNvSpPr>
            <a:spLocks noChangeArrowheads="1"/>
          </p:cNvSpPr>
          <p:nvPr/>
        </p:nvSpPr>
        <p:spPr bwMode="auto">
          <a:xfrm>
            <a:off x="381000" y="2384425"/>
            <a:ext cx="12114213" cy="5997575"/>
          </a:xfrm>
          <a:prstGeom prst="rect">
            <a:avLst/>
          </a:prstGeom>
          <a:noFill/>
          <a:ln w="9525">
            <a:noFill/>
            <a:miter lim="800000"/>
            <a:headEnd/>
            <a:tailEnd/>
          </a:ln>
          <a:effectLst/>
        </p:spPr>
        <p:txBody>
          <a:bodyPr lIns="130949" tIns="65475" rIns="130949" bIns="65475"/>
          <a:lstStyle/>
          <a:p>
            <a:pPr algn="l" defTabSz="1300163" eaLnBrk="0" hangingPunct="0">
              <a:spcBef>
                <a:spcPct val="0"/>
              </a:spcBef>
              <a:defRPr/>
            </a:pPr>
            <a:r>
              <a:rPr lang="it-IT" sz="5100" b="0" dirty="0">
                <a:latin typeface="Comic Sans MS" pitchFamily="66" charset="0"/>
              </a:rPr>
              <a:t>Il buon esito di un intervento di </a:t>
            </a:r>
            <a:r>
              <a:rPr lang="it-IT" sz="5100" dirty="0">
                <a:solidFill>
                  <a:srgbClr val="FF0033"/>
                </a:solidFill>
                <a:effectLst>
                  <a:outerShdw blurRad="38100" dist="38100" dir="2700000" algn="tl">
                    <a:srgbClr val="C0C0C0"/>
                  </a:outerShdw>
                </a:effectLst>
                <a:latin typeface="Comic Sans MS" pitchFamily="66" charset="0"/>
              </a:rPr>
              <a:t>primo soccorso</a:t>
            </a:r>
            <a:r>
              <a:rPr lang="it-IT" sz="5100" b="0" dirty="0">
                <a:latin typeface="Comic Sans MS" pitchFamily="66" charset="0"/>
              </a:rPr>
              <a:t> è legato a:</a:t>
            </a:r>
            <a:endParaRPr lang="it-IT" sz="4600" b="0" dirty="0">
              <a:latin typeface="Comic Sans MS" pitchFamily="66" charset="0"/>
            </a:endParaRPr>
          </a:p>
          <a:p>
            <a:pPr algn="l" defTabSz="1300163" eaLnBrk="0" hangingPunct="0">
              <a:buClr>
                <a:schemeClr val="accent2"/>
              </a:buClr>
              <a:buSzPct val="120000"/>
              <a:buFontTx/>
              <a:buChar char="•"/>
              <a:defRPr/>
            </a:pPr>
            <a:endParaRPr lang="it-IT" sz="5100" b="0" dirty="0">
              <a:latin typeface="Comic Sans MS" pitchFamily="66" charset="0"/>
            </a:endParaRPr>
          </a:p>
          <a:p>
            <a:pPr algn="l" defTabSz="1300163" eaLnBrk="0" hangingPunct="0">
              <a:buClr>
                <a:schemeClr val="tx1"/>
              </a:buClr>
              <a:buSzPct val="120000"/>
              <a:defRPr/>
            </a:pPr>
            <a:r>
              <a:rPr lang="it-IT" sz="5100" b="0" dirty="0">
                <a:latin typeface="Comic Sans MS" pitchFamily="66" charset="0"/>
              </a:rPr>
              <a:t>  la </a:t>
            </a:r>
            <a:r>
              <a:rPr lang="it-IT" sz="5100" dirty="0">
                <a:solidFill>
                  <a:srgbClr val="FF0033"/>
                </a:solidFill>
                <a:effectLst>
                  <a:outerShdw blurRad="38100" dist="38100" dir="2700000" algn="tl">
                    <a:srgbClr val="C0C0C0"/>
                  </a:outerShdw>
                </a:effectLst>
                <a:latin typeface="Comic Sans MS" pitchFamily="66" charset="0"/>
              </a:rPr>
              <a:t>tempestività</a:t>
            </a:r>
            <a:r>
              <a:rPr lang="it-IT" sz="5100" b="0" dirty="0">
                <a:latin typeface="Comic Sans MS" pitchFamily="66" charset="0"/>
              </a:rPr>
              <a:t> dell’intervento</a:t>
            </a:r>
          </a:p>
          <a:p>
            <a:pPr algn="l" defTabSz="1300163" eaLnBrk="0" hangingPunct="0">
              <a:buClr>
                <a:schemeClr val="accent2"/>
              </a:buClr>
              <a:buSzPct val="120000"/>
              <a:defRPr/>
            </a:pPr>
            <a:r>
              <a:rPr lang="it-IT" sz="5100" b="0" dirty="0">
                <a:latin typeface="Comic Sans MS" pitchFamily="66" charset="0"/>
              </a:rPr>
              <a:t>  le </a:t>
            </a:r>
            <a:r>
              <a:rPr lang="it-IT" sz="5100" dirty="0">
                <a:solidFill>
                  <a:srgbClr val="FF0033"/>
                </a:solidFill>
                <a:effectLst>
                  <a:outerShdw blurRad="38100" dist="38100" dir="2700000" algn="tl">
                    <a:srgbClr val="C0C0C0"/>
                  </a:outerShdw>
                </a:effectLst>
                <a:latin typeface="Comic Sans MS" pitchFamily="66" charset="0"/>
              </a:rPr>
              <a:t>capacità tecniche</a:t>
            </a:r>
            <a:r>
              <a:rPr lang="it-IT" sz="5100" b="0" dirty="0">
                <a:latin typeface="Comic Sans MS" pitchFamily="66" charset="0"/>
              </a:rPr>
              <a:t> dei soccorritori</a:t>
            </a:r>
            <a:endParaRPr lang="it-IT" sz="4600" b="0" dirty="0">
              <a:latin typeface="Comic Sans MS" pitchFamily="66" charset="0"/>
            </a:endParaRPr>
          </a:p>
          <a:p>
            <a:pPr algn="l" defTabSz="1300163" eaLnBrk="0" hangingPunct="0">
              <a:lnSpc>
                <a:spcPct val="110000"/>
              </a:lnSpc>
              <a:spcBef>
                <a:spcPct val="0"/>
              </a:spcBef>
              <a:defRPr/>
            </a:pPr>
            <a:endParaRPr lang="it-IT" sz="2300" dirty="0">
              <a:solidFill>
                <a:srgbClr val="000066"/>
              </a:solidFill>
              <a:effectLst>
                <a:outerShdw blurRad="38100" dist="38100" dir="2700000" algn="tl">
                  <a:srgbClr val="C0C0C0"/>
                </a:outerShdw>
              </a:effectLst>
              <a:latin typeface="Times New Roman" pitchFamily="18" charset="0"/>
            </a:endParaRPr>
          </a:p>
        </p:txBody>
      </p:sp>
      <p:pic>
        <p:nvPicPr>
          <p:cNvPr id="12292" name="Picture 4" descr="799fe5fdc4ffb3a682fee3d11016bbc1"/>
          <p:cNvPicPr>
            <a:picLocks noChangeAspect="1" noChangeArrowheads="1"/>
          </p:cNvPicPr>
          <p:nvPr/>
        </p:nvPicPr>
        <p:blipFill>
          <a:blip r:embed="rId3"/>
          <a:srcRect/>
          <a:stretch>
            <a:fillRect/>
          </a:stretch>
        </p:blipFill>
        <p:spPr bwMode="auto">
          <a:xfrm>
            <a:off x="9382125" y="6892925"/>
            <a:ext cx="3063875" cy="2500313"/>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ChangeArrowheads="1"/>
          </p:cNvSpPr>
          <p:nvPr/>
        </p:nvSpPr>
        <p:spPr bwMode="auto">
          <a:xfrm>
            <a:off x="884238" y="844550"/>
            <a:ext cx="11017250" cy="8101013"/>
          </a:xfrm>
          <a:prstGeom prst="rect">
            <a:avLst/>
          </a:prstGeom>
          <a:noFill/>
          <a:ln w="9525">
            <a:noFill/>
            <a:miter lim="800000"/>
            <a:headEnd/>
            <a:tailEnd/>
          </a:ln>
        </p:spPr>
        <p:txBody>
          <a:bodyPr>
            <a:spAutoFit/>
          </a:bodyPr>
          <a:lstStyle/>
          <a:p>
            <a:r>
              <a:rPr lang="it-IT" altLang="it-IT" sz="5400">
                <a:solidFill>
                  <a:srgbClr val="FF0033"/>
                </a:solidFill>
              </a:rPr>
              <a:t>Art. 451 Codice Penale</a:t>
            </a:r>
          </a:p>
          <a:p>
            <a:r>
              <a:rPr lang="it-IT" altLang="it-IT" sz="4400" i="1">
                <a:solidFill>
                  <a:srgbClr val="FF0033"/>
                </a:solidFill>
              </a:rPr>
              <a:t>Omissione colposa di cautele o difese contro disastri o infortuni sul lavoro</a:t>
            </a:r>
          </a:p>
          <a:p>
            <a:endParaRPr lang="it-IT" altLang="it-IT" sz="4400">
              <a:solidFill>
                <a:srgbClr val="FF0033"/>
              </a:solidFill>
            </a:endParaRPr>
          </a:p>
          <a:p>
            <a:r>
              <a:rPr lang="it-IT" altLang="it-IT" sz="4400" b="0"/>
              <a:t>Chiunque, per colpa, omette di collocare, ovvero rimuove o rende inservibili apparecchi o altri mezzi destinati all’estinzione di un incendio, o al salvataggio o </a:t>
            </a:r>
            <a:r>
              <a:rPr lang="it-IT" altLang="it-IT" sz="4400" u="sng"/>
              <a:t>al soccorso contro</a:t>
            </a:r>
            <a:r>
              <a:rPr lang="it-IT" altLang="it-IT" sz="4400" b="0"/>
              <a:t> disastri o </a:t>
            </a:r>
            <a:r>
              <a:rPr lang="it-IT" altLang="it-IT" sz="4400" u="sng"/>
              <a:t>infortuni sul lavoro</a:t>
            </a:r>
            <a:r>
              <a:rPr lang="it-IT" altLang="it-IT" sz="4400" b="0"/>
              <a:t>, è punito con la reclusione fino a un anno o con la multa…</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AutoShape 2"/>
          <p:cNvSpPr>
            <a:spLocks noChangeArrowheads="1"/>
          </p:cNvSpPr>
          <p:nvPr/>
        </p:nvSpPr>
        <p:spPr bwMode="auto">
          <a:xfrm>
            <a:off x="650875" y="1084263"/>
            <a:ext cx="11701463" cy="7910512"/>
          </a:xfrm>
          <a:prstGeom prst="roundRect">
            <a:avLst>
              <a:gd name="adj" fmla="val 16667"/>
            </a:avLst>
          </a:prstGeom>
          <a:noFill/>
          <a:ln w="57150">
            <a:solidFill>
              <a:schemeClr val="bg1"/>
            </a:solidFill>
            <a:round/>
            <a:headEnd/>
            <a:tailEnd/>
          </a:ln>
        </p:spPr>
        <p:txBody>
          <a:bodyPr wrap="none" lIns="130037" tIns="65018" rIns="130037" bIns="65018" anchor="ctr"/>
          <a:lstStyle/>
          <a:p>
            <a:pPr algn="l" defTabSz="1300163">
              <a:spcBef>
                <a:spcPct val="0"/>
              </a:spcBef>
            </a:pPr>
            <a:endParaRPr lang="it-IT" altLang="it-IT" sz="3400" b="0">
              <a:latin typeface="Tahoma" pitchFamily="34" charset="0"/>
            </a:endParaRPr>
          </a:p>
        </p:txBody>
      </p:sp>
      <p:sp>
        <p:nvSpPr>
          <p:cNvPr id="212995" name="Text Box 3"/>
          <p:cNvSpPr txBox="1">
            <a:spLocks noChangeArrowheads="1"/>
          </p:cNvSpPr>
          <p:nvPr/>
        </p:nvSpPr>
        <p:spPr bwMode="auto">
          <a:xfrm>
            <a:off x="812800" y="2316163"/>
            <a:ext cx="11593513" cy="7146925"/>
          </a:xfrm>
          <a:prstGeom prst="rect">
            <a:avLst/>
          </a:prstGeom>
          <a:noFill/>
          <a:ln w="9525">
            <a:noFill/>
            <a:miter lim="800000"/>
            <a:headEnd/>
            <a:tailEnd/>
          </a:ln>
        </p:spPr>
        <p:txBody>
          <a:bodyPr lIns="130037" tIns="65018" rIns="130037" bIns="65018">
            <a:spAutoFit/>
          </a:bodyPr>
          <a:lstStyle/>
          <a:p>
            <a:pPr algn="l" defTabSz="1300163" eaLnBrk="0" hangingPunct="0">
              <a:spcBef>
                <a:spcPct val="0"/>
              </a:spcBef>
              <a:buClr>
                <a:srgbClr val="FFFF00"/>
              </a:buClr>
              <a:buFont typeface="Monotype Sorts"/>
              <a:buNone/>
            </a:pPr>
            <a:r>
              <a:rPr lang="it-IT" altLang="it-IT" sz="4600">
                <a:solidFill>
                  <a:schemeClr val="bg1"/>
                </a:solidFill>
                <a:latin typeface="Comic Sans MS" pitchFamily="66" charset="0"/>
              </a:rPr>
              <a:t> </a:t>
            </a:r>
          </a:p>
          <a:p>
            <a:pPr algn="l" defTabSz="1300163" eaLnBrk="0" hangingPunct="0">
              <a:spcBef>
                <a:spcPct val="0"/>
              </a:spcBef>
              <a:buClr>
                <a:srgbClr val="FFFF66"/>
              </a:buClr>
              <a:buFont typeface="Wingdings" pitchFamily="2" charset="2"/>
              <a:buNone/>
            </a:pPr>
            <a:r>
              <a:rPr lang="it-IT" altLang="it-IT" sz="4600">
                <a:latin typeface="Comic Sans MS" pitchFamily="66" charset="0"/>
              </a:rPr>
              <a:t>6) rimuovere vestiti in caso di ustioni con liquidi</a:t>
            </a:r>
          </a:p>
          <a:p>
            <a:pPr algn="l" defTabSz="1300163" eaLnBrk="0" hangingPunct="0">
              <a:spcBef>
                <a:spcPct val="0"/>
              </a:spcBef>
              <a:buClr>
                <a:srgbClr val="FFFF66"/>
              </a:buClr>
              <a:buFont typeface="Wingdings" pitchFamily="2" charset="2"/>
              <a:buNone/>
            </a:pPr>
            <a:r>
              <a:rPr lang="it-IT" altLang="it-IT" sz="4600">
                <a:latin typeface="Comic Sans MS" pitchFamily="66" charset="0"/>
              </a:rPr>
              <a:t>7) togliere oggetti metallici in caso di ustione da fuoco</a:t>
            </a:r>
          </a:p>
          <a:p>
            <a:pPr algn="l" defTabSz="1300163" eaLnBrk="0" hangingPunct="0">
              <a:spcBef>
                <a:spcPct val="0"/>
              </a:spcBef>
              <a:buClr>
                <a:srgbClr val="FFCC00"/>
              </a:buClr>
              <a:buFont typeface="Wingdings" pitchFamily="2" charset="2"/>
              <a:buNone/>
            </a:pPr>
            <a:r>
              <a:rPr lang="it-IT" altLang="it-IT" sz="4600">
                <a:latin typeface="Comic Sans MS" pitchFamily="66" charset="0"/>
              </a:rPr>
              <a:t>8) coprire la lesione con telini sterili asciutti</a:t>
            </a:r>
          </a:p>
          <a:p>
            <a:pPr algn="l" defTabSz="1300163" eaLnBrk="0" hangingPunct="0">
              <a:spcBef>
                <a:spcPct val="0"/>
              </a:spcBef>
              <a:buClr>
                <a:srgbClr val="FFCC00"/>
              </a:buClr>
              <a:buFont typeface="Wingdings" pitchFamily="2" charset="2"/>
              <a:buNone/>
            </a:pPr>
            <a:r>
              <a:rPr lang="it-IT" altLang="it-IT" sz="4600">
                <a:latin typeface="Comic Sans MS" pitchFamily="66" charset="0"/>
              </a:rPr>
              <a:t>9) protezione termica</a:t>
            </a:r>
          </a:p>
          <a:p>
            <a:pPr algn="l" defTabSz="1300163" eaLnBrk="0" hangingPunct="0">
              <a:spcBef>
                <a:spcPct val="0"/>
              </a:spcBef>
              <a:buClr>
                <a:srgbClr val="FF9900"/>
              </a:buClr>
              <a:buFont typeface="Wingdings" pitchFamily="2" charset="2"/>
              <a:buNone/>
            </a:pPr>
            <a:r>
              <a:rPr lang="it-IT" altLang="it-IT" sz="4600">
                <a:latin typeface="Comic Sans MS" pitchFamily="66" charset="0"/>
              </a:rPr>
              <a:t>10) monitorare i segni vitali</a:t>
            </a:r>
          </a:p>
          <a:p>
            <a:pPr algn="l" defTabSz="1300163" eaLnBrk="0" hangingPunct="0">
              <a:spcBef>
                <a:spcPct val="0"/>
              </a:spcBef>
              <a:buClr>
                <a:srgbClr val="FF0000"/>
              </a:buClr>
              <a:buFont typeface="Monotype Sorts"/>
              <a:buNone/>
            </a:pPr>
            <a:endParaRPr lang="it-IT" altLang="it-IT" sz="4600">
              <a:latin typeface="Comic Sans MS" pitchFamily="66" charset="0"/>
            </a:endParaRPr>
          </a:p>
        </p:txBody>
      </p:sp>
      <p:sp>
        <p:nvSpPr>
          <p:cNvPr id="212996" name="Text Box 4"/>
          <p:cNvSpPr txBox="1">
            <a:spLocks noChangeArrowheads="1"/>
          </p:cNvSpPr>
          <p:nvPr/>
        </p:nvSpPr>
        <p:spPr bwMode="auto">
          <a:xfrm>
            <a:off x="3836988" y="915988"/>
            <a:ext cx="5110162" cy="1166812"/>
          </a:xfrm>
          <a:prstGeom prst="rect">
            <a:avLst/>
          </a:prstGeom>
          <a:noFill/>
          <a:ln w="9525">
            <a:noFill/>
            <a:miter lim="800000"/>
            <a:headEnd/>
            <a:tailEnd/>
          </a:ln>
        </p:spPr>
        <p:txBody>
          <a:bodyPr wrap="none" lIns="130037" tIns="65018" rIns="130037" bIns="65018">
            <a:spAutoFit/>
          </a:bodyPr>
          <a:lstStyle/>
          <a:p>
            <a:pPr algn="l" defTabSz="1300163" eaLnBrk="0" hangingPunct="0">
              <a:spcBef>
                <a:spcPct val="0"/>
              </a:spcBef>
            </a:pPr>
            <a:r>
              <a:rPr lang="it-IT" altLang="it-IT" sz="5100">
                <a:solidFill>
                  <a:srgbClr val="FF9900"/>
                </a:solidFill>
                <a:latin typeface="Comic Sans MS" pitchFamily="66" charset="0"/>
              </a:rPr>
              <a:t> </a:t>
            </a:r>
            <a:r>
              <a:rPr lang="it-IT" altLang="it-IT" sz="6800">
                <a:solidFill>
                  <a:srgbClr val="FF0033"/>
                </a:solidFill>
                <a:latin typeface="Comic Sans MS" pitchFamily="66" charset="0"/>
              </a:rPr>
              <a:t>Cosa fare?</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shockpositionA1"/>
          <p:cNvPicPr>
            <a:picLocks noChangeAspect="1" noChangeArrowheads="1"/>
          </p:cNvPicPr>
          <p:nvPr/>
        </p:nvPicPr>
        <p:blipFill>
          <a:blip r:embed="rId3"/>
          <a:srcRect/>
          <a:stretch>
            <a:fillRect/>
          </a:stretch>
        </p:blipFill>
        <p:spPr bwMode="auto">
          <a:xfrm>
            <a:off x="3141663" y="4768850"/>
            <a:ext cx="7385050" cy="2363788"/>
          </a:xfrm>
          <a:prstGeom prst="rect">
            <a:avLst/>
          </a:prstGeom>
          <a:noFill/>
          <a:ln w="9525">
            <a:noFill/>
            <a:miter lim="800000"/>
            <a:headEnd/>
            <a:tailEnd/>
          </a:ln>
        </p:spPr>
      </p:pic>
      <p:sp>
        <p:nvSpPr>
          <p:cNvPr id="214019" name="Rectangle 3"/>
          <p:cNvSpPr>
            <a:spLocks noGrp="1" noChangeArrowheads="1"/>
          </p:cNvSpPr>
          <p:nvPr>
            <p:ph type="body" sz="half" idx="1"/>
          </p:nvPr>
        </p:nvSpPr>
        <p:spPr>
          <a:xfrm>
            <a:off x="460375" y="2828925"/>
            <a:ext cx="11703050" cy="6394450"/>
          </a:xfrm>
          <a:noFill/>
        </p:spPr>
        <p:txBody>
          <a:bodyPr lIns="130933" tIns="65466" rIns="130933" bIns="65466"/>
          <a:lstStyle/>
          <a:p>
            <a:pPr>
              <a:lnSpc>
                <a:spcPct val="130000"/>
              </a:lnSpc>
            </a:pPr>
            <a:r>
              <a:rPr lang="it-IT" altLang="it-IT" sz="4000">
                <a:latin typeface="Comic Sans MS" pitchFamily="66" charset="0"/>
              </a:rPr>
              <a:t>Far sdraiare la vittima evitando il contatto con il suolo della parte ustionata (posizione </a:t>
            </a:r>
            <a:r>
              <a:rPr lang="it-IT" altLang="it-IT" sz="4000" i="1">
                <a:latin typeface="Comic Sans MS" pitchFamily="66" charset="0"/>
              </a:rPr>
              <a:t>anti-shock</a:t>
            </a:r>
            <a:r>
              <a:rPr lang="it-IT" altLang="it-IT" sz="4000">
                <a:latin typeface="Comic Sans MS" pitchFamily="66" charset="0"/>
              </a:rPr>
              <a:t>)</a:t>
            </a:r>
          </a:p>
          <a:p>
            <a:pPr>
              <a:lnSpc>
                <a:spcPct val="130000"/>
              </a:lnSpc>
            </a:pPr>
            <a:endParaRPr lang="it-IT" altLang="it-IT" sz="4000">
              <a:latin typeface="Comic Sans MS" pitchFamily="66" charset="0"/>
            </a:endParaRPr>
          </a:p>
          <a:p>
            <a:pPr>
              <a:lnSpc>
                <a:spcPct val="130000"/>
              </a:lnSpc>
            </a:pPr>
            <a:endParaRPr lang="it-IT" altLang="it-IT" sz="4000">
              <a:latin typeface="Comic Sans MS" pitchFamily="66" charset="0"/>
            </a:endParaRPr>
          </a:p>
          <a:p>
            <a:pPr>
              <a:lnSpc>
                <a:spcPct val="130000"/>
              </a:lnSpc>
            </a:pPr>
            <a:endParaRPr lang="it-IT" altLang="it-IT" sz="4000">
              <a:latin typeface="Comic Sans MS" pitchFamily="66" charset="0"/>
            </a:endParaRPr>
          </a:p>
          <a:p>
            <a:pPr>
              <a:lnSpc>
                <a:spcPct val="130000"/>
              </a:lnSpc>
            </a:pPr>
            <a:r>
              <a:rPr lang="it-IT" altLang="it-IT" sz="4000">
                <a:latin typeface="Comic Sans MS" pitchFamily="66" charset="0"/>
              </a:rPr>
              <a:t>Chiamare i soccorsi</a:t>
            </a:r>
          </a:p>
          <a:p>
            <a:pPr>
              <a:lnSpc>
                <a:spcPct val="130000"/>
              </a:lnSpc>
            </a:pPr>
            <a:endParaRPr lang="it-IT" altLang="it-IT" sz="4000">
              <a:latin typeface="Comic Sans MS" pitchFamily="66" charset="0"/>
            </a:endParaRPr>
          </a:p>
        </p:txBody>
      </p:sp>
      <p:sp>
        <p:nvSpPr>
          <p:cNvPr id="605188" name="Rectangle 4"/>
          <p:cNvSpPr>
            <a:spLocks noChangeArrowheads="1"/>
          </p:cNvSpPr>
          <p:nvPr/>
        </p:nvSpPr>
        <p:spPr bwMode="auto">
          <a:xfrm>
            <a:off x="433388" y="758825"/>
            <a:ext cx="9318625" cy="1625600"/>
          </a:xfrm>
          <a:prstGeom prst="rect">
            <a:avLst/>
          </a:prstGeom>
          <a:noFill/>
          <a:ln w="9525">
            <a:noFill/>
            <a:miter lim="800000"/>
            <a:headEnd/>
            <a:tailEnd/>
          </a:ln>
          <a:effectLst/>
        </p:spPr>
        <p:txBody>
          <a:bodyPr lIns="130933" tIns="65466" rIns="130933" bIns="65466" anchor="ctr"/>
          <a:lstStyle/>
          <a:p>
            <a:pPr defTabSz="1084263" eaLnBrk="0" hangingPunct="0">
              <a:spcBef>
                <a:spcPct val="0"/>
              </a:spcBef>
              <a:defRPr/>
            </a:pPr>
            <a:r>
              <a:rPr lang="it-IT" sz="5100">
                <a:solidFill>
                  <a:srgbClr val="FF0033"/>
                </a:solidFill>
                <a:effectLst>
                  <a:outerShdw blurRad="38100" dist="38100" dir="2700000" algn="tl">
                    <a:srgbClr val="C0C0C0"/>
                  </a:outerShdw>
                </a:effectLst>
                <a:latin typeface="Comic Sans MS" pitchFamily="66" charset="0"/>
              </a:rPr>
              <a:t>PRIMO SOCCORSO</a:t>
            </a:r>
            <a:br>
              <a:rPr lang="it-IT" sz="5100">
                <a:solidFill>
                  <a:srgbClr val="FF0033"/>
                </a:solidFill>
                <a:effectLst>
                  <a:outerShdw blurRad="38100" dist="38100" dir="2700000" algn="tl">
                    <a:srgbClr val="C0C0C0"/>
                  </a:outerShdw>
                </a:effectLst>
                <a:latin typeface="Comic Sans MS" pitchFamily="66" charset="0"/>
              </a:rPr>
            </a:br>
            <a:r>
              <a:rPr lang="it-IT" sz="5100" u="sng">
                <a:solidFill>
                  <a:srgbClr val="FF0033"/>
                </a:solidFill>
                <a:effectLst>
                  <a:outerShdw blurRad="38100" dist="38100" dir="2700000" algn="tl">
                    <a:srgbClr val="C0C0C0"/>
                  </a:outerShdw>
                </a:effectLst>
                <a:latin typeface="Comic Sans MS" pitchFamily="66" charset="0"/>
              </a:rPr>
              <a:t>delle ustioni termiche gravi</a:t>
            </a:r>
          </a:p>
        </p:txBody>
      </p:sp>
      <p:sp>
        <p:nvSpPr>
          <p:cNvPr id="214021" name="Rectangle 5"/>
          <p:cNvSpPr>
            <a:spLocks noChangeArrowheads="1"/>
          </p:cNvSpPr>
          <p:nvPr/>
        </p:nvSpPr>
        <p:spPr bwMode="auto">
          <a:xfrm>
            <a:off x="8235950" y="5635625"/>
            <a:ext cx="4333875" cy="649288"/>
          </a:xfrm>
          <a:prstGeom prst="rect">
            <a:avLst/>
          </a:prstGeom>
          <a:noFill/>
          <a:ln w="9525">
            <a:noFill/>
            <a:miter lim="800000"/>
            <a:headEnd/>
            <a:tailEnd/>
          </a:ln>
        </p:spPr>
        <p:txBody>
          <a:bodyPr lIns="130933" tIns="65466" rIns="130933" bIns="65466">
            <a:spAutoFit/>
          </a:bodyPr>
          <a:lstStyle/>
          <a:p>
            <a:pPr algn="l" defTabSz="1084263" eaLnBrk="0" hangingPunct="0">
              <a:spcBef>
                <a:spcPct val="50000"/>
              </a:spcBef>
            </a:pPr>
            <a:endParaRPr lang="it-IT" altLang="it-IT" sz="3400" b="0">
              <a:latin typeface="Times New Roman" pitchFamily="18" charset="0"/>
            </a:endParaRP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ChangeArrowheads="1"/>
          </p:cNvSpPr>
          <p:nvPr/>
        </p:nvSpPr>
        <p:spPr bwMode="auto">
          <a:xfrm>
            <a:off x="1074738" y="2111375"/>
            <a:ext cx="11264900" cy="5794395"/>
          </a:xfrm>
          <a:prstGeom prst="rect">
            <a:avLst/>
          </a:prstGeom>
          <a:noFill/>
          <a:ln w="9525">
            <a:noFill/>
            <a:miter lim="800000"/>
            <a:headEnd/>
            <a:tailEnd/>
          </a:ln>
        </p:spPr>
        <p:txBody>
          <a:bodyPr lIns="130037" tIns="65018" rIns="130037" bIns="65018">
            <a:spAutoFit/>
          </a:bodyPr>
          <a:lstStyle/>
          <a:p>
            <a:pPr algn="l" defTabSz="1300163">
              <a:spcBef>
                <a:spcPct val="0"/>
              </a:spcBef>
              <a:buFont typeface="Wingdings" pitchFamily="2" charset="2"/>
              <a:buChar char="ü"/>
            </a:pPr>
            <a:r>
              <a:rPr lang="it-IT" altLang="it-IT" sz="4600" dirty="0">
                <a:latin typeface="Comic Sans MS" pitchFamily="66" charset="0"/>
              </a:rPr>
              <a:t> NON applicare mai alcun unguento, spray o grasso sulle lesioni</a:t>
            </a:r>
          </a:p>
          <a:p>
            <a:pPr algn="l" defTabSz="1300163">
              <a:spcBef>
                <a:spcPct val="0"/>
              </a:spcBef>
              <a:buFont typeface="Wingdings" pitchFamily="2" charset="2"/>
              <a:buNone/>
            </a:pPr>
            <a:r>
              <a:rPr lang="it-IT" altLang="it-IT" sz="4600" dirty="0">
                <a:latin typeface="Comic Sans MS" pitchFamily="66" charset="0"/>
              </a:rPr>
              <a:t> </a:t>
            </a:r>
          </a:p>
          <a:p>
            <a:pPr algn="l" defTabSz="1300163">
              <a:spcBef>
                <a:spcPct val="0"/>
              </a:spcBef>
              <a:buFont typeface="Wingdings" pitchFamily="2" charset="2"/>
              <a:buChar char="ü"/>
            </a:pPr>
            <a:r>
              <a:rPr lang="it-IT" altLang="it-IT" sz="4600" dirty="0">
                <a:latin typeface="Comic Sans MS" pitchFamily="66" charset="0"/>
              </a:rPr>
              <a:t> NON bucare le flittene</a:t>
            </a:r>
          </a:p>
          <a:p>
            <a:pPr algn="l" defTabSz="1300163">
              <a:spcBef>
                <a:spcPct val="0"/>
              </a:spcBef>
              <a:buFont typeface="Wingdings" pitchFamily="2" charset="2"/>
              <a:buNone/>
            </a:pPr>
            <a:endParaRPr lang="it-IT" altLang="it-IT" sz="4600" dirty="0">
              <a:latin typeface="Comic Sans MS" pitchFamily="66" charset="0"/>
            </a:endParaRPr>
          </a:p>
          <a:p>
            <a:pPr algn="l" defTabSz="1300163">
              <a:spcBef>
                <a:spcPct val="0"/>
              </a:spcBef>
            </a:pPr>
            <a:endParaRPr lang="it-IT" altLang="it-IT" sz="4600" dirty="0">
              <a:latin typeface="Comic Sans MS" pitchFamily="66" charset="0"/>
            </a:endParaRPr>
          </a:p>
          <a:p>
            <a:pPr algn="l" defTabSz="1300163">
              <a:spcBef>
                <a:spcPct val="0"/>
              </a:spcBef>
              <a:buFont typeface="Wingdings" pitchFamily="2" charset="2"/>
              <a:buChar char="ü"/>
            </a:pPr>
            <a:r>
              <a:rPr lang="it-IT" altLang="it-IT" sz="4600" dirty="0">
                <a:latin typeface="Comic Sans MS" pitchFamily="66" charset="0"/>
              </a:rPr>
              <a:t> NON somministrare alimenti e bevande</a:t>
            </a:r>
          </a:p>
        </p:txBody>
      </p:sp>
      <p:sp>
        <p:nvSpPr>
          <p:cNvPr id="215043" name="Text Box 3"/>
          <p:cNvSpPr txBox="1">
            <a:spLocks noChangeArrowheads="1"/>
          </p:cNvSpPr>
          <p:nvPr/>
        </p:nvSpPr>
        <p:spPr bwMode="auto">
          <a:xfrm>
            <a:off x="2916238" y="471488"/>
            <a:ext cx="6937375" cy="1166812"/>
          </a:xfrm>
          <a:prstGeom prst="rect">
            <a:avLst/>
          </a:prstGeom>
          <a:noFill/>
          <a:ln w="9525">
            <a:noFill/>
            <a:miter lim="800000"/>
            <a:headEnd/>
            <a:tailEnd/>
          </a:ln>
        </p:spPr>
        <p:txBody>
          <a:bodyPr wrap="none" lIns="130037" tIns="65018" rIns="130037" bIns="65018">
            <a:spAutoFit/>
          </a:bodyPr>
          <a:lstStyle/>
          <a:p>
            <a:pPr algn="l" defTabSz="1300163" eaLnBrk="0" hangingPunct="0">
              <a:spcBef>
                <a:spcPct val="0"/>
              </a:spcBef>
            </a:pPr>
            <a:r>
              <a:rPr lang="it-IT" altLang="it-IT" sz="5100">
                <a:solidFill>
                  <a:srgbClr val="FF9900"/>
                </a:solidFill>
                <a:latin typeface="Comic Sans MS" pitchFamily="66" charset="0"/>
              </a:rPr>
              <a:t> </a:t>
            </a:r>
            <a:r>
              <a:rPr lang="it-IT" altLang="it-IT" sz="6800">
                <a:solidFill>
                  <a:srgbClr val="FF0033"/>
                </a:solidFill>
                <a:latin typeface="Comic Sans MS" pitchFamily="66" charset="0"/>
              </a:rPr>
              <a:t>Cosa non fare…</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450" name="Rectangle 2"/>
          <p:cNvSpPr>
            <a:spLocks noChangeArrowheads="1"/>
          </p:cNvSpPr>
          <p:nvPr/>
        </p:nvSpPr>
        <p:spPr bwMode="auto">
          <a:xfrm>
            <a:off x="974725" y="476250"/>
            <a:ext cx="11053763" cy="1625600"/>
          </a:xfrm>
          <a:prstGeom prst="rect">
            <a:avLst/>
          </a:prstGeom>
          <a:noFill/>
          <a:ln w="9525">
            <a:noFill/>
            <a:miter lim="800000"/>
            <a:headEnd/>
            <a:tailEnd/>
          </a:ln>
          <a:effectLst/>
        </p:spPr>
        <p:txBody>
          <a:bodyPr lIns="130933" tIns="65466" rIns="130933" bIns="65466" anchor="ctr"/>
          <a:lstStyle/>
          <a:p>
            <a:pPr defTabSz="1084263" eaLnBrk="0" hangingPunct="0">
              <a:spcBef>
                <a:spcPct val="0"/>
              </a:spcBef>
              <a:defRPr/>
            </a:pPr>
            <a:r>
              <a:rPr lang="it-IT" sz="6900">
                <a:solidFill>
                  <a:srgbClr val="FF0000"/>
                </a:solidFill>
                <a:effectLst>
                  <a:outerShdw blurRad="38100" dist="38100" dir="2700000" algn="tl">
                    <a:srgbClr val="C0C0C0"/>
                  </a:outerShdw>
                </a:effectLst>
                <a:latin typeface="Comic Sans MS" pitchFamily="66" charset="0"/>
              </a:rPr>
              <a:t>CAUSTICAZIONI</a:t>
            </a:r>
            <a:br>
              <a:rPr lang="it-IT" sz="6300">
                <a:solidFill>
                  <a:srgbClr val="FF0000"/>
                </a:solidFill>
                <a:effectLst>
                  <a:outerShdw blurRad="38100" dist="38100" dir="2700000" algn="tl">
                    <a:srgbClr val="C0C0C0"/>
                  </a:outerShdw>
                </a:effectLst>
                <a:latin typeface="Comic Sans MS" pitchFamily="66" charset="0"/>
              </a:rPr>
            </a:br>
            <a:r>
              <a:rPr lang="it-IT" sz="6300" b="0" i="1">
                <a:solidFill>
                  <a:schemeClr val="accent2"/>
                </a:solidFill>
                <a:effectLst>
                  <a:outerShdw blurRad="38100" dist="38100" dir="2700000" algn="tl">
                    <a:srgbClr val="C0C0C0"/>
                  </a:outerShdw>
                </a:effectLst>
                <a:latin typeface="Comic Sans MS" pitchFamily="66" charset="0"/>
              </a:rPr>
              <a:t>Agenti</a:t>
            </a:r>
          </a:p>
        </p:txBody>
      </p:sp>
      <p:sp>
        <p:nvSpPr>
          <p:cNvPr id="216067" name="Rectangle 3"/>
          <p:cNvSpPr>
            <a:spLocks noGrp="1" noChangeArrowheads="1"/>
          </p:cNvSpPr>
          <p:nvPr>
            <p:ph type="body" idx="1"/>
          </p:nvPr>
        </p:nvSpPr>
        <p:spPr>
          <a:xfrm>
            <a:off x="974725" y="3143250"/>
            <a:ext cx="11053763" cy="5202238"/>
          </a:xfrm>
          <a:noFill/>
        </p:spPr>
        <p:txBody>
          <a:bodyPr lIns="130933" tIns="65466" rIns="130933" bIns="65466"/>
          <a:lstStyle/>
          <a:p>
            <a:pPr>
              <a:lnSpc>
                <a:spcPct val="90000"/>
              </a:lnSpc>
            </a:pPr>
            <a:r>
              <a:rPr lang="it-IT" altLang="it-IT" b="1">
                <a:latin typeface="Comic Sans MS" pitchFamily="66" charset="0"/>
              </a:rPr>
              <a:t>acidi e basi forti </a:t>
            </a:r>
          </a:p>
          <a:p>
            <a:pPr>
              <a:lnSpc>
                <a:spcPct val="90000"/>
              </a:lnSpc>
            </a:pPr>
            <a:endParaRPr lang="it-IT" altLang="it-IT" b="1">
              <a:latin typeface="Comic Sans MS" pitchFamily="66" charset="0"/>
            </a:endParaRPr>
          </a:p>
          <a:p>
            <a:pPr>
              <a:lnSpc>
                <a:spcPct val="90000"/>
              </a:lnSpc>
            </a:pPr>
            <a:r>
              <a:rPr lang="it-IT" altLang="it-IT" b="1">
                <a:latin typeface="Comic Sans MS" pitchFamily="66" charset="0"/>
              </a:rPr>
              <a:t>solventi organici </a:t>
            </a:r>
          </a:p>
          <a:p>
            <a:pPr>
              <a:lnSpc>
                <a:spcPct val="90000"/>
              </a:lnSpc>
            </a:pPr>
            <a:endParaRPr lang="it-IT" altLang="it-IT" b="1">
              <a:latin typeface="Comic Sans MS" pitchFamily="66" charset="0"/>
            </a:endParaRPr>
          </a:p>
          <a:p>
            <a:pPr>
              <a:lnSpc>
                <a:spcPct val="90000"/>
              </a:lnSpc>
            </a:pPr>
            <a:r>
              <a:rPr lang="it-IT" altLang="it-IT" b="1">
                <a:latin typeface="Comic Sans MS" pitchFamily="66" charset="0"/>
              </a:rPr>
              <a:t>magnesio </a:t>
            </a:r>
          </a:p>
          <a:p>
            <a:pPr>
              <a:lnSpc>
                <a:spcPct val="90000"/>
              </a:lnSpc>
            </a:pPr>
            <a:endParaRPr lang="it-IT" altLang="it-IT" b="1">
              <a:latin typeface="Comic Sans MS" pitchFamily="66" charset="0"/>
            </a:endParaRPr>
          </a:p>
          <a:p>
            <a:pPr>
              <a:lnSpc>
                <a:spcPct val="90000"/>
              </a:lnSpc>
            </a:pPr>
            <a:r>
              <a:rPr lang="it-IT" altLang="it-IT" b="1">
                <a:latin typeface="Comic Sans MS" pitchFamily="66" charset="0"/>
              </a:rPr>
              <a:t>fosforo bianco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body" idx="1"/>
          </p:nvPr>
        </p:nvSpPr>
        <p:spPr>
          <a:xfrm>
            <a:off x="452438" y="2616200"/>
            <a:ext cx="12098337" cy="6597650"/>
          </a:xfrm>
          <a:noFill/>
        </p:spPr>
        <p:txBody>
          <a:bodyPr lIns="130933" tIns="65466" rIns="130933" bIns="65466"/>
          <a:lstStyle/>
          <a:p>
            <a:pPr>
              <a:lnSpc>
                <a:spcPct val="80000"/>
              </a:lnSpc>
            </a:pPr>
            <a:r>
              <a:rPr lang="it-IT" altLang="it-IT" sz="3300">
                <a:latin typeface="Comic Sans MS" pitchFamily="66" charset="0"/>
              </a:rPr>
              <a:t>Verificare la sicurezza della scena e chiamare i soccorsi specializzati</a:t>
            </a:r>
            <a:endParaRPr lang="it-IT" altLang="it-IT" sz="2800">
              <a:latin typeface="Comic Sans MS" pitchFamily="66" charset="0"/>
            </a:endParaRPr>
          </a:p>
          <a:p>
            <a:pPr>
              <a:lnSpc>
                <a:spcPct val="80000"/>
              </a:lnSpc>
            </a:pPr>
            <a:r>
              <a:rPr lang="it-IT" altLang="it-IT" sz="3300">
                <a:latin typeface="Comic Sans MS" pitchFamily="66" charset="0"/>
              </a:rPr>
              <a:t>allontanare immediatamente il paziente portandolo in luogo aerato</a:t>
            </a:r>
          </a:p>
          <a:p>
            <a:pPr>
              <a:lnSpc>
                <a:spcPct val="80000"/>
              </a:lnSpc>
            </a:pPr>
            <a:r>
              <a:rPr lang="it-IT" altLang="it-IT" sz="3300">
                <a:latin typeface="Comic Sans MS" pitchFamily="66" charset="0"/>
              </a:rPr>
              <a:t>rimuovere gli abiti contaminati (NON danneggiare la pelle!)</a:t>
            </a:r>
          </a:p>
          <a:p>
            <a:pPr>
              <a:lnSpc>
                <a:spcPct val="80000"/>
              </a:lnSpc>
            </a:pPr>
            <a:r>
              <a:rPr lang="it-IT" altLang="it-IT" sz="3300">
                <a:latin typeface="Comic Sans MS" pitchFamily="66" charset="0"/>
              </a:rPr>
              <a:t>lavare abbondantemente con acqua la zona di cute contaminata</a:t>
            </a:r>
          </a:p>
          <a:p>
            <a:pPr>
              <a:lnSpc>
                <a:spcPct val="80000"/>
              </a:lnSpc>
            </a:pPr>
            <a:r>
              <a:rPr lang="it-IT" altLang="it-IT" sz="3300">
                <a:latin typeface="Comic Sans MS" pitchFamily="66" charset="0"/>
              </a:rPr>
              <a:t>Rimuovere a secco con una spazzola la </a:t>
            </a:r>
            <a:r>
              <a:rPr lang="it-IT" altLang="it-IT" sz="3300">
                <a:solidFill>
                  <a:srgbClr val="FF0033"/>
                </a:solidFill>
                <a:latin typeface="Comic Sans MS" pitchFamily="66" charset="0"/>
              </a:rPr>
              <a:t>SODA CAUSTICA</a:t>
            </a:r>
          </a:p>
          <a:p>
            <a:pPr>
              <a:lnSpc>
                <a:spcPct val="80000"/>
              </a:lnSpc>
            </a:pPr>
            <a:r>
              <a:rPr lang="it-IT" altLang="it-IT" sz="3300">
                <a:latin typeface="Comic Sans MS" pitchFamily="66" charset="0"/>
              </a:rPr>
              <a:t>coprire le zone di cute scoperta con garze sterili o teli puliti</a:t>
            </a:r>
          </a:p>
          <a:p>
            <a:pPr>
              <a:lnSpc>
                <a:spcPct val="80000"/>
              </a:lnSpc>
            </a:pPr>
            <a:r>
              <a:rPr lang="it-IT" altLang="it-IT" sz="3300">
                <a:latin typeface="Comic Sans MS" pitchFamily="66" charset="0"/>
              </a:rPr>
              <a:t>monitorare ed eventualmente sostenere le funzioni vitali della vittima</a:t>
            </a:r>
          </a:p>
          <a:p>
            <a:pPr>
              <a:lnSpc>
                <a:spcPct val="80000"/>
              </a:lnSpc>
            </a:pPr>
            <a:endParaRPr lang="it-IT" altLang="it-IT" sz="3300">
              <a:latin typeface="Comic Sans MS" pitchFamily="66" charset="0"/>
            </a:endParaRPr>
          </a:p>
        </p:txBody>
      </p:sp>
      <p:sp>
        <p:nvSpPr>
          <p:cNvPr id="1258499" name="Rectangle 3"/>
          <p:cNvSpPr>
            <a:spLocks noChangeArrowheads="1"/>
          </p:cNvSpPr>
          <p:nvPr/>
        </p:nvSpPr>
        <p:spPr bwMode="auto">
          <a:xfrm>
            <a:off x="974725" y="476250"/>
            <a:ext cx="11053763" cy="1625600"/>
          </a:xfrm>
          <a:prstGeom prst="rect">
            <a:avLst/>
          </a:prstGeom>
          <a:noFill/>
          <a:ln w="9525">
            <a:noFill/>
            <a:miter lim="800000"/>
            <a:headEnd/>
            <a:tailEnd/>
          </a:ln>
          <a:effectLst/>
        </p:spPr>
        <p:txBody>
          <a:bodyPr lIns="130933" tIns="65466" rIns="130933" bIns="65466" anchor="ctr"/>
          <a:lstStyle/>
          <a:p>
            <a:pPr defTabSz="1084263" eaLnBrk="0" hangingPunct="0">
              <a:spcBef>
                <a:spcPct val="0"/>
              </a:spcBef>
              <a:defRPr/>
            </a:pPr>
            <a:r>
              <a:rPr lang="it-IT" sz="6900">
                <a:solidFill>
                  <a:srgbClr val="FF0000"/>
                </a:solidFill>
                <a:effectLst>
                  <a:outerShdw blurRad="38100" dist="38100" dir="2700000" algn="tl">
                    <a:srgbClr val="C0C0C0"/>
                  </a:outerShdw>
                </a:effectLst>
                <a:latin typeface="Comic Sans MS" pitchFamily="66" charset="0"/>
              </a:rPr>
              <a:t>CAUSTICAZIONI</a:t>
            </a:r>
            <a:br>
              <a:rPr lang="it-IT" sz="6300">
                <a:solidFill>
                  <a:srgbClr val="FF0000"/>
                </a:solidFill>
                <a:effectLst>
                  <a:outerShdw blurRad="38100" dist="38100" dir="2700000" algn="tl">
                    <a:srgbClr val="C0C0C0"/>
                  </a:outerShdw>
                </a:effectLst>
                <a:latin typeface="Comic Sans MS" pitchFamily="66" charset="0"/>
              </a:rPr>
            </a:br>
            <a:r>
              <a:rPr lang="it-IT" sz="6300" b="0" i="1">
                <a:solidFill>
                  <a:schemeClr val="accent2"/>
                </a:solidFill>
                <a:effectLst>
                  <a:outerShdw blurRad="38100" dist="38100" dir="2700000" algn="tl">
                    <a:srgbClr val="C0C0C0"/>
                  </a:outerShdw>
                </a:effectLst>
                <a:latin typeface="Comic Sans MS" pitchFamily="66" charset="0"/>
              </a:rPr>
              <a:t>Cosa fare</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243" name="Text Box 3"/>
          <p:cNvSpPr txBox="1">
            <a:spLocks noChangeArrowheads="1"/>
          </p:cNvSpPr>
          <p:nvPr/>
        </p:nvSpPr>
        <p:spPr bwMode="auto">
          <a:xfrm>
            <a:off x="2181225" y="700088"/>
            <a:ext cx="8583613" cy="1136650"/>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6600">
                <a:solidFill>
                  <a:srgbClr val="FF0033"/>
                </a:solidFill>
                <a:effectLst>
                  <a:outerShdw blurRad="38100" dist="38100" dir="2700000" algn="tl">
                    <a:srgbClr val="C0C0C0"/>
                  </a:outerShdw>
                </a:effectLst>
                <a:latin typeface="Comic Sans MS" pitchFamily="66" charset="0"/>
              </a:rPr>
              <a:t>INCENDIO / FUMO</a:t>
            </a:r>
          </a:p>
        </p:txBody>
      </p:sp>
      <p:pic>
        <p:nvPicPr>
          <p:cNvPr id="218115" name="Picture 4"/>
          <p:cNvPicPr>
            <a:picLocks noChangeAspect="1" noChangeArrowheads="1"/>
          </p:cNvPicPr>
          <p:nvPr/>
        </p:nvPicPr>
        <p:blipFill>
          <a:blip r:embed="rId3"/>
          <a:srcRect/>
          <a:stretch>
            <a:fillRect/>
          </a:stretch>
        </p:blipFill>
        <p:spPr bwMode="auto">
          <a:xfrm>
            <a:off x="2814638" y="2506663"/>
            <a:ext cx="7050087" cy="6772275"/>
          </a:xfrm>
          <a:prstGeom prst="rect">
            <a:avLst/>
          </a:prstGeom>
          <a:noFill/>
          <a:ln w="9525">
            <a:noFill/>
            <a:miter lim="800000"/>
            <a:headEnd/>
            <a:tailEnd/>
          </a:ln>
        </p:spPr>
      </p:pic>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290" name="Rectangle 2"/>
          <p:cNvSpPr>
            <a:spLocks noChangeArrowheads="1"/>
          </p:cNvSpPr>
          <p:nvPr/>
        </p:nvSpPr>
        <p:spPr bwMode="auto">
          <a:xfrm>
            <a:off x="460375" y="2439988"/>
            <a:ext cx="12287250" cy="7148512"/>
          </a:xfrm>
          <a:prstGeom prst="rect">
            <a:avLst/>
          </a:prstGeom>
          <a:noFill/>
          <a:ln w="9525">
            <a:noFill/>
            <a:miter lim="800000"/>
            <a:headEnd/>
            <a:tailEnd/>
          </a:ln>
          <a:effectLst/>
        </p:spPr>
        <p:txBody>
          <a:bodyPr lIns="130940" tIns="65471" rIns="130940" bIns="65471">
            <a:spAutoFit/>
          </a:bodyPr>
          <a:lstStyle/>
          <a:p>
            <a:pPr defTabSz="1300163" eaLnBrk="0" hangingPunct="0">
              <a:spcBef>
                <a:spcPct val="0"/>
              </a:spcBef>
              <a:defRPr/>
            </a:pPr>
            <a:r>
              <a:rPr lang="it-IT" sz="5100">
                <a:effectLst>
                  <a:outerShdw blurRad="38100" dist="38100" dir="2700000" algn="tl">
                    <a:srgbClr val="C0C0C0"/>
                  </a:outerShdw>
                </a:effectLst>
                <a:latin typeface="Comic Sans MS" pitchFamily="66" charset="0"/>
              </a:rPr>
              <a:t>     Patologia da incendio</a:t>
            </a:r>
            <a:endParaRPr lang="it-IT" sz="4600">
              <a:effectLst>
                <a:outerShdw blurRad="38100" dist="38100" dir="2700000" algn="tl">
                  <a:srgbClr val="C0C0C0"/>
                </a:outerShdw>
              </a:effectLst>
              <a:latin typeface="Comic Sans MS" pitchFamily="66" charset="0"/>
            </a:endParaRPr>
          </a:p>
          <a:p>
            <a:pPr defTabSz="1300163" eaLnBrk="0" hangingPunct="0">
              <a:spcBef>
                <a:spcPct val="0"/>
              </a:spcBef>
              <a:defRPr/>
            </a:pPr>
            <a:endParaRPr lang="it-IT" sz="4600">
              <a:effectLst>
                <a:outerShdw blurRad="38100" dist="38100" dir="2700000" algn="tl">
                  <a:srgbClr val="C0C0C0"/>
                </a:outerShdw>
              </a:effectLst>
              <a:latin typeface="Comic Sans MS" pitchFamily="66" charset="0"/>
            </a:endParaRPr>
          </a:p>
          <a:p>
            <a:pPr algn="l" defTabSz="1300163" eaLnBrk="0" hangingPunct="0">
              <a:spcBef>
                <a:spcPct val="0"/>
              </a:spcBef>
              <a:defRPr/>
            </a:pPr>
            <a:r>
              <a:rPr lang="it-IT" sz="4600">
                <a:effectLst>
                  <a:outerShdw blurRad="38100" dist="38100" dir="2700000" algn="tl">
                    <a:srgbClr val="C0C0C0"/>
                  </a:outerShdw>
                </a:effectLst>
                <a:latin typeface="Comic Sans MS" pitchFamily="66" charset="0"/>
              </a:rPr>
              <a:t>ustioni		 fumi tossici		traumi</a:t>
            </a:r>
          </a:p>
          <a:p>
            <a:pPr algn="l" defTabSz="1300163" eaLnBrk="0" hangingPunct="0">
              <a:spcBef>
                <a:spcPct val="0"/>
              </a:spcBef>
              <a:defRPr/>
            </a:pPr>
            <a:endParaRPr lang="it-IT" sz="4600">
              <a:effectLst>
                <a:outerShdw blurRad="38100" dist="38100" dir="2700000" algn="tl">
                  <a:srgbClr val="C0C0C0"/>
                </a:outerShdw>
              </a:effectLst>
              <a:latin typeface="Comic Sans MS" pitchFamily="66" charset="0"/>
            </a:endParaRPr>
          </a:p>
          <a:p>
            <a:pPr algn="l" defTabSz="1300163" eaLnBrk="0" hangingPunct="0">
              <a:spcBef>
                <a:spcPct val="0"/>
              </a:spcBef>
              <a:defRPr/>
            </a:pPr>
            <a:r>
              <a:rPr lang="it-IT" sz="4600">
                <a:effectLst>
                  <a:outerShdw blurRad="38100" dist="38100" dir="2700000" algn="tl">
                    <a:srgbClr val="C0C0C0"/>
                  </a:outerShdw>
                </a:effectLst>
                <a:latin typeface="Comic Sans MS" pitchFamily="66" charset="0"/>
              </a:rPr>
              <a:t>			    </a:t>
            </a:r>
          </a:p>
          <a:p>
            <a:pPr algn="l" defTabSz="1300163" eaLnBrk="0" hangingPunct="0">
              <a:spcBef>
                <a:spcPct val="0"/>
              </a:spcBef>
              <a:defRPr/>
            </a:pPr>
            <a:r>
              <a:rPr lang="it-IT" sz="4600">
                <a:effectLst>
                  <a:outerShdw blurRad="38100" dist="38100" dir="2700000" algn="tl">
                    <a:srgbClr val="C0C0C0"/>
                  </a:outerShdw>
                </a:effectLst>
                <a:latin typeface="Comic Sans MS" pitchFamily="66" charset="0"/>
              </a:rPr>
              <a:t>			    vittima</a:t>
            </a:r>
          </a:p>
          <a:p>
            <a:pPr algn="l" defTabSz="1300163" eaLnBrk="0" hangingPunct="0">
              <a:spcBef>
                <a:spcPct val="0"/>
              </a:spcBef>
              <a:defRPr/>
            </a:pPr>
            <a:endParaRPr lang="it-IT" sz="4600">
              <a:effectLst>
                <a:outerShdw blurRad="38100" dist="38100" dir="2700000" algn="tl">
                  <a:srgbClr val="C0C0C0"/>
                </a:outerShdw>
              </a:effectLst>
              <a:latin typeface="Comic Sans MS" pitchFamily="66" charset="0"/>
            </a:endParaRPr>
          </a:p>
          <a:p>
            <a:pPr algn="l" defTabSz="1300163" eaLnBrk="0" hangingPunct="0">
              <a:spcBef>
                <a:spcPct val="0"/>
              </a:spcBef>
              <a:defRPr/>
            </a:pPr>
            <a:r>
              <a:rPr lang="it-IT" sz="3400">
                <a:effectLst>
                  <a:outerShdw blurRad="38100" dist="38100" dir="2700000" algn="tl">
                    <a:srgbClr val="C0C0C0"/>
                  </a:outerShdw>
                </a:effectLst>
                <a:latin typeface="Comic Sans MS" pitchFamily="66" charset="0"/>
              </a:rPr>
              <a:t>la vittima di un incendio può essere intossicata senza essere ustionata, al contrario ustioni gravi sono sempre concomitanti con una intossicazione da fumo</a:t>
            </a:r>
          </a:p>
          <a:p>
            <a:pPr algn="l" defTabSz="1300163" eaLnBrk="0" hangingPunct="0">
              <a:spcBef>
                <a:spcPct val="0"/>
              </a:spcBef>
              <a:defRPr/>
            </a:pPr>
            <a:r>
              <a:rPr lang="it-IT" sz="3400">
                <a:effectLst>
                  <a:outerShdw blurRad="38100" dist="38100" dir="2700000" algn="tl">
                    <a:srgbClr val="C0C0C0"/>
                  </a:outerShdw>
                </a:effectLst>
                <a:latin typeface="Comic Sans MS" pitchFamily="66" charset="0"/>
              </a:rPr>
              <a:t>		</a:t>
            </a:r>
            <a:r>
              <a:rPr lang="it-IT" sz="3400">
                <a:solidFill>
                  <a:srgbClr val="FF3300"/>
                </a:solidFill>
                <a:effectLst>
                  <a:outerShdw blurRad="38100" dist="38100" dir="2700000" algn="tl">
                    <a:srgbClr val="C0C0C0"/>
                  </a:outerShdw>
                </a:effectLst>
                <a:latin typeface="Comic Sans MS" pitchFamily="66" charset="0"/>
              </a:rPr>
              <a:t>USTIONATO=INTOSSICATO</a:t>
            </a:r>
          </a:p>
        </p:txBody>
      </p:sp>
      <p:sp>
        <p:nvSpPr>
          <p:cNvPr id="219139" name="AutoShape 3"/>
          <p:cNvSpPr>
            <a:spLocks noChangeArrowheads="1"/>
          </p:cNvSpPr>
          <p:nvPr/>
        </p:nvSpPr>
        <p:spPr bwMode="auto">
          <a:xfrm rot="-3060000">
            <a:off x="3580606" y="4515644"/>
            <a:ext cx="631825" cy="1931988"/>
          </a:xfrm>
          <a:prstGeom prst="downArrow">
            <a:avLst>
              <a:gd name="adj1" fmla="val 75009"/>
              <a:gd name="adj2" fmla="val 152904"/>
            </a:avLst>
          </a:prstGeom>
          <a:solidFill>
            <a:schemeClr val="accent1"/>
          </a:solidFill>
          <a:ln w="12700">
            <a:solidFill>
              <a:schemeClr val="tx1"/>
            </a:solidFill>
            <a:miter lim="800000"/>
            <a:headEnd/>
            <a:tailEnd/>
          </a:ln>
        </p:spPr>
        <p:txBody>
          <a:bodyPr wrap="none" anchor="ctr"/>
          <a:lstStyle/>
          <a:p>
            <a:endParaRPr lang="it-IT" altLang="it-IT"/>
          </a:p>
        </p:txBody>
      </p:sp>
      <p:sp>
        <p:nvSpPr>
          <p:cNvPr id="219140" name="AutoShape 4"/>
          <p:cNvSpPr>
            <a:spLocks noChangeArrowheads="1"/>
          </p:cNvSpPr>
          <p:nvPr/>
        </p:nvSpPr>
        <p:spPr bwMode="auto">
          <a:xfrm rot="3180000">
            <a:off x="8086725" y="4514850"/>
            <a:ext cx="631825" cy="1933575"/>
          </a:xfrm>
          <a:prstGeom prst="downArrow">
            <a:avLst>
              <a:gd name="adj1" fmla="val 75009"/>
              <a:gd name="adj2" fmla="val 153029"/>
            </a:avLst>
          </a:prstGeom>
          <a:solidFill>
            <a:schemeClr val="accent1"/>
          </a:solidFill>
          <a:ln w="12700">
            <a:solidFill>
              <a:schemeClr val="tx1"/>
            </a:solidFill>
            <a:miter lim="800000"/>
            <a:headEnd/>
            <a:tailEnd/>
          </a:ln>
        </p:spPr>
        <p:txBody>
          <a:bodyPr wrap="none" anchor="ctr"/>
          <a:lstStyle/>
          <a:p>
            <a:endParaRPr lang="it-IT" altLang="it-IT"/>
          </a:p>
        </p:txBody>
      </p:sp>
      <p:sp>
        <p:nvSpPr>
          <p:cNvPr id="1164294" name="Text Box 6"/>
          <p:cNvSpPr txBox="1">
            <a:spLocks noChangeArrowheads="1"/>
          </p:cNvSpPr>
          <p:nvPr/>
        </p:nvSpPr>
        <p:spPr bwMode="auto">
          <a:xfrm>
            <a:off x="2468563" y="915988"/>
            <a:ext cx="8439150" cy="984250"/>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5600">
                <a:solidFill>
                  <a:srgbClr val="FF0033"/>
                </a:solidFill>
                <a:effectLst>
                  <a:outerShdw blurRad="38100" dist="38100" dir="2700000" algn="tl">
                    <a:srgbClr val="C0C0C0"/>
                  </a:outerShdw>
                </a:effectLst>
                <a:latin typeface="Comic Sans MS" pitchFamily="66" charset="0"/>
              </a:rPr>
              <a:t>INCENDIO / FUMO</a:t>
            </a:r>
          </a:p>
        </p:txBody>
      </p:sp>
      <p:sp>
        <p:nvSpPr>
          <p:cNvPr id="217094" name="PubOvalCallout"/>
          <p:cNvSpPr>
            <a:spLocks noEditPoints="1" noChangeArrowheads="1"/>
          </p:cNvSpPr>
          <p:nvPr/>
        </p:nvSpPr>
        <p:spPr bwMode="auto">
          <a:xfrm>
            <a:off x="12336463" y="9177338"/>
            <a:ext cx="565150" cy="411162"/>
          </a:xfrm>
          <a:custGeom>
            <a:avLst/>
            <a:gdLst>
              <a:gd name="T0" fmla="*/ 282575 w 21600"/>
              <a:gd name="T1" fmla="*/ 0 h 21600"/>
              <a:gd name="T2" fmla="*/ 0 w 21600"/>
              <a:gd name="T3" fmla="*/ 154281 h 21600"/>
              <a:gd name="T4" fmla="*/ 281685 w 21600"/>
              <a:gd name="T5" fmla="*/ 411162 h 21600"/>
              <a:gd name="T6" fmla="*/ 282575 w 21600"/>
              <a:gd name="T7" fmla="*/ 308562 h 21600"/>
              <a:gd name="T8" fmla="*/ 565150 w 21600"/>
              <a:gd name="T9" fmla="*/ 154281 h 21600"/>
              <a:gd name="T10" fmla="*/ 17694720 60000 65536"/>
              <a:gd name="T11" fmla="*/ 11796480 60000 65536"/>
              <a:gd name="T12" fmla="*/ 5898240 60000 65536"/>
              <a:gd name="T13" fmla="*/ 5898240 60000 65536"/>
              <a:gd name="T14" fmla="*/ 0 60000 65536"/>
              <a:gd name="T15" fmla="*/ 3163 w 21600"/>
              <a:gd name="T16" fmla="*/ 2374 h 21600"/>
              <a:gd name="T17" fmla="*/ 18437 w 21600"/>
              <a:gd name="T18" fmla="*/ 13836 h 21600"/>
            </a:gdLst>
            <a:ahLst/>
            <a:cxnLst>
              <a:cxn ang="T10">
                <a:pos x="T0" y="T1"/>
              </a:cxn>
              <a:cxn ang="T11">
                <a:pos x="T2" y="T3"/>
              </a:cxn>
              <a:cxn ang="T12">
                <a:pos x="T4" y="T5"/>
              </a:cxn>
              <a:cxn ang="T13">
                <a:pos x="T6" y="T7"/>
              </a:cxn>
              <a:cxn ang="T14">
                <a:pos x="T8" y="T9"/>
              </a:cxn>
            </a:cxnLst>
            <a:rect l="T15" t="T16" r="T17" b="T18"/>
            <a:pathLst>
              <a:path w="21600" h="21600">
                <a:moveTo>
                  <a:pt x="10766"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lnTo>
                  <a:pt x="10766" y="21600"/>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a:lstStyle/>
          <a:p>
            <a:pPr>
              <a:defRPr/>
            </a:pPr>
            <a:endParaRPr lang="it-IT"/>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338" name="Rectangle 2"/>
          <p:cNvSpPr>
            <a:spLocks noChangeArrowheads="1"/>
          </p:cNvSpPr>
          <p:nvPr/>
        </p:nvSpPr>
        <p:spPr bwMode="auto">
          <a:xfrm>
            <a:off x="1176338" y="2714625"/>
            <a:ext cx="10958512" cy="6361113"/>
          </a:xfrm>
          <a:prstGeom prst="rect">
            <a:avLst/>
          </a:prstGeom>
          <a:noFill/>
          <a:ln w="9525">
            <a:noFill/>
            <a:miter lim="800000"/>
            <a:headEnd/>
            <a:tailEnd/>
          </a:ln>
          <a:effectLst/>
        </p:spPr>
        <p:txBody>
          <a:bodyPr lIns="130940" tIns="65471" rIns="130940" bIns="65471">
            <a:spAutoFit/>
          </a:bodyPr>
          <a:lstStyle/>
          <a:p>
            <a:pPr algn="l" defTabSz="1300163" eaLnBrk="0" hangingPunct="0">
              <a:spcBef>
                <a:spcPct val="0"/>
              </a:spcBef>
              <a:defRPr/>
            </a:pPr>
            <a:r>
              <a:rPr lang="it-IT" sz="3400">
                <a:effectLst>
                  <a:outerShdw blurRad="38100" dist="38100" dir="2700000" algn="tl">
                    <a:srgbClr val="C0C0C0"/>
                  </a:outerShdw>
                </a:effectLst>
                <a:latin typeface="Comic Sans MS" pitchFamily="66" charset="0"/>
              </a:rPr>
              <a:t>Incendi di dimensioni limitate possono generare </a:t>
            </a:r>
          </a:p>
          <a:p>
            <a:pPr algn="l" defTabSz="1300163" eaLnBrk="0" hangingPunct="0">
              <a:spcBef>
                <a:spcPct val="0"/>
              </a:spcBef>
              <a:defRPr/>
            </a:pPr>
            <a:r>
              <a:rPr lang="it-IT" sz="3400">
                <a:effectLst>
                  <a:outerShdw blurRad="38100" dist="38100" dir="2700000" algn="tl">
                    <a:srgbClr val="C0C0C0"/>
                  </a:outerShdw>
                </a:effectLst>
                <a:latin typeface="Comic Sans MS" pitchFamily="66" charset="0"/>
              </a:rPr>
              <a:t>grandi quantità di fumo. Il fumo impedisce la visibilità e rende difficoltosa la respirazione.</a:t>
            </a:r>
          </a:p>
          <a:p>
            <a:pPr algn="l" defTabSz="1300163" eaLnBrk="0" hangingPunct="0">
              <a:spcBef>
                <a:spcPct val="0"/>
              </a:spcBef>
              <a:defRPr/>
            </a:pPr>
            <a:endParaRPr lang="it-IT" sz="3400">
              <a:effectLst>
                <a:outerShdw blurRad="38100" dist="38100" dir="2700000" algn="tl">
                  <a:srgbClr val="C0C0C0"/>
                </a:outerShdw>
              </a:effectLst>
              <a:latin typeface="Comic Sans MS" pitchFamily="66" charset="0"/>
            </a:endParaRPr>
          </a:p>
          <a:p>
            <a:pPr algn="l" defTabSz="1300163" eaLnBrk="0" hangingPunct="0">
              <a:spcBef>
                <a:spcPct val="0"/>
              </a:spcBef>
              <a:defRPr/>
            </a:pPr>
            <a:r>
              <a:rPr lang="it-IT" sz="3400">
                <a:effectLst>
                  <a:outerShdw blurRad="38100" dist="38100" dir="2700000" algn="tl">
                    <a:srgbClr val="C0C0C0"/>
                  </a:outerShdw>
                </a:effectLst>
                <a:latin typeface="Comic Sans MS" pitchFamily="66" charset="0"/>
              </a:rPr>
              <a:t>I fumi possono danneggiare le vie aeree a tre livelli:</a:t>
            </a:r>
          </a:p>
          <a:p>
            <a:pPr algn="l" defTabSz="1300163" eaLnBrk="0" hangingPunct="0">
              <a:spcBef>
                <a:spcPct val="0"/>
              </a:spcBef>
              <a:defRPr/>
            </a:pPr>
            <a:r>
              <a:rPr lang="it-IT" sz="3400">
                <a:effectLst>
                  <a:outerShdw blurRad="38100" dist="38100" dir="2700000" algn="tl">
                    <a:srgbClr val="C0C0C0"/>
                  </a:outerShdw>
                </a:effectLst>
                <a:latin typeface="Comic Sans MS" pitchFamily="66" charset="0"/>
              </a:rPr>
              <a:t>- glottide: infiammazione ed edema con conseguente grave compromissione respiratoria</a:t>
            </a:r>
          </a:p>
          <a:p>
            <a:pPr algn="l" defTabSz="1300163" eaLnBrk="0" hangingPunct="0">
              <a:spcBef>
                <a:spcPct val="0"/>
              </a:spcBef>
              <a:defRPr/>
            </a:pPr>
            <a:r>
              <a:rPr lang="it-IT" sz="3400">
                <a:effectLst>
                  <a:outerShdw blurRad="38100" dist="38100" dir="2700000" algn="tl">
                    <a:srgbClr val="C0C0C0"/>
                  </a:outerShdw>
                </a:effectLst>
                <a:latin typeface="Comic Sans MS" pitchFamily="66" charset="0"/>
              </a:rPr>
              <a:t>- trachea e bronchi:corrosione della mucosa, deposizione di fuliggine; la sintomatologia può insorgere anche dopo 48 h</a:t>
            </a:r>
          </a:p>
          <a:p>
            <a:pPr algn="l" defTabSz="1300163" eaLnBrk="0" hangingPunct="0">
              <a:spcBef>
                <a:spcPct val="0"/>
              </a:spcBef>
              <a:defRPr/>
            </a:pPr>
            <a:r>
              <a:rPr lang="it-IT" sz="3400">
                <a:effectLst>
                  <a:outerShdw blurRad="38100" dist="38100" dir="2700000" algn="tl">
                    <a:srgbClr val="C0C0C0"/>
                  </a:outerShdw>
                </a:effectLst>
                <a:latin typeface="Comic Sans MS" pitchFamily="66" charset="0"/>
              </a:rPr>
              <a:t>- polmoni: edema polmonare acuto</a:t>
            </a:r>
          </a:p>
        </p:txBody>
      </p:sp>
      <p:sp>
        <p:nvSpPr>
          <p:cNvPr id="1166340" name="Text Box 4"/>
          <p:cNvSpPr txBox="1">
            <a:spLocks noChangeArrowheads="1"/>
          </p:cNvSpPr>
          <p:nvPr/>
        </p:nvSpPr>
        <p:spPr bwMode="auto">
          <a:xfrm>
            <a:off x="2036763" y="915988"/>
            <a:ext cx="8655050" cy="952500"/>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5400">
                <a:solidFill>
                  <a:srgbClr val="FF0033"/>
                </a:solidFill>
                <a:effectLst>
                  <a:outerShdw blurRad="38100" dist="38100" dir="2700000" algn="tl">
                    <a:srgbClr val="C0C0C0"/>
                  </a:outerShdw>
                </a:effectLst>
                <a:latin typeface="Comic Sans MS" pitchFamily="66" charset="0"/>
              </a:rPr>
              <a:t>INALAZIONI DA FUMO</a:t>
            </a:r>
          </a:p>
        </p:txBody>
      </p:sp>
      <p:sp>
        <p:nvSpPr>
          <p:cNvPr id="218116" name="PubOvalCallout"/>
          <p:cNvSpPr>
            <a:spLocks noEditPoints="1" noChangeArrowheads="1"/>
          </p:cNvSpPr>
          <p:nvPr/>
        </p:nvSpPr>
        <p:spPr bwMode="auto">
          <a:xfrm>
            <a:off x="12336463" y="9177338"/>
            <a:ext cx="565150" cy="411162"/>
          </a:xfrm>
          <a:custGeom>
            <a:avLst/>
            <a:gdLst>
              <a:gd name="T0" fmla="*/ 282575 w 21600"/>
              <a:gd name="T1" fmla="*/ 0 h 21600"/>
              <a:gd name="T2" fmla="*/ 0 w 21600"/>
              <a:gd name="T3" fmla="*/ 154281 h 21600"/>
              <a:gd name="T4" fmla="*/ 281685 w 21600"/>
              <a:gd name="T5" fmla="*/ 411162 h 21600"/>
              <a:gd name="T6" fmla="*/ 282575 w 21600"/>
              <a:gd name="T7" fmla="*/ 308562 h 21600"/>
              <a:gd name="T8" fmla="*/ 565150 w 21600"/>
              <a:gd name="T9" fmla="*/ 154281 h 21600"/>
              <a:gd name="T10" fmla="*/ 17694720 60000 65536"/>
              <a:gd name="T11" fmla="*/ 11796480 60000 65536"/>
              <a:gd name="T12" fmla="*/ 5898240 60000 65536"/>
              <a:gd name="T13" fmla="*/ 5898240 60000 65536"/>
              <a:gd name="T14" fmla="*/ 0 60000 65536"/>
              <a:gd name="T15" fmla="*/ 3163 w 21600"/>
              <a:gd name="T16" fmla="*/ 2374 h 21600"/>
              <a:gd name="T17" fmla="*/ 18437 w 21600"/>
              <a:gd name="T18" fmla="*/ 13836 h 21600"/>
            </a:gdLst>
            <a:ahLst/>
            <a:cxnLst>
              <a:cxn ang="T10">
                <a:pos x="T0" y="T1"/>
              </a:cxn>
              <a:cxn ang="T11">
                <a:pos x="T2" y="T3"/>
              </a:cxn>
              <a:cxn ang="T12">
                <a:pos x="T4" y="T5"/>
              </a:cxn>
              <a:cxn ang="T13">
                <a:pos x="T6" y="T7"/>
              </a:cxn>
              <a:cxn ang="T14">
                <a:pos x="T8" y="T9"/>
              </a:cxn>
            </a:cxnLst>
            <a:rect l="T15" t="T16" r="T17" b="T18"/>
            <a:pathLst>
              <a:path w="21600" h="21600">
                <a:moveTo>
                  <a:pt x="10766"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lnTo>
                  <a:pt x="10766" y="21600"/>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a:lstStyle/>
          <a:p>
            <a:pPr>
              <a:defRPr/>
            </a:pPr>
            <a:endParaRPr lang="it-IT"/>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386" name="Rectangle 2"/>
          <p:cNvSpPr>
            <a:spLocks noChangeArrowheads="1"/>
          </p:cNvSpPr>
          <p:nvPr/>
        </p:nvSpPr>
        <p:spPr bwMode="auto">
          <a:xfrm>
            <a:off x="884238" y="2932113"/>
            <a:ext cx="11657012" cy="5006975"/>
          </a:xfrm>
          <a:prstGeom prst="rect">
            <a:avLst/>
          </a:prstGeom>
          <a:noFill/>
          <a:ln w="9525">
            <a:noFill/>
            <a:miter lim="800000"/>
            <a:headEnd/>
            <a:tailEnd/>
          </a:ln>
          <a:effectLst/>
        </p:spPr>
        <p:txBody>
          <a:bodyPr lIns="130940" tIns="65471" rIns="130940" bIns="65471">
            <a:spAutoFit/>
          </a:bodyPr>
          <a:lstStyle/>
          <a:p>
            <a:pPr algn="l" defTabSz="1300163" eaLnBrk="0" hangingPunct="0">
              <a:spcBef>
                <a:spcPct val="0"/>
              </a:spcBef>
              <a:defRPr/>
            </a:pPr>
            <a:r>
              <a:rPr lang="it-IT" sz="4000">
                <a:effectLst>
                  <a:outerShdw blurRad="38100" dist="38100" dir="2700000" algn="tl">
                    <a:srgbClr val="C0C0C0"/>
                  </a:outerShdw>
                </a:effectLst>
                <a:latin typeface="Comic Sans MS" pitchFamily="66" charset="0"/>
              </a:rPr>
              <a:t>Sposta rapidamente il paziente in un’area non contaminata, cercando di mantenere l’allineamento del rachide durante lo spostamento</a:t>
            </a:r>
          </a:p>
          <a:p>
            <a:pPr algn="l" defTabSz="1300163" eaLnBrk="0" hangingPunct="0">
              <a:spcBef>
                <a:spcPct val="0"/>
              </a:spcBef>
              <a:defRPr/>
            </a:pPr>
            <a:endParaRPr lang="it-IT" sz="4000">
              <a:effectLst>
                <a:outerShdw blurRad="38100" dist="38100" dir="2700000" algn="tl">
                  <a:srgbClr val="C0C0C0"/>
                </a:outerShdw>
              </a:effectLst>
              <a:latin typeface="Comic Sans MS" pitchFamily="66" charset="0"/>
            </a:endParaRPr>
          </a:p>
          <a:p>
            <a:pPr algn="l" defTabSz="1300163" eaLnBrk="0" hangingPunct="0">
              <a:spcBef>
                <a:spcPct val="0"/>
              </a:spcBef>
              <a:defRPr/>
            </a:pPr>
            <a:r>
              <a:rPr lang="it-IT" sz="4000">
                <a:effectLst>
                  <a:outerShdw blurRad="38100" dist="38100" dir="2700000" algn="tl">
                    <a:srgbClr val="C0C0C0"/>
                  </a:outerShdw>
                </a:effectLst>
                <a:latin typeface="Comic Sans MS" pitchFamily="66" charset="0"/>
              </a:rPr>
              <a:t>Garantisci la pervietà delle vie aeree</a:t>
            </a:r>
          </a:p>
          <a:p>
            <a:pPr algn="l" defTabSz="1300163" eaLnBrk="0" hangingPunct="0">
              <a:spcBef>
                <a:spcPct val="0"/>
              </a:spcBef>
              <a:defRPr/>
            </a:pPr>
            <a:endParaRPr lang="it-IT" sz="4000">
              <a:effectLst>
                <a:outerShdw blurRad="38100" dist="38100" dir="2700000" algn="tl">
                  <a:srgbClr val="C0C0C0"/>
                </a:outerShdw>
              </a:effectLst>
              <a:latin typeface="Comic Sans MS" pitchFamily="66" charset="0"/>
            </a:endParaRPr>
          </a:p>
          <a:p>
            <a:pPr algn="l" defTabSz="1300163" eaLnBrk="0" hangingPunct="0">
              <a:spcBef>
                <a:spcPct val="0"/>
              </a:spcBef>
              <a:defRPr/>
            </a:pPr>
            <a:r>
              <a:rPr lang="it-IT" sz="4000">
                <a:effectLst>
                  <a:outerShdw blurRad="38100" dist="38100" dir="2700000" algn="tl">
                    <a:srgbClr val="C0C0C0"/>
                  </a:outerShdw>
                </a:effectLst>
                <a:latin typeface="Comic Sans MS" pitchFamily="66" charset="0"/>
              </a:rPr>
              <a:t>Chiama il 118</a:t>
            </a:r>
          </a:p>
        </p:txBody>
      </p:sp>
      <p:sp>
        <p:nvSpPr>
          <p:cNvPr id="1168388" name="Text Box 4"/>
          <p:cNvSpPr txBox="1">
            <a:spLocks noChangeArrowheads="1"/>
          </p:cNvSpPr>
          <p:nvPr/>
        </p:nvSpPr>
        <p:spPr bwMode="auto">
          <a:xfrm>
            <a:off x="2305050" y="677863"/>
            <a:ext cx="8396288" cy="1136650"/>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6600">
                <a:solidFill>
                  <a:srgbClr val="FF0033"/>
                </a:solidFill>
                <a:effectLst>
                  <a:outerShdw blurRad="38100" dist="38100" dir="2700000" algn="tl">
                    <a:srgbClr val="C0C0C0"/>
                  </a:outerShdw>
                </a:effectLst>
                <a:latin typeface="Comic Sans MS" pitchFamily="66" charset="0"/>
              </a:rPr>
              <a:t>Cosa fare?</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p:cNvSpPr>
            <a:spLocks noGrp="1" noChangeArrowheads="1"/>
          </p:cNvSpPr>
          <p:nvPr>
            <p:ph type="ctrTitle"/>
          </p:nvPr>
        </p:nvSpPr>
        <p:spPr>
          <a:xfrm>
            <a:off x="1101725" y="555625"/>
            <a:ext cx="11053763" cy="5094288"/>
          </a:xfrm>
        </p:spPr>
        <p:txBody>
          <a:bodyPr lIns="130933" tIns="65466" rIns="130933" bIns="65466"/>
          <a:lstStyle/>
          <a:p>
            <a:pPr>
              <a:defRPr/>
            </a:pPr>
            <a:r>
              <a:rPr lang="it-IT" sz="11500" b="1">
                <a:solidFill>
                  <a:srgbClr val="FF0033"/>
                </a:solidFill>
                <a:effectLst>
                  <a:outerShdw blurRad="38100" dist="38100" dir="2700000" algn="tl">
                    <a:srgbClr val="C0C0C0"/>
                  </a:outerShdw>
                </a:effectLst>
                <a:latin typeface="Comic Sans MS" pitchFamily="66" charset="0"/>
              </a:rPr>
              <a:t>LESIONI</a:t>
            </a:r>
            <a:br>
              <a:rPr lang="it-IT" sz="11500" b="1">
                <a:solidFill>
                  <a:srgbClr val="FF0033"/>
                </a:solidFill>
                <a:effectLst>
                  <a:outerShdw blurRad="38100" dist="38100" dir="2700000" algn="tl">
                    <a:srgbClr val="C0C0C0"/>
                  </a:outerShdw>
                </a:effectLst>
                <a:latin typeface="Comic Sans MS" pitchFamily="66" charset="0"/>
              </a:rPr>
            </a:br>
            <a:r>
              <a:rPr lang="it-IT" sz="11500" b="1">
                <a:solidFill>
                  <a:srgbClr val="FF0033"/>
                </a:solidFill>
                <a:effectLst>
                  <a:outerShdw blurRad="38100" dist="38100" dir="2700000" algn="tl">
                    <a:srgbClr val="C0C0C0"/>
                  </a:outerShdw>
                </a:effectLst>
                <a:latin typeface="Comic Sans MS" pitchFamily="66" charset="0"/>
              </a:rPr>
              <a:t>da ELETTRICITA’</a:t>
            </a:r>
          </a:p>
        </p:txBody>
      </p:sp>
      <p:graphicFrame>
        <p:nvGraphicFramePr>
          <p:cNvPr id="7170" name="Object 4"/>
          <p:cNvGraphicFramePr>
            <a:graphicFrameLocks/>
          </p:cNvGraphicFramePr>
          <p:nvPr/>
        </p:nvGraphicFramePr>
        <p:xfrm>
          <a:off x="8301038" y="6461125"/>
          <a:ext cx="3673475" cy="2797175"/>
        </p:xfrm>
        <a:graphic>
          <a:graphicData uri="http://schemas.openxmlformats.org/presentationml/2006/ole">
            <mc:AlternateContent xmlns:mc="http://schemas.openxmlformats.org/markup-compatibility/2006">
              <mc:Choice xmlns:v="urn:schemas-microsoft-com:vml" Requires="v">
                <p:oleObj name="ClipArt" r:id="rId3" imgW="1171235" imgH="1459025" progId="MS_ClipArt_Gallery.2">
                  <p:embed/>
                </p:oleObj>
              </mc:Choice>
              <mc:Fallback>
                <p:oleObj name="ClipArt" r:id="rId3" imgW="1171235" imgH="1459025" progId="MS_ClipArt_Gallery.2">
                  <p:embed/>
                  <p:pic>
                    <p:nvPicPr>
                      <p:cNvPr id="0" name="Object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1038" y="6461125"/>
                        <a:ext cx="3673475" cy="279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ChangeArrowheads="1"/>
          </p:cNvSpPr>
          <p:nvPr/>
        </p:nvSpPr>
        <p:spPr bwMode="auto">
          <a:xfrm>
            <a:off x="596900" y="773113"/>
            <a:ext cx="11884025" cy="1727200"/>
          </a:xfrm>
          <a:prstGeom prst="rect">
            <a:avLst/>
          </a:prstGeom>
          <a:noFill/>
          <a:ln w="9525">
            <a:noFill/>
            <a:miter lim="800000"/>
            <a:headEnd/>
            <a:tailEnd/>
          </a:ln>
          <a:effectLst/>
        </p:spPr>
        <p:txBody>
          <a:bodyPr lIns="130949" tIns="65475" rIns="130949" bIns="65475" anchor="b"/>
          <a:lstStyle/>
          <a:p>
            <a:pPr defTabSz="1300163">
              <a:spcBef>
                <a:spcPct val="0"/>
              </a:spcBef>
              <a:defRPr/>
            </a:pPr>
            <a:r>
              <a:rPr lang="it-IT" sz="5400" dirty="0">
                <a:solidFill>
                  <a:srgbClr val="FF0033"/>
                </a:solidFill>
                <a:effectLst>
                  <a:outerShdw blurRad="38100" dist="38100" dir="2700000" algn="tl">
                    <a:srgbClr val="C0C0C0"/>
                  </a:outerShdw>
                </a:effectLst>
                <a:latin typeface="Comic Sans MS" pitchFamily="66" charset="0"/>
              </a:rPr>
              <a:t>COSE DA </a:t>
            </a:r>
            <a:r>
              <a:rPr lang="it-IT" sz="5400" dirty="0" err="1">
                <a:solidFill>
                  <a:srgbClr val="FF0033"/>
                </a:solidFill>
                <a:effectLst>
                  <a:outerShdw blurRad="38100" dist="38100" dir="2700000" algn="tl">
                    <a:srgbClr val="C0C0C0"/>
                  </a:outerShdw>
                </a:effectLst>
                <a:latin typeface="Comic Sans MS" pitchFamily="66" charset="0"/>
              </a:rPr>
              <a:t>FARE…</a:t>
            </a:r>
            <a:r>
              <a:rPr lang="it-IT" sz="5400" dirty="0">
                <a:solidFill>
                  <a:srgbClr val="FF0033"/>
                </a:solidFill>
                <a:effectLst>
                  <a:outerShdw blurRad="38100" dist="38100" dir="2700000" algn="tl">
                    <a:srgbClr val="C0C0C0"/>
                  </a:outerShdw>
                </a:effectLst>
                <a:latin typeface="Comic Sans MS" pitchFamily="66" charset="0"/>
              </a:rPr>
              <a:t> IN CASO </a:t>
            </a:r>
            <a:r>
              <a:rPr lang="it-IT" sz="5400" dirty="0" err="1">
                <a:solidFill>
                  <a:srgbClr val="FF0033"/>
                </a:solidFill>
                <a:effectLst>
                  <a:outerShdw blurRad="38100" dist="38100" dir="2700000" algn="tl">
                    <a:srgbClr val="C0C0C0"/>
                  </a:outerShdw>
                </a:effectLst>
                <a:latin typeface="Comic Sans MS" pitchFamily="66" charset="0"/>
              </a:rPr>
              <a:t>DI</a:t>
            </a:r>
            <a:r>
              <a:rPr lang="it-IT" sz="5400" dirty="0">
                <a:solidFill>
                  <a:srgbClr val="FF0033"/>
                </a:solidFill>
                <a:effectLst>
                  <a:outerShdw blurRad="38100" dist="38100" dir="2700000" algn="tl">
                    <a:srgbClr val="C0C0C0"/>
                  </a:outerShdw>
                </a:effectLst>
                <a:latin typeface="Comic Sans MS" pitchFamily="66" charset="0"/>
              </a:rPr>
              <a:t> PRIMO SOCCORSO!</a:t>
            </a:r>
          </a:p>
        </p:txBody>
      </p:sp>
      <p:sp>
        <p:nvSpPr>
          <p:cNvPr id="39939" name="Rectangle 4"/>
          <p:cNvSpPr>
            <a:spLocks noChangeArrowheads="1"/>
          </p:cNvSpPr>
          <p:nvPr/>
        </p:nvSpPr>
        <p:spPr bwMode="auto">
          <a:xfrm>
            <a:off x="525463" y="1708150"/>
            <a:ext cx="11885612" cy="6629400"/>
          </a:xfrm>
          <a:prstGeom prst="rect">
            <a:avLst/>
          </a:prstGeom>
          <a:noFill/>
          <a:ln w="9525">
            <a:noFill/>
            <a:miter lim="800000"/>
            <a:headEnd/>
            <a:tailEnd/>
          </a:ln>
        </p:spPr>
        <p:txBody>
          <a:bodyPr lIns="130949" tIns="65475" rIns="130949" bIns="65475"/>
          <a:lstStyle/>
          <a:p>
            <a:pPr marL="487363" indent="-487363" algn="l" defTabSz="1300163" eaLnBrk="0" hangingPunct="0">
              <a:spcBef>
                <a:spcPct val="0"/>
              </a:spcBef>
              <a:buClr>
                <a:schemeClr val="tx1"/>
              </a:buClr>
              <a:buFontTx/>
              <a:buChar char="•"/>
            </a:pPr>
            <a:endParaRPr lang="it-IT" altLang="it-IT" sz="3600">
              <a:latin typeface="Comic Sans MS" pitchFamily="66" charset="0"/>
            </a:endParaRPr>
          </a:p>
        </p:txBody>
      </p:sp>
      <p:sp>
        <p:nvSpPr>
          <p:cNvPr id="39940" name="Rectangle 2"/>
          <p:cNvSpPr>
            <a:spLocks noChangeArrowheads="1"/>
          </p:cNvSpPr>
          <p:nvPr/>
        </p:nvSpPr>
        <p:spPr bwMode="auto">
          <a:xfrm>
            <a:off x="1460500" y="3148013"/>
            <a:ext cx="10936288" cy="5262979"/>
          </a:xfrm>
          <a:prstGeom prst="rect">
            <a:avLst/>
          </a:prstGeom>
          <a:noFill/>
          <a:ln w="9525">
            <a:noFill/>
            <a:miter lim="800000"/>
            <a:headEnd/>
            <a:tailEnd/>
          </a:ln>
        </p:spPr>
        <p:txBody>
          <a:bodyPr>
            <a:spAutoFit/>
          </a:bodyPr>
          <a:lstStyle/>
          <a:p>
            <a:pPr algn="l">
              <a:buFontTx/>
              <a:buChar char="•"/>
            </a:pPr>
            <a:r>
              <a:rPr lang="it-IT" altLang="it-IT" sz="4800" dirty="0"/>
              <a:t>Preservare se stessi</a:t>
            </a:r>
          </a:p>
          <a:p>
            <a:pPr algn="l">
              <a:buFontTx/>
              <a:buChar char="•"/>
            </a:pPr>
            <a:r>
              <a:rPr lang="it-IT" altLang="it-IT" sz="4800" dirty="0"/>
              <a:t>Mettere in sicurezza l’infortunato</a:t>
            </a:r>
          </a:p>
          <a:p>
            <a:pPr algn="l">
              <a:buFontTx/>
              <a:buChar char="•"/>
            </a:pPr>
            <a:r>
              <a:rPr lang="it-IT" altLang="it-IT" sz="4800" dirty="0"/>
              <a:t>Allontanare la folla</a:t>
            </a:r>
          </a:p>
          <a:p>
            <a:pPr algn="l">
              <a:buFontTx/>
              <a:buChar char="•"/>
            </a:pPr>
            <a:r>
              <a:rPr lang="it-IT" altLang="it-IT" sz="4800" dirty="0"/>
              <a:t>Esaminare l’infortunato</a:t>
            </a:r>
          </a:p>
          <a:p>
            <a:pPr algn="l">
              <a:buFontTx/>
              <a:buChar char="•"/>
            </a:pPr>
            <a:r>
              <a:rPr lang="it-IT" altLang="it-IT" sz="4800" dirty="0"/>
              <a:t>Chiamare i soccorsi</a:t>
            </a:r>
          </a:p>
          <a:p>
            <a:pPr algn="l">
              <a:buFontTx/>
              <a:buChar char="•"/>
            </a:pPr>
            <a:r>
              <a:rPr lang="it-IT" altLang="it-IT" sz="4800" dirty="0"/>
              <a:t>Praticare le prime cure</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p:cNvSpPr>
            <a:spLocks noGrp="1" noChangeArrowheads="1"/>
          </p:cNvSpPr>
          <p:nvPr>
            <p:ph type="title"/>
          </p:nvPr>
        </p:nvSpPr>
        <p:spPr/>
        <p:txBody>
          <a:bodyPr lIns="130933" tIns="65466" rIns="130933" bIns="65466"/>
          <a:lstStyle/>
          <a:p>
            <a:pPr>
              <a:defRPr/>
            </a:pPr>
            <a:r>
              <a:rPr lang="it-IT" b="1">
                <a:solidFill>
                  <a:srgbClr val="FF0033"/>
                </a:solidFill>
                <a:effectLst>
                  <a:outerShdw blurRad="38100" dist="38100" dir="2700000" algn="tl">
                    <a:srgbClr val="C0C0C0"/>
                  </a:outerShdw>
                </a:effectLst>
                <a:latin typeface="Comic Sans MS" pitchFamily="66" charset="0"/>
              </a:rPr>
              <a:t>CARATTERISTICHE EPIDEMIOLOGICHE</a:t>
            </a:r>
          </a:p>
        </p:txBody>
      </p:sp>
      <p:sp>
        <p:nvSpPr>
          <p:cNvPr id="222211" name="Rectangle 3"/>
          <p:cNvSpPr>
            <a:spLocks noGrp="1" noChangeArrowheads="1"/>
          </p:cNvSpPr>
          <p:nvPr>
            <p:ph type="body" idx="1"/>
          </p:nvPr>
        </p:nvSpPr>
        <p:spPr>
          <a:xfrm>
            <a:off x="325438" y="3143250"/>
            <a:ext cx="11052175" cy="5851525"/>
          </a:xfrm>
          <a:noFill/>
        </p:spPr>
        <p:txBody>
          <a:bodyPr lIns="130933" tIns="65466" rIns="130933" bIns="65466"/>
          <a:lstStyle/>
          <a:p>
            <a:pPr>
              <a:lnSpc>
                <a:spcPct val="90000"/>
              </a:lnSpc>
            </a:pPr>
            <a:r>
              <a:rPr lang="it-IT" altLang="it-IT">
                <a:latin typeface="Comic Sans MS" pitchFamily="66" charset="0"/>
              </a:rPr>
              <a:t>eventi relativamente rari, ma con conseguenze spesso gravi</a:t>
            </a:r>
          </a:p>
          <a:p>
            <a:pPr>
              <a:lnSpc>
                <a:spcPct val="90000"/>
              </a:lnSpc>
            </a:pPr>
            <a:endParaRPr lang="it-IT" altLang="it-IT">
              <a:latin typeface="Comic Sans MS" pitchFamily="66" charset="0"/>
            </a:endParaRPr>
          </a:p>
          <a:p>
            <a:pPr>
              <a:lnSpc>
                <a:spcPct val="90000"/>
              </a:lnSpc>
            </a:pPr>
            <a:r>
              <a:rPr lang="it-IT" altLang="it-IT">
                <a:latin typeface="Comic Sans MS" pitchFamily="66" charset="0"/>
              </a:rPr>
              <a:t>colpiscono tutte le età</a:t>
            </a:r>
          </a:p>
          <a:p>
            <a:pPr>
              <a:lnSpc>
                <a:spcPct val="90000"/>
              </a:lnSpc>
              <a:buFontTx/>
              <a:buNone/>
            </a:pPr>
            <a:r>
              <a:rPr lang="it-IT" altLang="it-IT">
                <a:latin typeface="Comic Sans MS" pitchFamily="66" charset="0"/>
              </a:rPr>
              <a:t>    </a:t>
            </a:r>
          </a:p>
          <a:p>
            <a:pPr>
              <a:lnSpc>
                <a:spcPct val="90000"/>
              </a:lnSpc>
            </a:pPr>
            <a:r>
              <a:rPr lang="it-IT" altLang="it-IT">
                <a:latin typeface="Comic Sans MS" pitchFamily="66" charset="0"/>
              </a:rPr>
              <a:t>Il rischio è ubiquitario </a:t>
            </a:r>
          </a:p>
          <a:p>
            <a:pPr>
              <a:lnSpc>
                <a:spcPct val="90000"/>
              </a:lnSpc>
              <a:buFontTx/>
              <a:buNone/>
            </a:pPr>
            <a:r>
              <a:rPr lang="it-IT" altLang="it-IT">
                <a:latin typeface="Comic Sans MS" pitchFamily="66" charset="0"/>
              </a:rPr>
              <a:t>   </a:t>
            </a:r>
            <a:r>
              <a:rPr lang="it-IT" altLang="it-IT" sz="3800">
                <a:latin typeface="Comic Sans MS" pitchFamily="66" charset="0"/>
              </a:rPr>
              <a:t>(lavoro, ambiente domestico, </a:t>
            </a:r>
          </a:p>
          <a:p>
            <a:pPr>
              <a:lnSpc>
                <a:spcPct val="90000"/>
              </a:lnSpc>
              <a:buFontTx/>
              <a:buNone/>
            </a:pPr>
            <a:r>
              <a:rPr lang="it-IT" altLang="it-IT" sz="3800">
                <a:latin typeface="Comic Sans MS" pitchFamily="66" charset="0"/>
              </a:rPr>
              <a:t>    fattori metereologici)</a:t>
            </a:r>
          </a:p>
        </p:txBody>
      </p:sp>
      <p:pic>
        <p:nvPicPr>
          <p:cNvPr id="222212" name="Picture 4" descr="fuoco2"/>
          <p:cNvPicPr>
            <a:picLocks noChangeAspect="1" noChangeArrowheads="1"/>
          </p:cNvPicPr>
          <p:nvPr/>
        </p:nvPicPr>
        <p:blipFill>
          <a:blip r:embed="rId3"/>
          <a:srcRect/>
          <a:stretch>
            <a:fillRect/>
          </a:stretch>
        </p:blipFill>
        <p:spPr bwMode="auto">
          <a:xfrm>
            <a:off x="8669338" y="4075113"/>
            <a:ext cx="3360737" cy="4594225"/>
          </a:xfrm>
          <a:prstGeom prst="rect">
            <a:avLst/>
          </a:prstGeom>
          <a:noFill/>
          <a:ln w="9525">
            <a:noFill/>
            <a:miter lim="800000"/>
            <a:headEnd/>
            <a:tailEnd/>
          </a:ln>
        </p:spPr>
      </p:pic>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2"/>
          <p:cNvSpPr>
            <a:spLocks noGrp="1" noChangeArrowheads="1"/>
          </p:cNvSpPr>
          <p:nvPr>
            <p:ph type="title"/>
          </p:nvPr>
        </p:nvSpPr>
        <p:spPr>
          <a:xfrm>
            <a:off x="974725" y="1192213"/>
            <a:ext cx="11053763" cy="1625600"/>
          </a:xfrm>
        </p:spPr>
        <p:txBody>
          <a:bodyPr lIns="130933" tIns="65466" rIns="130933" bIns="65466"/>
          <a:lstStyle/>
          <a:p>
            <a:pPr>
              <a:defRPr/>
            </a:pPr>
            <a:r>
              <a:rPr lang="it-IT" sz="5000" b="1">
                <a:solidFill>
                  <a:srgbClr val="FF0033"/>
                </a:solidFill>
                <a:effectLst>
                  <a:outerShdw blurRad="38100" dist="38100" dir="2700000" algn="tl">
                    <a:srgbClr val="C0C0C0"/>
                  </a:outerShdw>
                </a:effectLst>
                <a:latin typeface="Comic Sans MS" pitchFamily="66" charset="0"/>
              </a:rPr>
              <a:t>VARIABILI che CONDIZIONANO gli EFFETTI FISIOPATOLOGICI della CORRENTE ELETTRICA</a:t>
            </a:r>
          </a:p>
        </p:txBody>
      </p:sp>
      <p:sp>
        <p:nvSpPr>
          <p:cNvPr id="646147" name="Rectangle 3"/>
          <p:cNvSpPr>
            <a:spLocks noGrp="1" noChangeArrowheads="1"/>
          </p:cNvSpPr>
          <p:nvPr>
            <p:ph type="body" idx="1"/>
          </p:nvPr>
        </p:nvSpPr>
        <p:spPr>
          <a:xfrm>
            <a:off x="974725" y="4010025"/>
            <a:ext cx="11053763" cy="5851525"/>
          </a:xfrm>
        </p:spPr>
        <p:txBody>
          <a:bodyPr lIns="130933" tIns="65466" rIns="130933" bIns="65466"/>
          <a:lstStyle/>
          <a:p>
            <a:pPr>
              <a:defRPr/>
            </a:pPr>
            <a:r>
              <a:rPr lang="it-IT" sz="5200">
                <a:latin typeface="Comic Sans MS" pitchFamily="66" charset="0"/>
              </a:rPr>
              <a:t>Gli effetti fisiopatologici sull’organismo vivente sono in relazione a:</a:t>
            </a:r>
          </a:p>
          <a:p>
            <a:pPr>
              <a:buFontTx/>
              <a:buNone/>
              <a:defRPr/>
            </a:pPr>
            <a:r>
              <a:rPr lang="it-IT" sz="5200">
                <a:latin typeface="Comic Sans MS" pitchFamily="66" charset="0"/>
              </a:rPr>
              <a:t>a) </a:t>
            </a:r>
            <a:r>
              <a:rPr lang="it-IT" sz="5200" b="1">
                <a:solidFill>
                  <a:srgbClr val="FF0033"/>
                </a:solidFill>
                <a:effectLst>
                  <a:outerShdw blurRad="38100" dist="38100" dir="2700000" algn="tl">
                    <a:srgbClr val="C0C0C0"/>
                  </a:outerShdw>
                </a:effectLst>
                <a:latin typeface="Comic Sans MS" pitchFamily="66" charset="0"/>
              </a:rPr>
              <a:t>resistenza del corpo umano</a:t>
            </a:r>
            <a:endParaRPr lang="it-IT" sz="5200">
              <a:latin typeface="Comic Sans MS" pitchFamily="66" charset="0"/>
            </a:endParaRPr>
          </a:p>
          <a:p>
            <a:pPr>
              <a:buFontTx/>
              <a:buNone/>
              <a:defRPr/>
            </a:pPr>
            <a:r>
              <a:rPr lang="it-IT" sz="5200">
                <a:latin typeface="Comic Sans MS" pitchFamily="66" charset="0"/>
              </a:rPr>
              <a:t>b) </a:t>
            </a:r>
            <a:r>
              <a:rPr lang="it-IT" sz="5200" b="1">
                <a:solidFill>
                  <a:srgbClr val="000080"/>
                </a:solidFill>
                <a:effectLst>
                  <a:outerShdw blurRad="38100" dist="38100" dir="2700000" algn="tl">
                    <a:srgbClr val="C0C0C0"/>
                  </a:outerShdw>
                </a:effectLst>
                <a:latin typeface="Comic Sans MS" pitchFamily="66" charset="0"/>
              </a:rPr>
              <a:t>fattori fisici della corrente</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2"/>
          <p:cNvSpPr>
            <a:spLocks noChangeArrowheads="1"/>
          </p:cNvSpPr>
          <p:nvPr/>
        </p:nvSpPr>
        <p:spPr bwMode="auto">
          <a:xfrm>
            <a:off x="4975225" y="2401888"/>
            <a:ext cx="3322638" cy="1481137"/>
          </a:xfrm>
          <a:prstGeom prst="rect">
            <a:avLst/>
          </a:prstGeom>
          <a:solidFill>
            <a:srgbClr val="FFFF99"/>
          </a:solidFill>
          <a:ln w="25400">
            <a:solidFill>
              <a:srgbClr val="CC0000"/>
            </a:solidFill>
            <a:miter lim="800000"/>
            <a:headEnd/>
            <a:tailEnd/>
          </a:ln>
          <a:effectLst/>
        </p:spPr>
        <p:txBody>
          <a:bodyPr lIns="130933" tIns="65466" rIns="130933" bIns="65466" anchor="ctr"/>
          <a:lstStyle/>
          <a:p>
            <a:pPr defTabSz="1084263" eaLnBrk="0" hangingPunct="0">
              <a:lnSpc>
                <a:spcPct val="90000"/>
              </a:lnSpc>
              <a:spcBef>
                <a:spcPct val="0"/>
              </a:spcBef>
              <a:defRPr/>
            </a:pPr>
            <a:r>
              <a:rPr lang="it-IT" sz="4000">
                <a:solidFill>
                  <a:srgbClr val="000080"/>
                </a:solidFill>
                <a:effectLst>
                  <a:outerShdw blurRad="38100" dist="38100" dir="2700000" algn="tl">
                    <a:srgbClr val="000000"/>
                  </a:outerShdw>
                </a:effectLst>
                <a:latin typeface="Comic Sans MS" pitchFamily="66" charset="0"/>
              </a:rPr>
              <a:t>Fibrillazione ventricolare</a:t>
            </a:r>
          </a:p>
        </p:txBody>
      </p:sp>
      <p:sp>
        <p:nvSpPr>
          <p:cNvPr id="654339" name="Rectangle 3"/>
          <p:cNvSpPr>
            <a:spLocks noChangeArrowheads="1"/>
          </p:cNvSpPr>
          <p:nvPr/>
        </p:nvSpPr>
        <p:spPr bwMode="auto">
          <a:xfrm>
            <a:off x="701675" y="2401888"/>
            <a:ext cx="3540125" cy="1481137"/>
          </a:xfrm>
          <a:prstGeom prst="rect">
            <a:avLst/>
          </a:prstGeom>
          <a:solidFill>
            <a:srgbClr val="FFFF99"/>
          </a:solidFill>
          <a:ln w="25400">
            <a:solidFill>
              <a:srgbClr val="CC0000"/>
            </a:solidFill>
            <a:miter lim="800000"/>
            <a:headEnd/>
            <a:tailEnd/>
          </a:ln>
          <a:effectLst/>
        </p:spPr>
        <p:txBody>
          <a:bodyPr lIns="130933" tIns="65466" rIns="130933" bIns="65466" anchor="ctr"/>
          <a:lstStyle/>
          <a:p>
            <a:pPr defTabSz="1084263" eaLnBrk="0" hangingPunct="0">
              <a:lnSpc>
                <a:spcPct val="90000"/>
              </a:lnSpc>
              <a:spcBef>
                <a:spcPct val="0"/>
              </a:spcBef>
              <a:defRPr/>
            </a:pPr>
            <a:r>
              <a:rPr lang="it-IT" sz="4000">
                <a:solidFill>
                  <a:srgbClr val="000080"/>
                </a:solidFill>
                <a:effectLst>
                  <a:outerShdw blurRad="38100" dist="38100" dir="2700000" algn="tl">
                    <a:srgbClr val="000000"/>
                  </a:outerShdw>
                </a:effectLst>
                <a:latin typeface="Comic Sans MS" pitchFamily="66" charset="0"/>
              </a:rPr>
              <a:t>Tetania muscoli resp.</a:t>
            </a:r>
          </a:p>
        </p:txBody>
      </p:sp>
      <p:sp>
        <p:nvSpPr>
          <p:cNvPr id="654340" name="Rectangle 4"/>
          <p:cNvSpPr>
            <a:spLocks noChangeArrowheads="1"/>
          </p:cNvSpPr>
          <p:nvPr/>
        </p:nvSpPr>
        <p:spPr bwMode="auto">
          <a:xfrm>
            <a:off x="9012238" y="2401888"/>
            <a:ext cx="3322637" cy="1481137"/>
          </a:xfrm>
          <a:prstGeom prst="rect">
            <a:avLst/>
          </a:prstGeom>
          <a:solidFill>
            <a:srgbClr val="FFFF99"/>
          </a:solidFill>
          <a:ln w="25400">
            <a:solidFill>
              <a:srgbClr val="CC0000"/>
            </a:solidFill>
            <a:miter lim="800000"/>
            <a:headEnd/>
            <a:tailEnd/>
          </a:ln>
          <a:effectLst/>
        </p:spPr>
        <p:txBody>
          <a:bodyPr lIns="130933" tIns="65466" rIns="130933" bIns="65466" anchor="ctr"/>
          <a:lstStyle/>
          <a:p>
            <a:pPr defTabSz="1084263" eaLnBrk="0" hangingPunct="0">
              <a:lnSpc>
                <a:spcPct val="90000"/>
              </a:lnSpc>
              <a:spcBef>
                <a:spcPct val="0"/>
              </a:spcBef>
              <a:defRPr/>
            </a:pPr>
            <a:r>
              <a:rPr lang="it-IT" sz="4000">
                <a:solidFill>
                  <a:srgbClr val="000080"/>
                </a:solidFill>
                <a:effectLst>
                  <a:outerShdw blurRad="38100" dist="38100" dir="2700000" algn="tl">
                    <a:srgbClr val="000000"/>
                  </a:outerShdw>
                </a:effectLst>
                <a:latin typeface="Comic Sans MS" pitchFamily="66" charset="0"/>
              </a:rPr>
              <a:t>Inibizione centri bulb.</a:t>
            </a:r>
          </a:p>
        </p:txBody>
      </p:sp>
      <p:sp>
        <p:nvSpPr>
          <p:cNvPr id="654341" name="Rectangle 5"/>
          <p:cNvSpPr>
            <a:spLocks noChangeArrowheads="1"/>
          </p:cNvSpPr>
          <p:nvPr/>
        </p:nvSpPr>
        <p:spPr bwMode="auto">
          <a:xfrm>
            <a:off x="884238" y="5111750"/>
            <a:ext cx="3324225" cy="1481138"/>
          </a:xfrm>
          <a:prstGeom prst="rect">
            <a:avLst/>
          </a:prstGeom>
          <a:solidFill>
            <a:srgbClr val="FFFF99"/>
          </a:solidFill>
          <a:ln w="25400">
            <a:solidFill>
              <a:srgbClr val="CC0000"/>
            </a:solidFill>
            <a:miter lim="800000"/>
            <a:headEnd/>
            <a:tailEnd/>
          </a:ln>
          <a:effectLst/>
        </p:spPr>
        <p:txBody>
          <a:bodyPr lIns="130933" tIns="65466" rIns="130933" bIns="65466" anchor="ctr"/>
          <a:lstStyle/>
          <a:p>
            <a:pPr defTabSz="1084263" eaLnBrk="0" hangingPunct="0">
              <a:lnSpc>
                <a:spcPct val="90000"/>
              </a:lnSpc>
              <a:spcBef>
                <a:spcPct val="0"/>
              </a:spcBef>
              <a:defRPr/>
            </a:pPr>
            <a:r>
              <a:rPr lang="it-IT" sz="4000">
                <a:solidFill>
                  <a:srgbClr val="FF0033"/>
                </a:solidFill>
                <a:effectLst>
                  <a:outerShdw blurRad="38100" dist="38100" dir="2700000" algn="tl">
                    <a:srgbClr val="000000"/>
                  </a:outerShdw>
                </a:effectLst>
                <a:latin typeface="Comic Sans MS" pitchFamily="66" charset="0"/>
              </a:rPr>
              <a:t>Arresto respiratorio</a:t>
            </a:r>
          </a:p>
        </p:txBody>
      </p:sp>
      <p:sp>
        <p:nvSpPr>
          <p:cNvPr id="654342" name="Rectangle 6"/>
          <p:cNvSpPr>
            <a:spLocks noChangeArrowheads="1"/>
          </p:cNvSpPr>
          <p:nvPr/>
        </p:nvSpPr>
        <p:spPr bwMode="auto">
          <a:xfrm>
            <a:off x="4786313" y="5111750"/>
            <a:ext cx="3322637" cy="1481138"/>
          </a:xfrm>
          <a:prstGeom prst="rect">
            <a:avLst/>
          </a:prstGeom>
          <a:solidFill>
            <a:srgbClr val="FFFF99"/>
          </a:solidFill>
          <a:ln w="25400">
            <a:solidFill>
              <a:srgbClr val="CC0000"/>
            </a:solidFill>
            <a:miter lim="800000"/>
            <a:headEnd/>
            <a:tailEnd/>
          </a:ln>
          <a:effectLst/>
        </p:spPr>
        <p:txBody>
          <a:bodyPr lIns="130933" tIns="65466" rIns="130933" bIns="65466" anchor="ctr"/>
          <a:lstStyle/>
          <a:p>
            <a:pPr defTabSz="1084263" eaLnBrk="0" hangingPunct="0">
              <a:lnSpc>
                <a:spcPct val="90000"/>
              </a:lnSpc>
              <a:spcBef>
                <a:spcPct val="0"/>
              </a:spcBef>
              <a:defRPr/>
            </a:pPr>
            <a:r>
              <a:rPr lang="it-IT" sz="4000">
                <a:solidFill>
                  <a:srgbClr val="FF0033"/>
                </a:solidFill>
                <a:effectLst>
                  <a:outerShdw blurRad="38100" dist="38100" dir="2700000" algn="tl">
                    <a:srgbClr val="000000"/>
                  </a:outerShdw>
                </a:effectLst>
                <a:latin typeface="Comic Sans MS" pitchFamily="66" charset="0"/>
              </a:rPr>
              <a:t>Arresto cardiaco</a:t>
            </a:r>
          </a:p>
        </p:txBody>
      </p:sp>
      <p:sp>
        <p:nvSpPr>
          <p:cNvPr id="654343" name="Rectangle 7"/>
          <p:cNvSpPr>
            <a:spLocks noChangeArrowheads="1"/>
          </p:cNvSpPr>
          <p:nvPr/>
        </p:nvSpPr>
        <p:spPr bwMode="auto">
          <a:xfrm>
            <a:off x="9012238" y="5111750"/>
            <a:ext cx="3322637" cy="1481138"/>
          </a:xfrm>
          <a:prstGeom prst="rect">
            <a:avLst/>
          </a:prstGeom>
          <a:solidFill>
            <a:srgbClr val="FFFF99"/>
          </a:solidFill>
          <a:ln w="25400">
            <a:solidFill>
              <a:srgbClr val="CC0000"/>
            </a:solidFill>
            <a:miter lim="800000"/>
            <a:headEnd/>
            <a:tailEnd/>
          </a:ln>
          <a:effectLst/>
        </p:spPr>
        <p:txBody>
          <a:bodyPr lIns="130933" tIns="65466" rIns="130933" bIns="65466" anchor="ctr"/>
          <a:lstStyle/>
          <a:p>
            <a:pPr defTabSz="1084263" eaLnBrk="0" hangingPunct="0">
              <a:lnSpc>
                <a:spcPct val="90000"/>
              </a:lnSpc>
              <a:spcBef>
                <a:spcPct val="0"/>
              </a:spcBef>
              <a:defRPr/>
            </a:pPr>
            <a:r>
              <a:rPr lang="it-IT" sz="4000">
                <a:solidFill>
                  <a:srgbClr val="FF0033"/>
                </a:solidFill>
                <a:effectLst>
                  <a:outerShdw blurRad="38100" dist="38100" dir="2700000" algn="tl">
                    <a:srgbClr val="000000"/>
                  </a:outerShdw>
                </a:effectLst>
                <a:latin typeface="Comic Sans MS" pitchFamily="66" charset="0"/>
              </a:rPr>
              <a:t>Arresto resp. + card.</a:t>
            </a:r>
          </a:p>
        </p:txBody>
      </p:sp>
      <p:sp>
        <p:nvSpPr>
          <p:cNvPr id="654344" name="Rectangle 8"/>
          <p:cNvSpPr>
            <a:spLocks noChangeArrowheads="1"/>
          </p:cNvSpPr>
          <p:nvPr/>
        </p:nvSpPr>
        <p:spPr bwMode="auto">
          <a:xfrm>
            <a:off x="4894263" y="7929563"/>
            <a:ext cx="3322637" cy="1481137"/>
          </a:xfrm>
          <a:prstGeom prst="rect">
            <a:avLst/>
          </a:prstGeom>
          <a:solidFill>
            <a:srgbClr val="000080"/>
          </a:solidFill>
          <a:ln w="25400">
            <a:solidFill>
              <a:srgbClr val="CC0000"/>
            </a:solidFill>
            <a:miter lim="800000"/>
            <a:headEnd/>
            <a:tailEnd/>
          </a:ln>
          <a:effectLst/>
        </p:spPr>
        <p:txBody>
          <a:bodyPr lIns="130933" tIns="65466" rIns="130933" bIns="65466" anchor="ctr"/>
          <a:lstStyle/>
          <a:p>
            <a:pPr defTabSz="1084263" eaLnBrk="0" hangingPunct="0">
              <a:lnSpc>
                <a:spcPct val="90000"/>
              </a:lnSpc>
              <a:spcBef>
                <a:spcPct val="0"/>
              </a:spcBef>
              <a:defRPr/>
            </a:pPr>
            <a:r>
              <a:rPr lang="it-IT" sz="5100">
                <a:solidFill>
                  <a:srgbClr val="FFFF00"/>
                </a:solidFill>
                <a:effectLst>
                  <a:outerShdw blurRad="38100" dist="38100" dir="2700000" algn="tl">
                    <a:srgbClr val="000000"/>
                  </a:outerShdw>
                </a:effectLst>
                <a:latin typeface="Comic Sans MS" pitchFamily="66" charset="0"/>
              </a:rPr>
              <a:t>MORTE</a:t>
            </a:r>
          </a:p>
        </p:txBody>
      </p:sp>
      <p:sp>
        <p:nvSpPr>
          <p:cNvPr id="225289" name="AutoShape 9"/>
          <p:cNvSpPr>
            <a:spLocks noChangeArrowheads="1"/>
          </p:cNvSpPr>
          <p:nvPr/>
        </p:nvSpPr>
        <p:spPr bwMode="auto">
          <a:xfrm>
            <a:off x="2284413" y="4127500"/>
            <a:ext cx="523875" cy="849313"/>
          </a:xfrm>
          <a:prstGeom prst="downArrow">
            <a:avLst>
              <a:gd name="adj1" fmla="val 50000"/>
              <a:gd name="adj2" fmla="val 81083"/>
            </a:avLst>
          </a:prstGeom>
          <a:solidFill>
            <a:srgbClr val="FFFF00">
              <a:alpha val="50195"/>
            </a:srgbClr>
          </a:solidFill>
          <a:ln w="12700">
            <a:solidFill>
              <a:schemeClr val="tx1"/>
            </a:solidFill>
            <a:miter lim="800000"/>
            <a:headEnd/>
            <a:tailEnd/>
          </a:ln>
        </p:spPr>
        <p:txBody>
          <a:bodyPr wrap="none" anchor="ctr"/>
          <a:lstStyle/>
          <a:p>
            <a:endParaRPr lang="it-IT" altLang="it-IT"/>
          </a:p>
        </p:txBody>
      </p:sp>
      <p:sp>
        <p:nvSpPr>
          <p:cNvPr id="225290" name="AutoShape 10"/>
          <p:cNvSpPr>
            <a:spLocks noChangeArrowheads="1"/>
          </p:cNvSpPr>
          <p:nvPr/>
        </p:nvSpPr>
        <p:spPr bwMode="auto">
          <a:xfrm>
            <a:off x="6076950" y="4127500"/>
            <a:ext cx="523875" cy="849313"/>
          </a:xfrm>
          <a:prstGeom prst="downArrow">
            <a:avLst>
              <a:gd name="adj1" fmla="val 50000"/>
              <a:gd name="adj2" fmla="val 81083"/>
            </a:avLst>
          </a:prstGeom>
          <a:solidFill>
            <a:srgbClr val="FFFF00">
              <a:alpha val="50195"/>
            </a:srgbClr>
          </a:solidFill>
          <a:ln w="12700">
            <a:solidFill>
              <a:schemeClr val="tx1"/>
            </a:solidFill>
            <a:miter lim="800000"/>
            <a:headEnd/>
            <a:tailEnd/>
          </a:ln>
        </p:spPr>
        <p:txBody>
          <a:bodyPr wrap="none" anchor="ctr"/>
          <a:lstStyle/>
          <a:p>
            <a:endParaRPr lang="it-IT" altLang="it-IT"/>
          </a:p>
        </p:txBody>
      </p:sp>
      <p:sp>
        <p:nvSpPr>
          <p:cNvPr id="225291" name="AutoShape 11"/>
          <p:cNvSpPr>
            <a:spLocks noChangeArrowheads="1"/>
          </p:cNvSpPr>
          <p:nvPr/>
        </p:nvSpPr>
        <p:spPr bwMode="auto">
          <a:xfrm>
            <a:off x="10302875" y="4127500"/>
            <a:ext cx="523875" cy="849313"/>
          </a:xfrm>
          <a:prstGeom prst="downArrow">
            <a:avLst>
              <a:gd name="adj1" fmla="val 50000"/>
              <a:gd name="adj2" fmla="val 81083"/>
            </a:avLst>
          </a:prstGeom>
          <a:solidFill>
            <a:srgbClr val="FFFF00">
              <a:alpha val="50195"/>
            </a:srgbClr>
          </a:solidFill>
          <a:ln w="12700">
            <a:solidFill>
              <a:schemeClr val="tx1"/>
            </a:solidFill>
            <a:miter lim="800000"/>
            <a:headEnd/>
            <a:tailEnd/>
          </a:ln>
        </p:spPr>
        <p:txBody>
          <a:bodyPr wrap="none" anchor="ctr"/>
          <a:lstStyle/>
          <a:p>
            <a:endParaRPr lang="it-IT" altLang="it-IT"/>
          </a:p>
        </p:txBody>
      </p:sp>
      <p:sp>
        <p:nvSpPr>
          <p:cNvPr id="225292" name="AutoShape 12"/>
          <p:cNvSpPr>
            <a:spLocks noChangeArrowheads="1"/>
          </p:cNvSpPr>
          <p:nvPr/>
        </p:nvSpPr>
        <p:spPr bwMode="auto">
          <a:xfrm>
            <a:off x="1525588" y="6835775"/>
            <a:ext cx="10275887" cy="741363"/>
          </a:xfrm>
          <a:prstGeom prst="downArrow">
            <a:avLst>
              <a:gd name="adj1" fmla="val 75009"/>
              <a:gd name="adj2" fmla="val 50014"/>
            </a:avLst>
          </a:prstGeom>
          <a:solidFill>
            <a:srgbClr val="FFFF00">
              <a:alpha val="50195"/>
            </a:srgbClr>
          </a:solidFill>
          <a:ln w="12700">
            <a:solidFill>
              <a:schemeClr val="tx1"/>
            </a:solidFill>
            <a:miter lim="800000"/>
            <a:headEnd/>
            <a:tailEnd/>
          </a:ln>
        </p:spPr>
        <p:txBody>
          <a:bodyPr wrap="none" anchor="ctr"/>
          <a:lstStyle/>
          <a:p>
            <a:endParaRPr lang="it-IT" altLang="it-IT"/>
          </a:p>
        </p:txBody>
      </p:sp>
      <p:sp>
        <p:nvSpPr>
          <p:cNvPr id="654349" name="Rectangle 13"/>
          <p:cNvSpPr>
            <a:spLocks noChangeArrowheads="1"/>
          </p:cNvSpPr>
          <p:nvPr/>
        </p:nvSpPr>
        <p:spPr bwMode="auto">
          <a:xfrm>
            <a:off x="420688" y="439738"/>
            <a:ext cx="12241212" cy="1625600"/>
          </a:xfrm>
          <a:prstGeom prst="rect">
            <a:avLst/>
          </a:prstGeom>
          <a:noFill/>
          <a:ln w="9525">
            <a:noFill/>
            <a:miter lim="800000"/>
            <a:headEnd/>
            <a:tailEnd/>
          </a:ln>
          <a:effectLst/>
        </p:spPr>
        <p:txBody>
          <a:bodyPr lIns="130933" tIns="65466" rIns="130933" bIns="65466" anchor="ctr"/>
          <a:lstStyle/>
          <a:p>
            <a:pPr defTabSz="1084263" eaLnBrk="0" hangingPunct="0">
              <a:spcBef>
                <a:spcPct val="0"/>
              </a:spcBef>
              <a:defRPr/>
            </a:pPr>
            <a:r>
              <a:rPr lang="it-IT" sz="5000">
                <a:solidFill>
                  <a:srgbClr val="FF0033"/>
                </a:solidFill>
                <a:effectLst>
                  <a:outerShdw blurRad="38100" dist="38100" dir="2700000" algn="tl">
                    <a:srgbClr val="C0C0C0"/>
                  </a:outerShdw>
                </a:effectLst>
                <a:latin typeface="Comic Sans MS" pitchFamily="66" charset="0"/>
              </a:rPr>
              <a:t>EFFETTI della CORRENTE ELETTRICA</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noChangeArrowheads="1"/>
          </p:cNvSpPr>
          <p:nvPr>
            <p:ph type="title"/>
          </p:nvPr>
        </p:nvSpPr>
        <p:spPr/>
        <p:txBody>
          <a:bodyPr lIns="130933" tIns="65466" rIns="130933" bIns="65466"/>
          <a:lstStyle/>
          <a:p>
            <a:pPr>
              <a:defRPr/>
            </a:pPr>
            <a:r>
              <a:rPr lang="it-IT" sz="5700" b="1" i="1">
                <a:solidFill>
                  <a:srgbClr val="CC0000"/>
                </a:solidFill>
                <a:effectLst>
                  <a:outerShdw blurRad="38100" dist="38100" dir="2700000" algn="tl">
                    <a:srgbClr val="C0C0C0"/>
                  </a:outerShdw>
                </a:effectLst>
                <a:latin typeface="Comic Sans MS" pitchFamily="66" charset="0"/>
              </a:rPr>
              <a:t>Passaggio della corrente da un braccio all’altro</a:t>
            </a:r>
          </a:p>
        </p:txBody>
      </p:sp>
      <p:sp>
        <p:nvSpPr>
          <p:cNvPr id="8196" name="Rectangle 3"/>
          <p:cNvSpPr>
            <a:spLocks noChangeArrowheads="1"/>
          </p:cNvSpPr>
          <p:nvPr/>
        </p:nvSpPr>
        <p:spPr bwMode="auto">
          <a:xfrm>
            <a:off x="1084263" y="6935788"/>
            <a:ext cx="10510837" cy="1625600"/>
          </a:xfrm>
          <a:prstGeom prst="rect">
            <a:avLst/>
          </a:prstGeom>
          <a:noFill/>
          <a:ln w="9525">
            <a:noFill/>
            <a:miter lim="800000"/>
            <a:headEnd/>
            <a:tailEnd/>
          </a:ln>
        </p:spPr>
        <p:txBody>
          <a:bodyPr lIns="130933" tIns="65466" rIns="130933" bIns="65466" anchor="ctr"/>
          <a:lstStyle/>
          <a:p>
            <a:pPr defTabSz="1084263" eaLnBrk="0" hangingPunct="0">
              <a:spcBef>
                <a:spcPct val="0"/>
              </a:spcBef>
            </a:pPr>
            <a:r>
              <a:rPr lang="it-IT" altLang="it-IT" sz="4600" i="1">
                <a:solidFill>
                  <a:srgbClr val="CC0000"/>
                </a:solidFill>
                <a:latin typeface="Comic Sans MS" pitchFamily="66" charset="0"/>
              </a:rPr>
              <a:t>Il passaggio della corrente da un braccio all’altro è uno dei percorsi più pericolosi </a:t>
            </a:r>
          </a:p>
        </p:txBody>
      </p:sp>
      <p:graphicFrame>
        <p:nvGraphicFramePr>
          <p:cNvPr id="8194" name="Object 4"/>
          <p:cNvGraphicFramePr>
            <a:graphicFrameLocks/>
          </p:cNvGraphicFramePr>
          <p:nvPr/>
        </p:nvGraphicFramePr>
        <p:xfrm>
          <a:off x="2274888" y="2946400"/>
          <a:ext cx="7715250" cy="3554413"/>
        </p:xfrm>
        <a:graphic>
          <a:graphicData uri="http://schemas.openxmlformats.org/presentationml/2006/ole">
            <mc:AlternateContent xmlns:mc="http://schemas.openxmlformats.org/markup-compatibility/2006">
              <mc:Choice xmlns:v="urn:schemas-microsoft-com:vml" Requires="v">
                <p:oleObj name="ClipArt" r:id="rId3" imgW="5422900" imgH="2498725" progId="MS_ClipArt_Gallery.2">
                  <p:embed/>
                </p:oleObj>
              </mc:Choice>
              <mc:Fallback>
                <p:oleObj name="ClipArt" r:id="rId3" imgW="5422900" imgH="2498725" progId="MS_ClipArt_Gallery.2">
                  <p:embed/>
                  <p:pic>
                    <p:nvPicPr>
                      <p:cNvPr id="0" name="Object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4888" y="2946400"/>
                        <a:ext cx="7715250" cy="355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7" name="Line 5"/>
          <p:cNvSpPr>
            <a:spLocks noChangeShapeType="1"/>
          </p:cNvSpPr>
          <p:nvPr/>
        </p:nvSpPr>
        <p:spPr bwMode="auto">
          <a:xfrm>
            <a:off x="3033713" y="4443413"/>
            <a:ext cx="5851525" cy="758825"/>
          </a:xfrm>
          <a:prstGeom prst="line">
            <a:avLst/>
          </a:prstGeom>
          <a:noFill/>
          <a:ln w="50800">
            <a:solidFill>
              <a:srgbClr val="FF0033"/>
            </a:solidFill>
            <a:round/>
            <a:headEnd type="stealth" w="med" len="lg"/>
            <a:tailEnd type="stealth" w="med" len="lg"/>
          </a:ln>
        </p:spPr>
        <p:txBody>
          <a:bodyPr/>
          <a:lstStyle/>
          <a:p>
            <a:endParaRPr lang="it-IT"/>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1154" name="Text Box 2"/>
          <p:cNvSpPr txBox="1">
            <a:spLocks noChangeArrowheads="1"/>
          </p:cNvSpPr>
          <p:nvPr/>
        </p:nvSpPr>
        <p:spPr bwMode="auto">
          <a:xfrm>
            <a:off x="452438" y="2355850"/>
            <a:ext cx="12185650" cy="6194425"/>
          </a:xfrm>
          <a:prstGeom prst="rect">
            <a:avLst/>
          </a:prstGeom>
          <a:noFill/>
          <a:ln w="9525">
            <a:noFill/>
            <a:miter lim="800000"/>
            <a:headEnd/>
            <a:tailEnd/>
          </a:ln>
          <a:effectLst/>
        </p:spPr>
        <p:txBody>
          <a:bodyPr lIns="130037" tIns="65018" rIns="130037" bIns="65018">
            <a:spAutoFit/>
          </a:bodyPr>
          <a:lstStyle/>
          <a:p>
            <a:pPr algn="l" defTabSz="1300163" eaLnBrk="0" hangingPunct="0">
              <a:spcBef>
                <a:spcPct val="0"/>
              </a:spcBef>
              <a:defRPr/>
            </a:pPr>
            <a:r>
              <a:rPr lang="it-IT">
                <a:effectLst>
                  <a:outerShdw blurRad="38100" dist="38100" dir="2700000" algn="tl">
                    <a:srgbClr val="C0C0C0"/>
                  </a:outerShdw>
                </a:effectLst>
                <a:latin typeface="Comic Sans MS" pitchFamily="66" charset="0"/>
              </a:rPr>
              <a:t>Scarica accidentale di una corrente elettrica sia naturale che artificiale attraverso l’organismo umano. </a:t>
            </a:r>
          </a:p>
          <a:p>
            <a:pPr algn="l" defTabSz="1300163" eaLnBrk="0" hangingPunct="0">
              <a:spcBef>
                <a:spcPct val="0"/>
              </a:spcBef>
              <a:defRPr/>
            </a:pPr>
            <a:endParaRPr lang="it-IT">
              <a:effectLst>
                <a:outerShdw blurRad="38100" dist="38100" dir="2700000" algn="tl">
                  <a:srgbClr val="C0C0C0"/>
                </a:outerShdw>
              </a:effectLst>
              <a:latin typeface="Comic Sans MS" pitchFamily="66" charset="0"/>
            </a:endParaRPr>
          </a:p>
          <a:p>
            <a:pPr algn="l" defTabSz="1300163" eaLnBrk="0" hangingPunct="0">
              <a:spcBef>
                <a:spcPct val="0"/>
              </a:spcBef>
              <a:defRPr/>
            </a:pPr>
            <a:r>
              <a:rPr lang="it-IT">
                <a:effectLst>
                  <a:outerShdw blurRad="38100" dist="38100" dir="2700000" algn="tl">
                    <a:srgbClr val="C0C0C0"/>
                  </a:outerShdw>
                </a:effectLst>
                <a:latin typeface="Comic Sans MS" pitchFamily="66" charset="0"/>
              </a:rPr>
              <a:t>Può provocare effetti nocivi e/o letali sull’organismo a seconda della  </a:t>
            </a:r>
            <a:r>
              <a:rPr lang="it-IT">
                <a:solidFill>
                  <a:srgbClr val="FF3300"/>
                </a:solidFill>
                <a:effectLst>
                  <a:outerShdw blurRad="38100" dist="38100" dir="2700000" algn="tl">
                    <a:srgbClr val="C0C0C0"/>
                  </a:outerShdw>
                </a:effectLst>
                <a:latin typeface="Comic Sans MS" pitchFamily="66" charset="0"/>
              </a:rPr>
              <a:t>quantità di elettricità</a:t>
            </a:r>
            <a:r>
              <a:rPr lang="it-IT">
                <a:effectLst>
                  <a:outerShdw blurRad="38100" dist="38100" dir="2700000" algn="tl">
                    <a:srgbClr val="C0C0C0"/>
                  </a:outerShdw>
                </a:effectLst>
                <a:latin typeface="Comic Sans MS" pitchFamily="66" charset="0"/>
              </a:rPr>
              <a:t> che attraversa l’organismo. </a:t>
            </a:r>
          </a:p>
          <a:p>
            <a:pPr algn="l" defTabSz="1300163" eaLnBrk="0" hangingPunct="0">
              <a:spcBef>
                <a:spcPct val="0"/>
              </a:spcBef>
              <a:defRPr/>
            </a:pPr>
            <a:endParaRPr lang="it-IT">
              <a:effectLst>
                <a:outerShdw blurRad="38100" dist="38100" dir="2700000" algn="tl">
                  <a:srgbClr val="C0C0C0"/>
                </a:outerShdw>
              </a:effectLst>
              <a:latin typeface="Comic Sans MS" pitchFamily="66" charset="0"/>
            </a:endParaRPr>
          </a:p>
          <a:p>
            <a:pPr algn="l" defTabSz="1300163">
              <a:defRPr/>
            </a:pPr>
            <a:r>
              <a:rPr lang="it-IT">
                <a:effectLst>
                  <a:outerShdw blurRad="38100" dist="38100" dir="2700000" algn="tl">
                    <a:srgbClr val="C0C0C0"/>
                  </a:outerShdw>
                </a:effectLst>
                <a:latin typeface="Comic Sans MS" pitchFamily="66" charset="0"/>
              </a:rPr>
              <a:t>L’</a:t>
            </a:r>
            <a:r>
              <a:rPr lang="it-IT">
                <a:solidFill>
                  <a:srgbClr val="FF3300"/>
                </a:solidFill>
                <a:effectLst>
                  <a:outerShdw blurRad="38100" dist="38100" dir="2700000" algn="tl">
                    <a:srgbClr val="C0C0C0"/>
                  </a:outerShdw>
                </a:effectLst>
                <a:latin typeface="Comic Sans MS" pitchFamily="66" charset="0"/>
              </a:rPr>
              <a:t>alta tensione</a:t>
            </a:r>
            <a:r>
              <a:rPr lang="it-IT">
                <a:effectLst>
                  <a:outerShdw blurRad="38100" dist="38100" dir="2700000" algn="tl">
                    <a:srgbClr val="C0C0C0"/>
                  </a:outerShdw>
                </a:effectLst>
                <a:latin typeface="Comic Sans MS" pitchFamily="66" charset="0"/>
              </a:rPr>
              <a:t> “respinge”, il contatto avviene per breve tempo,determinano ustioni di 3° grado difficili da curare e tensioni superiori a 1000 volts possono sbalzare il paziente lontano determinando traumi della colonna e fratture</a:t>
            </a:r>
          </a:p>
          <a:p>
            <a:pPr algn="l" defTabSz="1300163">
              <a:spcBef>
                <a:spcPct val="0"/>
              </a:spcBef>
              <a:defRPr/>
            </a:pPr>
            <a:endParaRPr lang="it-IT">
              <a:effectLst>
                <a:outerShdw blurRad="38100" dist="38100" dir="2700000" algn="tl">
                  <a:srgbClr val="C0C0C0"/>
                </a:outerShdw>
              </a:effectLst>
              <a:latin typeface="Comic Sans MS" pitchFamily="66" charset="0"/>
            </a:endParaRPr>
          </a:p>
          <a:p>
            <a:pPr algn="l" defTabSz="1300163">
              <a:spcBef>
                <a:spcPct val="0"/>
              </a:spcBef>
              <a:defRPr/>
            </a:pPr>
            <a:r>
              <a:rPr lang="it-IT">
                <a:effectLst>
                  <a:outerShdw blurRad="38100" dist="38100" dir="2700000" algn="tl">
                    <a:srgbClr val="C0C0C0"/>
                  </a:outerShdw>
                </a:effectLst>
                <a:latin typeface="Comic Sans MS" pitchFamily="66" charset="0"/>
              </a:rPr>
              <a:t>Le </a:t>
            </a:r>
            <a:r>
              <a:rPr lang="it-IT">
                <a:solidFill>
                  <a:srgbClr val="FF3300"/>
                </a:solidFill>
                <a:effectLst>
                  <a:outerShdw blurRad="38100" dist="38100" dir="2700000" algn="tl">
                    <a:srgbClr val="C0C0C0"/>
                  </a:outerShdw>
                </a:effectLst>
                <a:latin typeface="Comic Sans MS" pitchFamily="66" charset="0"/>
              </a:rPr>
              <a:t>basse tensioni</a:t>
            </a:r>
            <a:r>
              <a:rPr lang="it-IT">
                <a:effectLst>
                  <a:outerShdw blurRad="38100" dist="38100" dir="2700000" algn="tl">
                    <a:srgbClr val="C0C0C0"/>
                  </a:outerShdw>
                </a:effectLst>
                <a:latin typeface="Comic Sans MS" pitchFamily="66" charset="0"/>
              </a:rPr>
              <a:t> invece provocano crampi alle mani, che impediscono il distacco dalla fonte della scarica, ed alla gola, che non consentono di chiamare soccorso.</a:t>
            </a:r>
          </a:p>
        </p:txBody>
      </p:sp>
      <p:sp>
        <p:nvSpPr>
          <p:cNvPr id="1201156" name="Text Box 4"/>
          <p:cNvSpPr txBox="1">
            <a:spLocks noChangeArrowheads="1"/>
          </p:cNvSpPr>
          <p:nvPr/>
        </p:nvSpPr>
        <p:spPr bwMode="auto">
          <a:xfrm>
            <a:off x="2305050" y="677863"/>
            <a:ext cx="8396288" cy="952500"/>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5400">
                <a:solidFill>
                  <a:srgbClr val="FF0033"/>
                </a:solidFill>
                <a:effectLst>
                  <a:outerShdw blurRad="38100" dist="38100" dir="2700000" algn="tl">
                    <a:srgbClr val="C0C0C0"/>
                  </a:outerShdw>
                </a:effectLst>
                <a:latin typeface="Comic Sans MS" pitchFamily="66" charset="0"/>
              </a:rPr>
              <a:t>LA ELETTROCUZIONE</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3204" name="Text Box 4"/>
          <p:cNvSpPr txBox="1">
            <a:spLocks noChangeArrowheads="1"/>
          </p:cNvSpPr>
          <p:nvPr/>
        </p:nvSpPr>
        <p:spPr bwMode="auto">
          <a:xfrm>
            <a:off x="2305050" y="677863"/>
            <a:ext cx="8396288" cy="952500"/>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5400">
                <a:solidFill>
                  <a:srgbClr val="FF0033"/>
                </a:solidFill>
                <a:effectLst>
                  <a:outerShdw blurRad="38100" dist="38100" dir="2700000" algn="tl">
                    <a:srgbClr val="C0C0C0"/>
                  </a:outerShdw>
                </a:effectLst>
                <a:latin typeface="Comic Sans MS" pitchFamily="66" charset="0"/>
              </a:rPr>
              <a:t>LA FOLGORAZIONE</a:t>
            </a:r>
          </a:p>
        </p:txBody>
      </p:sp>
      <p:sp>
        <p:nvSpPr>
          <p:cNvPr id="1203205" name="Text Box 5"/>
          <p:cNvSpPr txBox="1">
            <a:spLocks noChangeArrowheads="1"/>
          </p:cNvSpPr>
          <p:nvPr/>
        </p:nvSpPr>
        <p:spPr bwMode="auto">
          <a:xfrm>
            <a:off x="741363" y="2932113"/>
            <a:ext cx="12023725" cy="6038850"/>
          </a:xfrm>
          <a:prstGeom prst="rect">
            <a:avLst/>
          </a:prstGeom>
          <a:noFill/>
          <a:ln w="12700">
            <a:noFill/>
            <a:miter lim="800000"/>
            <a:headEnd type="none" w="sm" len="sm"/>
            <a:tailEnd type="none" w="sm" len="sm"/>
          </a:ln>
          <a:effectLst/>
        </p:spPr>
        <p:txBody>
          <a:bodyPr lIns="130037" tIns="65018" rIns="130037" bIns="65018">
            <a:spAutoFit/>
          </a:bodyPr>
          <a:lstStyle/>
          <a:p>
            <a:pPr algn="l" defTabSz="1300163" eaLnBrk="0" hangingPunct="0">
              <a:spcBef>
                <a:spcPct val="0"/>
              </a:spcBef>
              <a:defRPr/>
            </a:pPr>
            <a:r>
              <a:rPr lang="it-IT" sz="3200">
                <a:effectLst>
                  <a:outerShdw blurRad="38100" dist="38100" dir="2700000" algn="tl">
                    <a:srgbClr val="C0C0C0"/>
                  </a:outerShdw>
                </a:effectLst>
                <a:latin typeface="Comic Sans MS" pitchFamily="66" charset="0"/>
              </a:rPr>
              <a:t>Gli effetti variano a secondo che si tratti di corrente continua o alternata. </a:t>
            </a:r>
          </a:p>
          <a:p>
            <a:pPr algn="l" defTabSz="1300163" eaLnBrk="0" hangingPunct="0">
              <a:spcBef>
                <a:spcPct val="0"/>
              </a:spcBef>
              <a:defRPr/>
            </a:pPr>
            <a:endParaRPr lang="it-IT" sz="3200">
              <a:effectLst>
                <a:outerShdw blurRad="38100" dist="38100" dir="2700000" algn="tl">
                  <a:srgbClr val="C0C0C0"/>
                </a:outerShdw>
              </a:effectLst>
              <a:latin typeface="Comic Sans MS" pitchFamily="66" charset="0"/>
            </a:endParaRPr>
          </a:p>
          <a:p>
            <a:pPr algn="l" defTabSz="1300163" eaLnBrk="0" hangingPunct="0">
              <a:spcBef>
                <a:spcPct val="0"/>
              </a:spcBef>
              <a:defRPr/>
            </a:pPr>
            <a:r>
              <a:rPr lang="it-IT" sz="3200">
                <a:effectLst>
                  <a:outerShdw blurRad="38100" dist="38100" dir="2700000" algn="tl">
                    <a:srgbClr val="C0C0C0"/>
                  </a:outerShdw>
                </a:effectLst>
                <a:latin typeface="Comic Sans MS" pitchFamily="66" charset="0"/>
              </a:rPr>
              <a:t>A parità di tensione (volt) la c.a. è 4-5 volte più pericolosa della c.c. </a:t>
            </a:r>
          </a:p>
          <a:p>
            <a:pPr algn="l" defTabSz="1300163" eaLnBrk="0" hangingPunct="0">
              <a:spcBef>
                <a:spcPct val="0"/>
              </a:spcBef>
              <a:defRPr/>
            </a:pPr>
            <a:endParaRPr lang="it-IT" sz="3200">
              <a:effectLst>
                <a:outerShdw blurRad="38100" dist="38100" dir="2700000" algn="tl">
                  <a:srgbClr val="C0C0C0"/>
                </a:outerShdw>
              </a:effectLst>
              <a:latin typeface="Comic Sans MS" pitchFamily="66" charset="0"/>
            </a:endParaRPr>
          </a:p>
          <a:p>
            <a:pPr algn="l" defTabSz="1300163" eaLnBrk="0" hangingPunct="0">
              <a:spcBef>
                <a:spcPct val="0"/>
              </a:spcBef>
              <a:defRPr/>
            </a:pPr>
            <a:r>
              <a:rPr lang="it-IT" sz="3200">
                <a:effectLst>
                  <a:outerShdw blurRad="38100" dist="38100" dir="2700000" algn="tl">
                    <a:srgbClr val="C0C0C0"/>
                  </a:outerShdw>
                </a:effectLst>
                <a:latin typeface="Comic Sans MS" pitchFamily="66" charset="0"/>
              </a:rPr>
              <a:t>Anche per intensità di c.a. relativamente deboli, si può avere una fibrillazione ventricolare se la c.a. attraversa il torace.</a:t>
            </a:r>
          </a:p>
          <a:p>
            <a:pPr algn="l" defTabSz="1300163" eaLnBrk="0" hangingPunct="0">
              <a:spcBef>
                <a:spcPct val="0"/>
              </a:spcBef>
              <a:defRPr/>
            </a:pPr>
            <a:endParaRPr lang="it-IT" sz="3200">
              <a:solidFill>
                <a:srgbClr val="CC0000"/>
              </a:solidFill>
              <a:effectLst>
                <a:outerShdw blurRad="38100" dist="38100" dir="2700000" algn="tl">
                  <a:srgbClr val="C0C0C0"/>
                </a:outerShdw>
              </a:effectLst>
              <a:latin typeface="Comic Sans MS" pitchFamily="66" charset="0"/>
            </a:endParaRPr>
          </a:p>
          <a:p>
            <a:pPr algn="l" defTabSz="1300163" eaLnBrk="0" hangingPunct="0">
              <a:spcBef>
                <a:spcPct val="0"/>
              </a:spcBef>
              <a:defRPr/>
            </a:pPr>
            <a:r>
              <a:rPr lang="it-IT" sz="3400">
                <a:solidFill>
                  <a:srgbClr val="CC0000"/>
                </a:solidFill>
                <a:effectLst>
                  <a:outerShdw blurRad="38100" dist="38100" dir="2700000" algn="tl">
                    <a:srgbClr val="C0C0C0"/>
                  </a:outerShdw>
                </a:effectLst>
                <a:latin typeface="Comic Sans MS" pitchFamily="66" charset="0"/>
              </a:rPr>
              <a:t>Per tensioni &gt;5000 volt la scarica può avvenire senza contatto, a distanza di 5-20 cm dal conduttore</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346" name="Rectangle 2"/>
          <p:cNvSpPr>
            <a:spLocks noChangeArrowheads="1"/>
          </p:cNvSpPr>
          <p:nvPr/>
        </p:nvSpPr>
        <p:spPr bwMode="auto">
          <a:xfrm>
            <a:off x="884238" y="1708150"/>
            <a:ext cx="11606212" cy="4384675"/>
          </a:xfrm>
          <a:prstGeom prst="rect">
            <a:avLst/>
          </a:prstGeom>
          <a:noFill/>
          <a:ln w="9525">
            <a:noFill/>
            <a:miter lim="800000"/>
            <a:headEnd/>
            <a:tailEnd/>
          </a:ln>
          <a:effectLst/>
        </p:spPr>
        <p:txBody>
          <a:bodyPr lIns="130940" tIns="65471" rIns="130940" bIns="65471">
            <a:spAutoFit/>
          </a:bodyPr>
          <a:lstStyle/>
          <a:p>
            <a:pPr algn="l" defTabSz="1300163">
              <a:defRPr/>
            </a:pPr>
            <a:r>
              <a:rPr lang="it-IT" sz="3400">
                <a:effectLst>
                  <a:outerShdw blurRad="38100" dist="38100" dir="2700000" algn="tl">
                    <a:srgbClr val="C0C0C0"/>
                  </a:outerShdw>
                </a:effectLst>
                <a:latin typeface="Comic Sans MS" pitchFamily="66" charset="0"/>
              </a:rPr>
              <a:t>Non intervenire senza certezza che la corrente sia interrotta!!! </a:t>
            </a:r>
          </a:p>
          <a:p>
            <a:pPr marL="1300163" lvl="2" algn="l" defTabSz="1300163">
              <a:defRPr/>
            </a:pPr>
            <a:r>
              <a:rPr lang="it-IT" sz="3400">
                <a:effectLst>
                  <a:outerShdw blurRad="38100" dist="38100" dir="2700000" algn="tl">
                    <a:srgbClr val="C0C0C0"/>
                  </a:outerShdw>
                </a:effectLst>
                <a:latin typeface="Comic Sans MS" pitchFamily="66" charset="0"/>
              </a:rPr>
              <a:t>Se non è possibile, staccare la vittima dal conduttore: </a:t>
            </a:r>
          </a:p>
          <a:p>
            <a:pPr marL="1300163" lvl="2" algn="l" defTabSz="1300163">
              <a:defRPr/>
            </a:pPr>
            <a:r>
              <a:rPr lang="it-IT" sz="3400">
                <a:effectLst>
                  <a:outerShdw blurRad="38100" dist="38100" dir="2700000" algn="tl">
                    <a:srgbClr val="C0C0C0"/>
                  </a:outerShdw>
                </a:effectLst>
                <a:latin typeface="Comic Sans MS" pitchFamily="66" charset="0"/>
              </a:rPr>
              <a:t>      - isolandosi adeguatamente </a:t>
            </a:r>
          </a:p>
          <a:p>
            <a:pPr marL="1300163" lvl="2" algn="l" defTabSz="1300163">
              <a:defRPr/>
            </a:pPr>
            <a:r>
              <a:rPr lang="it-IT" sz="3400">
                <a:effectLst>
                  <a:outerShdw blurRad="38100" dist="38100" dir="2700000" algn="tl">
                    <a:srgbClr val="C0C0C0"/>
                  </a:outerShdw>
                </a:effectLst>
                <a:latin typeface="Comic Sans MS" pitchFamily="66" charset="0"/>
              </a:rPr>
              <a:t>      - senza toccare direttamente</a:t>
            </a:r>
          </a:p>
          <a:p>
            <a:pPr marL="1300163" lvl="2" algn="l" defTabSz="1300163">
              <a:defRPr/>
            </a:pPr>
            <a:r>
              <a:rPr lang="it-IT" sz="3400">
                <a:effectLst>
                  <a:outerShdw blurRad="38100" dist="38100" dir="2700000" algn="tl">
                    <a:srgbClr val="C0C0C0"/>
                  </a:outerShdw>
                </a:effectLst>
                <a:latin typeface="Comic Sans MS" pitchFamily="66" charset="0"/>
              </a:rPr>
              <a:t>        la vittima</a:t>
            </a:r>
          </a:p>
          <a:p>
            <a:pPr marL="1300163" lvl="2" algn="l" defTabSz="1300163">
              <a:defRPr/>
            </a:pPr>
            <a:endParaRPr lang="it-IT" sz="1200">
              <a:effectLst>
                <a:outerShdw blurRad="38100" dist="38100" dir="2700000" algn="tl">
                  <a:srgbClr val="C0C0C0"/>
                </a:outerShdw>
              </a:effectLst>
              <a:latin typeface="Comic Sans MS" pitchFamily="66" charset="0"/>
            </a:endParaRPr>
          </a:p>
        </p:txBody>
      </p:sp>
      <p:sp>
        <p:nvSpPr>
          <p:cNvPr id="1209347" name="Text Box 3"/>
          <p:cNvSpPr txBox="1">
            <a:spLocks noChangeArrowheads="1"/>
          </p:cNvSpPr>
          <p:nvPr/>
        </p:nvSpPr>
        <p:spPr bwMode="auto">
          <a:xfrm>
            <a:off x="2325688" y="700088"/>
            <a:ext cx="8396287" cy="952500"/>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5400">
                <a:solidFill>
                  <a:srgbClr val="FF0033"/>
                </a:solidFill>
                <a:effectLst>
                  <a:outerShdw blurRad="38100" dist="38100" dir="2700000" algn="tl">
                    <a:srgbClr val="C0C0C0"/>
                  </a:outerShdw>
                </a:effectLst>
                <a:latin typeface="Comic Sans MS" pitchFamily="66" charset="0"/>
              </a:rPr>
              <a:t>Cosa fare?</a:t>
            </a:r>
          </a:p>
        </p:txBody>
      </p:sp>
      <p:pic>
        <p:nvPicPr>
          <p:cNvPr id="227332" name="Picture 4" descr="electrocution1"/>
          <p:cNvPicPr>
            <a:picLocks noChangeAspect="1" noChangeArrowheads="1"/>
          </p:cNvPicPr>
          <p:nvPr/>
        </p:nvPicPr>
        <p:blipFill>
          <a:blip r:embed="rId3"/>
          <a:srcRect/>
          <a:stretch>
            <a:fillRect/>
          </a:stretch>
        </p:blipFill>
        <p:spPr bwMode="auto">
          <a:xfrm>
            <a:off x="6573838" y="5453063"/>
            <a:ext cx="4876800" cy="3937000"/>
          </a:xfrm>
          <a:prstGeom prst="rect">
            <a:avLst/>
          </a:prstGeom>
          <a:noFill/>
          <a:ln w="9525">
            <a:noFill/>
            <a:miter lim="800000"/>
            <a:headEnd/>
            <a:tailEnd/>
          </a:ln>
        </p:spPr>
      </p:pic>
    </p:spTree>
  </p:cSld>
  <p:clrMapOvr>
    <a:masterClrMapping/>
  </p:clrMapOvr>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250" name="Rectangle 2"/>
          <p:cNvSpPr>
            <a:spLocks noChangeArrowheads="1"/>
          </p:cNvSpPr>
          <p:nvPr/>
        </p:nvSpPr>
        <p:spPr bwMode="auto">
          <a:xfrm>
            <a:off x="884238" y="1708150"/>
            <a:ext cx="11606212" cy="6154738"/>
          </a:xfrm>
          <a:prstGeom prst="rect">
            <a:avLst/>
          </a:prstGeom>
          <a:noFill/>
          <a:ln w="9525">
            <a:noFill/>
            <a:miter lim="800000"/>
            <a:headEnd/>
            <a:tailEnd/>
          </a:ln>
          <a:effectLst/>
        </p:spPr>
        <p:txBody>
          <a:bodyPr lIns="130940" tIns="65471" rIns="130940" bIns="65471">
            <a:spAutoFit/>
          </a:bodyPr>
          <a:lstStyle/>
          <a:p>
            <a:pPr marL="1300163" lvl="2" algn="l" defTabSz="1300163">
              <a:defRPr/>
            </a:pPr>
            <a:endParaRPr lang="it-IT" sz="1200">
              <a:effectLst>
                <a:outerShdw blurRad="38100" dist="38100" dir="2700000" algn="tl">
                  <a:srgbClr val="C0C0C0"/>
                </a:outerShdw>
              </a:effectLst>
              <a:latin typeface="Comic Sans MS" pitchFamily="66" charset="0"/>
            </a:endParaRPr>
          </a:p>
          <a:p>
            <a:pPr marL="1300163" lvl="2" algn="l" defTabSz="1300163">
              <a:defRPr/>
            </a:pPr>
            <a:endParaRPr lang="it-IT" sz="1200">
              <a:effectLst>
                <a:outerShdw blurRad="38100" dist="38100" dir="2700000" algn="tl">
                  <a:srgbClr val="C0C0C0"/>
                </a:outerShdw>
              </a:effectLst>
              <a:latin typeface="Comic Sans MS" pitchFamily="66" charset="0"/>
            </a:endParaRPr>
          </a:p>
          <a:p>
            <a:pPr marL="1300163" lvl="2" algn="l" defTabSz="1300163">
              <a:defRPr/>
            </a:pPr>
            <a:endParaRPr lang="it-IT" sz="1200">
              <a:effectLst>
                <a:outerShdw blurRad="38100" dist="38100" dir="2700000" algn="tl">
                  <a:srgbClr val="C0C0C0"/>
                </a:outerShdw>
              </a:effectLst>
              <a:latin typeface="Comic Sans MS" pitchFamily="66" charset="0"/>
            </a:endParaRPr>
          </a:p>
          <a:p>
            <a:pPr algn="l" defTabSz="1300163" eaLnBrk="0" hangingPunct="0">
              <a:lnSpc>
                <a:spcPct val="90000"/>
              </a:lnSpc>
              <a:defRPr/>
            </a:pPr>
            <a:r>
              <a:rPr lang="it-IT" sz="3400">
                <a:effectLst>
                  <a:outerShdw blurRad="38100" dist="38100" dir="2700000" algn="tl">
                    <a:srgbClr val="C0C0C0"/>
                  </a:outerShdw>
                </a:effectLst>
                <a:latin typeface="Comic Sans MS" pitchFamily="66" charset="0"/>
              </a:rPr>
              <a:t>Mettere la vittima in posizione laterale di sicurezza se è incosciente</a:t>
            </a:r>
          </a:p>
          <a:p>
            <a:pPr algn="l" defTabSz="1300163" eaLnBrk="0" hangingPunct="0">
              <a:lnSpc>
                <a:spcPct val="90000"/>
              </a:lnSpc>
              <a:defRPr/>
            </a:pPr>
            <a:endParaRPr lang="it-IT" sz="1200">
              <a:effectLst>
                <a:outerShdw blurRad="38100" dist="38100" dir="2700000" algn="tl">
                  <a:srgbClr val="C0C0C0"/>
                </a:outerShdw>
              </a:effectLst>
              <a:latin typeface="Comic Sans MS" pitchFamily="66" charset="0"/>
            </a:endParaRPr>
          </a:p>
          <a:p>
            <a:pPr algn="l" defTabSz="1300163" eaLnBrk="0" hangingPunct="0">
              <a:lnSpc>
                <a:spcPct val="90000"/>
              </a:lnSpc>
              <a:defRPr/>
            </a:pPr>
            <a:endParaRPr lang="it-IT" sz="1200">
              <a:effectLst>
                <a:outerShdw blurRad="38100" dist="38100" dir="2700000" algn="tl">
                  <a:srgbClr val="C0C0C0"/>
                </a:outerShdw>
              </a:effectLst>
              <a:latin typeface="Comic Sans MS" pitchFamily="66" charset="0"/>
            </a:endParaRPr>
          </a:p>
          <a:p>
            <a:pPr algn="l" defTabSz="1300163" eaLnBrk="0" hangingPunct="0">
              <a:lnSpc>
                <a:spcPct val="90000"/>
              </a:lnSpc>
              <a:defRPr/>
            </a:pPr>
            <a:endParaRPr lang="it-IT" sz="1200">
              <a:effectLst>
                <a:outerShdw blurRad="38100" dist="38100" dir="2700000" algn="tl">
                  <a:srgbClr val="C0C0C0"/>
                </a:outerShdw>
              </a:effectLst>
              <a:latin typeface="Comic Sans MS" pitchFamily="66" charset="0"/>
            </a:endParaRPr>
          </a:p>
          <a:p>
            <a:pPr algn="l" defTabSz="1300163" eaLnBrk="0" hangingPunct="0">
              <a:spcBef>
                <a:spcPct val="0"/>
              </a:spcBef>
              <a:defRPr/>
            </a:pPr>
            <a:r>
              <a:rPr lang="it-IT" sz="3400">
                <a:effectLst>
                  <a:outerShdw blurRad="38100" dist="38100" dir="2700000" algn="tl">
                    <a:srgbClr val="C0C0C0"/>
                  </a:outerShdw>
                </a:effectLst>
                <a:latin typeface="Comic Sans MS" pitchFamily="66" charset="0"/>
              </a:rPr>
              <a:t>Ventilazione/massaggio cardiaco in caso di </a:t>
            </a:r>
          </a:p>
          <a:p>
            <a:pPr algn="l" defTabSz="1300163" eaLnBrk="0" hangingPunct="0">
              <a:spcBef>
                <a:spcPct val="0"/>
              </a:spcBef>
              <a:defRPr/>
            </a:pPr>
            <a:r>
              <a:rPr lang="it-IT" sz="3400">
                <a:effectLst>
                  <a:outerShdw blurRad="38100" dist="38100" dir="2700000" algn="tl">
                    <a:srgbClr val="C0C0C0"/>
                  </a:outerShdw>
                </a:effectLst>
                <a:latin typeface="Comic Sans MS" pitchFamily="66" charset="0"/>
              </a:rPr>
              <a:t>arresto cardiorespiratorio</a:t>
            </a:r>
          </a:p>
          <a:p>
            <a:pPr algn="l" defTabSz="1300163" eaLnBrk="0" hangingPunct="0">
              <a:spcBef>
                <a:spcPct val="0"/>
              </a:spcBef>
              <a:defRPr/>
            </a:pPr>
            <a:endParaRPr lang="it-IT" sz="3400">
              <a:effectLst>
                <a:outerShdw blurRad="38100" dist="38100" dir="2700000" algn="tl">
                  <a:srgbClr val="C0C0C0"/>
                </a:outerShdw>
              </a:effectLst>
              <a:latin typeface="Comic Sans MS" pitchFamily="66" charset="0"/>
            </a:endParaRPr>
          </a:p>
          <a:p>
            <a:pPr algn="l" defTabSz="1300163" eaLnBrk="0" hangingPunct="0">
              <a:lnSpc>
                <a:spcPct val="90000"/>
              </a:lnSpc>
              <a:defRPr/>
            </a:pPr>
            <a:r>
              <a:rPr lang="it-IT" sz="3400">
                <a:effectLst>
                  <a:outerShdw blurRad="38100" dist="38100" dir="2700000" algn="tl">
                    <a:srgbClr val="C0C0C0"/>
                  </a:outerShdw>
                </a:effectLst>
                <a:latin typeface="Comic Sans MS" pitchFamily="66" charset="0"/>
              </a:rPr>
              <a:t>Coprire le ustioni con garze sterili e fasciarle</a:t>
            </a:r>
          </a:p>
          <a:p>
            <a:pPr algn="l" defTabSz="1300163" eaLnBrk="0" hangingPunct="0">
              <a:spcBef>
                <a:spcPct val="0"/>
              </a:spcBef>
              <a:defRPr/>
            </a:pPr>
            <a:endParaRPr lang="it-IT" sz="3400">
              <a:effectLst>
                <a:outerShdw blurRad="38100" dist="38100" dir="2700000" algn="tl">
                  <a:srgbClr val="C0C0C0"/>
                </a:outerShdw>
              </a:effectLst>
              <a:latin typeface="Comic Sans MS" pitchFamily="66" charset="0"/>
            </a:endParaRPr>
          </a:p>
          <a:p>
            <a:pPr algn="l" defTabSz="1300163" eaLnBrk="0" hangingPunct="0">
              <a:spcBef>
                <a:spcPct val="0"/>
              </a:spcBef>
              <a:defRPr/>
            </a:pPr>
            <a:endParaRPr lang="it-IT" sz="3400">
              <a:effectLst>
                <a:outerShdw blurRad="38100" dist="38100" dir="2700000" algn="tl">
                  <a:srgbClr val="C0C0C0"/>
                </a:outerShdw>
              </a:effectLst>
              <a:latin typeface="Comic Sans MS" pitchFamily="66" charset="0"/>
            </a:endParaRPr>
          </a:p>
          <a:p>
            <a:pPr algn="l" defTabSz="1300163" eaLnBrk="0" hangingPunct="0">
              <a:spcBef>
                <a:spcPct val="0"/>
              </a:spcBef>
              <a:defRPr/>
            </a:pPr>
            <a:r>
              <a:rPr lang="it-IT" sz="4000">
                <a:solidFill>
                  <a:srgbClr val="FF0033"/>
                </a:solidFill>
                <a:effectLst>
                  <a:outerShdw blurRad="38100" dist="38100" dir="2700000" algn="tl">
                    <a:srgbClr val="C0C0C0"/>
                  </a:outerShdw>
                </a:effectLst>
                <a:latin typeface="Comic Sans MS" pitchFamily="66" charset="0"/>
              </a:rPr>
              <a:t>CHIAMARE IL 118!</a:t>
            </a:r>
          </a:p>
        </p:txBody>
      </p:sp>
      <p:sp>
        <p:nvSpPr>
          <p:cNvPr id="1205252" name="Text Box 4"/>
          <p:cNvSpPr txBox="1">
            <a:spLocks noChangeArrowheads="1"/>
          </p:cNvSpPr>
          <p:nvPr/>
        </p:nvSpPr>
        <p:spPr bwMode="auto">
          <a:xfrm>
            <a:off x="2325688" y="700088"/>
            <a:ext cx="8396287" cy="952500"/>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5400">
                <a:solidFill>
                  <a:srgbClr val="FF0033"/>
                </a:solidFill>
                <a:effectLst>
                  <a:outerShdw blurRad="38100" dist="38100" dir="2700000" algn="tl">
                    <a:srgbClr val="C0C0C0"/>
                  </a:outerShdw>
                </a:effectLst>
                <a:latin typeface="Comic Sans MS" pitchFamily="66" charset="0"/>
              </a:rPr>
              <a:t>Cosa fare?</a:t>
            </a:r>
          </a:p>
        </p:txBody>
      </p:sp>
    </p:spTree>
  </p:cSld>
  <p:clrMapOvr>
    <a:masterClrMapping/>
  </p:clrMapOvr>
  <p:transition/>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ChangeArrowheads="1"/>
          </p:cNvSpPr>
          <p:nvPr>
            <p:ph type="ctrTitle"/>
          </p:nvPr>
        </p:nvSpPr>
        <p:spPr>
          <a:xfrm>
            <a:off x="974725" y="2276475"/>
            <a:ext cx="11053763" cy="5092700"/>
          </a:xfrm>
        </p:spPr>
        <p:txBody>
          <a:bodyPr lIns="130933" tIns="65466" rIns="130933" bIns="65466"/>
          <a:lstStyle/>
          <a:p>
            <a:pPr>
              <a:defRPr/>
            </a:pPr>
            <a:r>
              <a:rPr lang="it-IT" sz="10100" b="1">
                <a:solidFill>
                  <a:srgbClr val="FF0033"/>
                </a:solidFill>
                <a:effectLst>
                  <a:outerShdw blurRad="38100" dist="38100" dir="2700000" algn="tl">
                    <a:srgbClr val="C0C0C0"/>
                  </a:outerShdw>
                </a:effectLst>
                <a:latin typeface="Comic Sans MS" pitchFamily="66" charset="0"/>
              </a:rPr>
              <a:t>IPERTERMIE</a:t>
            </a:r>
            <a:br>
              <a:rPr lang="it-IT" sz="10100" b="1">
                <a:solidFill>
                  <a:srgbClr val="FF0033"/>
                </a:solidFill>
                <a:effectLst>
                  <a:outerShdw blurRad="38100" dist="38100" dir="2700000" algn="tl">
                    <a:srgbClr val="C0C0C0"/>
                  </a:outerShdw>
                </a:effectLst>
                <a:latin typeface="Comic Sans MS" pitchFamily="66" charset="0"/>
              </a:rPr>
            </a:br>
            <a:r>
              <a:rPr lang="it-IT" sz="10100" b="1">
                <a:solidFill>
                  <a:srgbClr val="FF0033"/>
                </a:solidFill>
                <a:effectLst>
                  <a:outerShdw blurRad="38100" dist="38100" dir="2700000" algn="tl">
                    <a:srgbClr val="C0C0C0"/>
                  </a:outerShdw>
                </a:effectLst>
                <a:latin typeface="Comic Sans MS" pitchFamily="66" charset="0"/>
              </a:rPr>
              <a:t>IPOTERMIE</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10">
            <a:extLst>
              <a:ext uri="{FF2B5EF4-FFF2-40B4-BE49-F238E27FC236}">
                <a16:creationId xmlns:a16="http://schemas.microsoft.com/office/drawing/2014/main" id="{A2B476D6-AEAF-49FF-8FAE-25C920027394}"/>
              </a:ext>
            </a:extLst>
          </p:cNvPr>
          <p:cNvSpPr txBox="1">
            <a:spLocks noChangeArrowheads="1"/>
          </p:cNvSpPr>
          <p:nvPr/>
        </p:nvSpPr>
        <p:spPr bwMode="auto">
          <a:xfrm>
            <a:off x="28459" y="102184"/>
            <a:ext cx="12914689" cy="96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5688">
                <a:solidFill>
                  <a:srgbClr val="FF5050"/>
                </a:solidFill>
                <a:latin typeface="Arial" panose="020B0604020202020204" pitchFamily="34" charset="0"/>
              </a:rPr>
              <a:t>GLI EFFETTI DELLA TEMPERATURA</a:t>
            </a:r>
          </a:p>
        </p:txBody>
      </p:sp>
      <p:pic>
        <p:nvPicPr>
          <p:cNvPr id="63491" name="Immagine 2" descr="caldo.jpg">
            <a:extLst>
              <a:ext uri="{FF2B5EF4-FFF2-40B4-BE49-F238E27FC236}">
                <a16:creationId xmlns:a16="http://schemas.microsoft.com/office/drawing/2014/main" id="{6DAA1A9C-DDDE-48F8-9A1A-DBE8B9E2D0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020" y="5319271"/>
            <a:ext cx="6603193" cy="4433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Immagine 4" descr="lapponi4.jpg">
            <a:extLst>
              <a:ext uri="{FF2B5EF4-FFF2-40B4-BE49-F238E27FC236}">
                <a16:creationId xmlns:a16="http://schemas.microsoft.com/office/drawing/2014/main" id="{819A5947-0A5B-403C-9E4C-04ACC697FD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118060"/>
            <a:ext cx="6400019" cy="4140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Immagine 5" descr="inuit.jpg">
            <a:extLst>
              <a:ext uri="{FF2B5EF4-FFF2-40B4-BE49-F238E27FC236}">
                <a16:creationId xmlns:a16="http://schemas.microsoft.com/office/drawing/2014/main" id="{78D9B1B0-4BBF-42E7-9003-0231D535DD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019" y="1118059"/>
            <a:ext cx="6637056" cy="4106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Immagine 6" descr="caldo_anziani.jpg">
            <a:extLst>
              <a:ext uri="{FF2B5EF4-FFF2-40B4-BE49-F238E27FC236}">
                <a16:creationId xmlns:a16="http://schemas.microsoft.com/office/drawing/2014/main" id="{516D8446-CC19-4926-8C3D-3CF18807B3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5353134"/>
            <a:ext cx="6400019" cy="439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a:extLst>
              <a:ext uri="{FF2B5EF4-FFF2-40B4-BE49-F238E27FC236}">
                <a16:creationId xmlns:a16="http://schemas.microsoft.com/office/drawing/2014/main" id="{D448A2DE-9FA7-4F83-B2FB-B687EE7954FC}"/>
              </a:ext>
            </a:extLst>
          </p:cNvPr>
          <p:cNvSpPr/>
          <p:nvPr/>
        </p:nvSpPr>
        <p:spPr>
          <a:xfrm>
            <a:off x="-101588" y="5129640"/>
            <a:ext cx="13208646" cy="255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3982"/>
          </a:p>
        </p:txBody>
      </p:sp>
    </p:spTree>
    <p:extLst>
      <p:ext uri="{BB962C8B-B14F-4D97-AF65-F5344CB8AC3E}">
        <p14:creationId xmlns:p14="http://schemas.microsoft.com/office/powerpoint/2010/main" val="2258889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525463" y="6316663"/>
            <a:ext cx="6337300" cy="2520950"/>
          </a:xfrm>
        </p:spPr>
        <p:txBody>
          <a:bodyPr/>
          <a:lstStyle/>
          <a:p>
            <a:r>
              <a:rPr lang="it-IT" altLang="it-IT" sz="5700" b="1">
                <a:solidFill>
                  <a:srgbClr val="66FFFF"/>
                </a:solidFill>
                <a:latin typeface="Comic Sans MS" pitchFamily="66" charset="0"/>
              </a:rPr>
              <a:t>NON FARTI PRENDERE DAL PANICO…</a:t>
            </a:r>
          </a:p>
        </p:txBody>
      </p:sp>
      <p:pic>
        <p:nvPicPr>
          <p:cNvPr id="73731" name="Picture 4" descr="C:\Documents and Settings\GIOVANNI DI PIETRO\Desktop\ATT61152.jpg"/>
          <p:cNvPicPr>
            <a:picLocks noGrp="1" noChangeAspect="1" noChangeArrowheads="1"/>
          </p:cNvPicPr>
          <p:nvPr>
            <p:ph type="body" idx="1"/>
          </p:nvPr>
        </p:nvPicPr>
        <p:blipFill>
          <a:blip r:embed="rId3" r:link="rId4"/>
          <a:srcRect/>
          <a:stretch>
            <a:fillRect/>
          </a:stretch>
        </p:blipFill>
        <p:spPr>
          <a:xfrm>
            <a:off x="6934200" y="844550"/>
            <a:ext cx="4951413" cy="8012113"/>
          </a:xfrm>
          <a:noFill/>
        </p:spPr>
      </p:pic>
      <p:sp>
        <p:nvSpPr>
          <p:cNvPr id="73732" name="AutoShape 5"/>
          <p:cNvSpPr>
            <a:spLocks noChangeArrowheads="1"/>
          </p:cNvSpPr>
          <p:nvPr/>
        </p:nvSpPr>
        <p:spPr bwMode="auto">
          <a:xfrm rot="1508214">
            <a:off x="6284913" y="1852613"/>
            <a:ext cx="2520950" cy="576262"/>
          </a:xfrm>
          <a:prstGeom prst="rightArrow">
            <a:avLst>
              <a:gd name="adj1" fmla="val 50000"/>
              <a:gd name="adj2" fmla="val 109366"/>
            </a:avLst>
          </a:prstGeom>
          <a:solidFill>
            <a:schemeClr val="accent1"/>
          </a:solidFill>
          <a:ln w="9525">
            <a:solidFill>
              <a:schemeClr val="tx1"/>
            </a:solidFill>
            <a:miter lim="800000"/>
            <a:headEnd/>
            <a:tailEnd/>
          </a:ln>
        </p:spPr>
        <p:txBody>
          <a:bodyPr wrap="none" anchor="ctr"/>
          <a:lstStyle/>
          <a:p>
            <a:pPr>
              <a:spcBef>
                <a:spcPct val="0"/>
              </a:spcBef>
            </a:pPr>
            <a:r>
              <a:rPr lang="it-IT" altLang="it-IT" sz="1800" b="0"/>
              <a:t>SOCCORRITORE</a:t>
            </a:r>
          </a:p>
        </p:txBody>
      </p:sp>
      <p:sp>
        <p:nvSpPr>
          <p:cNvPr id="73733" name="Rectangle 2"/>
          <p:cNvSpPr>
            <a:spLocks noChangeArrowheads="1"/>
          </p:cNvSpPr>
          <p:nvPr/>
        </p:nvSpPr>
        <p:spPr bwMode="auto">
          <a:xfrm>
            <a:off x="741363" y="1492250"/>
            <a:ext cx="5976937" cy="3816350"/>
          </a:xfrm>
          <a:prstGeom prst="rect">
            <a:avLst/>
          </a:prstGeom>
          <a:noFill/>
          <a:ln w="9525">
            <a:noFill/>
            <a:miter lim="800000"/>
            <a:headEnd/>
            <a:tailEnd/>
          </a:ln>
        </p:spPr>
        <p:txBody>
          <a:bodyPr lIns="130949" tIns="65475" rIns="130949" bIns="65475" anchor="b"/>
          <a:lstStyle/>
          <a:p>
            <a:pPr defTabSz="1300163">
              <a:spcBef>
                <a:spcPct val="0"/>
              </a:spcBef>
            </a:pPr>
            <a:endParaRPr lang="it-IT" altLang="it-IT" sz="5400">
              <a:solidFill>
                <a:srgbClr val="FF0033"/>
              </a:solidFill>
              <a:latin typeface="Comic Sans MS" pitchFamily="66" charset="0"/>
            </a:endParaRPr>
          </a:p>
          <a:p>
            <a:pPr defTabSz="1300163">
              <a:spcBef>
                <a:spcPct val="0"/>
              </a:spcBef>
            </a:pPr>
            <a:r>
              <a:rPr lang="it-IT" altLang="it-IT" sz="5400">
                <a:solidFill>
                  <a:srgbClr val="FF0033"/>
                </a:solidFill>
                <a:latin typeface="Comic Sans MS" pitchFamily="66" charset="0"/>
              </a:rPr>
              <a:t>IN CASO DI MALORE O </a:t>
            </a:r>
          </a:p>
          <a:p>
            <a:pPr defTabSz="1300163">
              <a:spcBef>
                <a:spcPct val="0"/>
              </a:spcBef>
            </a:pPr>
            <a:r>
              <a:rPr lang="it-IT" altLang="it-IT" sz="5400">
                <a:solidFill>
                  <a:srgbClr val="FF0033"/>
                </a:solidFill>
                <a:latin typeface="Comic Sans MS" pitchFamily="66" charset="0"/>
              </a:rPr>
              <a:t>INFORTUNIO SUL LAVORO…</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venimento_v_dmar">
            <a:extLst>
              <a:ext uri="{FF2B5EF4-FFF2-40B4-BE49-F238E27FC236}">
                <a16:creationId xmlns:a16="http://schemas.microsoft.com/office/drawing/2014/main" id="{29AF704E-767F-4AAE-A3A4-7B4389B06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2338" y="3451224"/>
            <a:ext cx="5189537"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2" name="Rectangle 2"/>
          <p:cNvSpPr>
            <a:spLocks noChangeArrowheads="1"/>
          </p:cNvSpPr>
          <p:nvPr/>
        </p:nvSpPr>
        <p:spPr bwMode="auto">
          <a:xfrm>
            <a:off x="1841500" y="2492375"/>
            <a:ext cx="9753600" cy="2925763"/>
          </a:xfrm>
          <a:prstGeom prst="rect">
            <a:avLst/>
          </a:prstGeom>
          <a:noFill/>
          <a:ln w="9525">
            <a:noFill/>
            <a:miter lim="800000"/>
            <a:headEnd/>
            <a:tailEnd/>
          </a:ln>
          <a:effectLst/>
        </p:spPr>
        <p:txBody>
          <a:bodyPr lIns="130933" tIns="65466" rIns="130933" bIns="65466" anchor="ctr"/>
          <a:lstStyle/>
          <a:p>
            <a:pPr defTabSz="1300163" eaLnBrk="0" hangingPunct="0">
              <a:lnSpc>
                <a:spcPct val="110000"/>
              </a:lnSpc>
              <a:spcBef>
                <a:spcPct val="0"/>
              </a:spcBef>
              <a:defRPr/>
            </a:pPr>
            <a:endParaRPr lang="it-IT" sz="6300" dirty="0">
              <a:solidFill>
                <a:srgbClr val="000066"/>
              </a:solidFill>
              <a:effectLst>
                <a:outerShdw blurRad="38100" dist="38100" dir="2700000" algn="tl">
                  <a:srgbClr val="C0C0C0"/>
                </a:outerShdw>
              </a:effectLst>
              <a:latin typeface="Comic Sans MS" pitchFamily="66" charset="0"/>
            </a:endParaRPr>
          </a:p>
          <a:p>
            <a:pPr algn="l" defTabSz="1300163" eaLnBrk="0" hangingPunct="0">
              <a:lnSpc>
                <a:spcPct val="110000"/>
              </a:lnSpc>
              <a:spcBef>
                <a:spcPct val="0"/>
              </a:spcBef>
              <a:defRPr/>
            </a:pPr>
            <a:endParaRPr lang="it-IT" sz="6300" dirty="0">
              <a:solidFill>
                <a:srgbClr val="000066"/>
              </a:solidFill>
              <a:effectLst>
                <a:outerShdw blurRad="38100" dist="38100" dir="2700000" algn="tl">
                  <a:srgbClr val="C0C0C0"/>
                </a:outerShdw>
              </a:effectLst>
              <a:latin typeface="Comic Sans MS" pitchFamily="66" charset="0"/>
            </a:endParaRPr>
          </a:p>
          <a:p>
            <a:pPr algn="l" defTabSz="1300163" eaLnBrk="0" hangingPunct="0">
              <a:lnSpc>
                <a:spcPct val="110000"/>
              </a:lnSpc>
              <a:spcBef>
                <a:spcPct val="0"/>
              </a:spcBef>
              <a:defRPr/>
            </a:pPr>
            <a:r>
              <a:rPr lang="it-IT" sz="6000" dirty="0">
                <a:solidFill>
                  <a:srgbClr val="000066"/>
                </a:solidFill>
                <a:effectLst>
                  <a:outerShdw blurRad="38100" dist="38100" dir="2700000" algn="tl">
                    <a:srgbClr val="C0C0C0"/>
                  </a:outerShdw>
                </a:effectLst>
                <a:latin typeface="Comic Sans MS" pitchFamily="66" charset="0"/>
              </a:rPr>
              <a:t>1)COLPO </a:t>
            </a:r>
            <a:r>
              <a:rPr lang="it-IT" sz="6000" dirty="0" err="1">
                <a:solidFill>
                  <a:srgbClr val="000066"/>
                </a:solidFill>
                <a:effectLst>
                  <a:outerShdw blurRad="38100" dist="38100" dir="2700000" algn="tl">
                    <a:srgbClr val="C0C0C0"/>
                  </a:outerShdw>
                </a:effectLst>
                <a:latin typeface="Comic Sans MS" pitchFamily="66" charset="0"/>
              </a:rPr>
              <a:t>DI</a:t>
            </a:r>
            <a:r>
              <a:rPr lang="it-IT" sz="6000" dirty="0">
                <a:solidFill>
                  <a:srgbClr val="000066"/>
                </a:solidFill>
                <a:effectLst>
                  <a:outerShdw blurRad="38100" dist="38100" dir="2700000" algn="tl">
                    <a:srgbClr val="C0C0C0"/>
                  </a:outerShdw>
                </a:effectLst>
                <a:latin typeface="Comic Sans MS" pitchFamily="66" charset="0"/>
              </a:rPr>
              <a:t> SOLE</a:t>
            </a:r>
          </a:p>
          <a:p>
            <a:pPr algn="l" defTabSz="1300163" eaLnBrk="0" hangingPunct="0">
              <a:lnSpc>
                <a:spcPct val="110000"/>
              </a:lnSpc>
              <a:spcBef>
                <a:spcPct val="0"/>
              </a:spcBef>
              <a:defRPr/>
            </a:pPr>
            <a:r>
              <a:rPr lang="it-IT" sz="6000" dirty="0">
                <a:solidFill>
                  <a:srgbClr val="000066"/>
                </a:solidFill>
                <a:effectLst>
                  <a:outerShdw blurRad="38100" dist="38100" dir="2700000" algn="tl">
                    <a:srgbClr val="C0C0C0"/>
                  </a:outerShdw>
                </a:effectLst>
                <a:latin typeface="Comic Sans MS" pitchFamily="66" charset="0"/>
              </a:rPr>
              <a:t>2)COLPO </a:t>
            </a:r>
            <a:r>
              <a:rPr lang="it-IT" sz="6000" dirty="0" err="1">
                <a:solidFill>
                  <a:srgbClr val="000066"/>
                </a:solidFill>
                <a:effectLst>
                  <a:outerShdw blurRad="38100" dist="38100" dir="2700000" algn="tl">
                    <a:srgbClr val="C0C0C0"/>
                  </a:outerShdw>
                </a:effectLst>
                <a:latin typeface="Comic Sans MS" pitchFamily="66" charset="0"/>
              </a:rPr>
              <a:t>DI</a:t>
            </a:r>
            <a:r>
              <a:rPr lang="it-IT" sz="6000" dirty="0">
                <a:solidFill>
                  <a:srgbClr val="000066"/>
                </a:solidFill>
                <a:effectLst>
                  <a:outerShdw blurRad="38100" dist="38100" dir="2700000" algn="tl">
                    <a:srgbClr val="C0C0C0"/>
                  </a:outerShdw>
                </a:effectLst>
                <a:latin typeface="Comic Sans MS" pitchFamily="66" charset="0"/>
              </a:rPr>
              <a:t> CALORE</a:t>
            </a:r>
          </a:p>
          <a:p>
            <a:pPr algn="l" defTabSz="1300163" eaLnBrk="0" hangingPunct="0">
              <a:lnSpc>
                <a:spcPct val="110000"/>
              </a:lnSpc>
              <a:spcBef>
                <a:spcPct val="0"/>
              </a:spcBef>
              <a:defRPr/>
            </a:pPr>
            <a:r>
              <a:rPr lang="it-IT" sz="6000" dirty="0">
                <a:solidFill>
                  <a:srgbClr val="000066"/>
                </a:solidFill>
                <a:effectLst>
                  <a:outerShdw blurRad="38100" dist="38100" dir="2700000" algn="tl">
                    <a:srgbClr val="C0C0C0"/>
                  </a:outerShdw>
                </a:effectLst>
                <a:latin typeface="Comic Sans MS" pitchFamily="66" charset="0"/>
              </a:rPr>
              <a:t>3)USTIONI</a:t>
            </a:r>
          </a:p>
        </p:txBody>
      </p:sp>
      <p:sp>
        <p:nvSpPr>
          <p:cNvPr id="558083" name="Rectangle 3"/>
          <p:cNvSpPr>
            <a:spLocks noChangeArrowheads="1"/>
          </p:cNvSpPr>
          <p:nvPr/>
        </p:nvSpPr>
        <p:spPr bwMode="auto">
          <a:xfrm>
            <a:off x="577850" y="325438"/>
            <a:ext cx="11884025" cy="1625600"/>
          </a:xfrm>
          <a:prstGeom prst="rect">
            <a:avLst/>
          </a:prstGeom>
          <a:noFill/>
          <a:ln w="9525">
            <a:noFill/>
            <a:miter lim="800000"/>
            <a:headEnd/>
            <a:tailEnd/>
          </a:ln>
          <a:effectLst/>
        </p:spPr>
        <p:txBody>
          <a:bodyPr lIns="130933" tIns="65466" rIns="130933" bIns="65466" anchor="b"/>
          <a:lstStyle/>
          <a:p>
            <a:pPr defTabSz="1300163" eaLnBrk="0" hangingPunct="0">
              <a:lnSpc>
                <a:spcPct val="110000"/>
              </a:lnSpc>
              <a:spcBef>
                <a:spcPct val="0"/>
              </a:spcBef>
              <a:defRPr/>
            </a:pPr>
            <a:r>
              <a:rPr lang="it-IT" sz="6800">
                <a:solidFill>
                  <a:srgbClr val="FF0033"/>
                </a:solidFill>
                <a:effectLst>
                  <a:outerShdw blurRad="38100" dist="38100" dir="2700000" algn="tl">
                    <a:srgbClr val="C0C0C0"/>
                  </a:outerShdw>
                </a:effectLst>
                <a:latin typeface="Comic Sans MS" pitchFamily="66" charset="0"/>
              </a:rPr>
              <a:t>LESIONI DA CALORE</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ChangeArrowheads="1"/>
          </p:cNvSpPr>
          <p:nvPr/>
        </p:nvSpPr>
        <p:spPr bwMode="auto">
          <a:xfrm>
            <a:off x="561975" y="107950"/>
            <a:ext cx="11884025" cy="1625600"/>
          </a:xfrm>
          <a:prstGeom prst="rect">
            <a:avLst/>
          </a:prstGeom>
          <a:noFill/>
          <a:ln w="9525">
            <a:noFill/>
            <a:miter lim="800000"/>
            <a:headEnd/>
            <a:tailEnd/>
          </a:ln>
          <a:effectLst/>
        </p:spPr>
        <p:txBody>
          <a:bodyPr lIns="130933" tIns="65466" rIns="130933" bIns="65466" anchor="b"/>
          <a:lstStyle/>
          <a:p>
            <a:pPr defTabSz="1300163" eaLnBrk="0" hangingPunct="0">
              <a:lnSpc>
                <a:spcPct val="110000"/>
              </a:lnSpc>
              <a:spcBef>
                <a:spcPct val="0"/>
              </a:spcBef>
              <a:defRPr/>
            </a:pPr>
            <a:r>
              <a:rPr lang="it-IT" sz="6800">
                <a:solidFill>
                  <a:srgbClr val="FF0033"/>
                </a:solidFill>
                <a:effectLst>
                  <a:outerShdw blurRad="38100" dist="38100" dir="2700000" algn="tl">
                    <a:srgbClr val="C0C0C0"/>
                  </a:outerShdw>
                </a:effectLst>
                <a:latin typeface="Comic Sans MS" pitchFamily="66" charset="0"/>
              </a:rPr>
              <a:t>COLPO DI SOLE</a:t>
            </a:r>
          </a:p>
        </p:txBody>
      </p:sp>
      <p:sp>
        <p:nvSpPr>
          <p:cNvPr id="560131" name="Rectangle 3"/>
          <p:cNvSpPr>
            <a:spLocks noChangeArrowheads="1"/>
          </p:cNvSpPr>
          <p:nvPr/>
        </p:nvSpPr>
        <p:spPr bwMode="auto">
          <a:xfrm>
            <a:off x="973138" y="3648075"/>
            <a:ext cx="11377612" cy="6394450"/>
          </a:xfrm>
          <a:prstGeom prst="rect">
            <a:avLst/>
          </a:prstGeom>
          <a:noFill/>
          <a:ln w="9525">
            <a:noFill/>
            <a:miter lim="800000"/>
            <a:headEnd/>
            <a:tailEnd/>
          </a:ln>
          <a:effectLst/>
        </p:spPr>
        <p:txBody>
          <a:bodyPr lIns="130933" tIns="65466" rIns="130933" bIns="65466"/>
          <a:lstStyle/>
          <a:p>
            <a:pPr algn="l" defTabSz="1300163" eaLnBrk="0" hangingPunct="0">
              <a:spcBef>
                <a:spcPct val="0"/>
              </a:spcBef>
              <a:tabLst>
                <a:tab pos="677863" algn="l"/>
              </a:tabLst>
              <a:defRPr/>
            </a:pPr>
            <a:r>
              <a:rPr lang="it-IT" sz="5100" b="0">
                <a:latin typeface="Comic Sans MS" pitchFamily="66" charset="0"/>
              </a:rPr>
              <a:t>È causato dall’ </a:t>
            </a:r>
            <a:r>
              <a:rPr lang="it-IT" sz="5100" b="0">
                <a:solidFill>
                  <a:schemeClr val="accent2"/>
                </a:solidFill>
                <a:effectLst>
                  <a:outerShdw blurRad="38100" dist="38100" dir="2700000" algn="tl">
                    <a:srgbClr val="C0C0C0"/>
                  </a:outerShdw>
                </a:effectLst>
                <a:latin typeface="Comic Sans MS" pitchFamily="66" charset="0"/>
              </a:rPr>
              <a:t>esposizione diretta</a:t>
            </a:r>
            <a:r>
              <a:rPr lang="it-IT" sz="5100" b="0">
                <a:latin typeface="Comic Sans MS" pitchFamily="66" charset="0"/>
              </a:rPr>
              <a:t> dell’organismo al sole, con conseguente vasodilatazione dei vasi cerebrali</a:t>
            </a:r>
          </a:p>
        </p:txBody>
      </p:sp>
      <p:sp>
        <p:nvSpPr>
          <p:cNvPr id="231428" name="AutoShape 4"/>
          <p:cNvSpPr>
            <a:spLocks noChangeArrowheads="1"/>
          </p:cNvSpPr>
          <p:nvPr/>
        </p:nvSpPr>
        <p:spPr bwMode="auto">
          <a:xfrm>
            <a:off x="357188" y="260350"/>
            <a:ext cx="2374900" cy="1906588"/>
          </a:xfrm>
          <a:prstGeom prst="star16">
            <a:avLst>
              <a:gd name="adj" fmla="val 37500"/>
            </a:avLst>
          </a:prstGeom>
          <a:gradFill rotWithShape="0">
            <a:gsLst>
              <a:gs pos="0">
                <a:srgbClr val="FFFF66"/>
              </a:gs>
              <a:gs pos="100000">
                <a:srgbClr val="CCCC52"/>
              </a:gs>
            </a:gsLst>
            <a:path path="shape">
              <a:fillToRect l="50000" t="50000" r="50000" b="50000"/>
            </a:path>
          </a:gradFill>
          <a:ln w="12700">
            <a:solidFill>
              <a:srgbClr val="FFFF00"/>
            </a:solidFill>
            <a:miter lim="800000"/>
            <a:headEnd/>
            <a:tailEnd/>
          </a:ln>
        </p:spPr>
        <p:txBody>
          <a:bodyPr wrap="none" anchor="ctr"/>
          <a:lstStyle/>
          <a:p>
            <a:endParaRPr lang="it-IT" altLang="it-IT"/>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ChangeArrowheads="1"/>
          </p:cNvSpPr>
          <p:nvPr/>
        </p:nvSpPr>
        <p:spPr bwMode="auto">
          <a:xfrm>
            <a:off x="973138" y="2624138"/>
            <a:ext cx="11052175" cy="6392862"/>
          </a:xfrm>
          <a:prstGeom prst="rect">
            <a:avLst/>
          </a:prstGeom>
          <a:noFill/>
          <a:ln w="9525">
            <a:noFill/>
            <a:miter lim="800000"/>
            <a:headEnd/>
            <a:tailEnd/>
          </a:ln>
        </p:spPr>
        <p:txBody>
          <a:bodyPr lIns="130933" tIns="65466" rIns="130933" bIns="65466"/>
          <a:lstStyle/>
          <a:p>
            <a:pPr algn="l" defTabSz="1300163" eaLnBrk="0" hangingPunct="0">
              <a:spcBef>
                <a:spcPct val="0"/>
              </a:spcBef>
              <a:tabLst>
                <a:tab pos="530225" algn="l"/>
              </a:tabLst>
            </a:pPr>
            <a:r>
              <a:rPr lang="it-IT" altLang="it-IT" sz="5700" b="0">
                <a:latin typeface="Comic Sans MS" pitchFamily="66" charset="0"/>
              </a:rPr>
              <a:t>Sintomatologia</a:t>
            </a:r>
          </a:p>
          <a:p>
            <a:pPr algn="l" defTabSz="1300163" eaLnBrk="0" hangingPunct="0">
              <a:spcBef>
                <a:spcPct val="0"/>
              </a:spcBef>
              <a:tabLst>
                <a:tab pos="530225" algn="l"/>
              </a:tabLst>
            </a:pPr>
            <a:endParaRPr lang="it-IT" altLang="it-IT" b="0">
              <a:latin typeface="Comic Sans MS" pitchFamily="66" charset="0"/>
            </a:endParaRPr>
          </a:p>
          <a:p>
            <a:pPr algn="l" defTabSz="1300163" eaLnBrk="0" hangingPunct="0">
              <a:spcBef>
                <a:spcPct val="0"/>
              </a:spcBef>
              <a:buFontTx/>
              <a:buChar char="•"/>
              <a:tabLst>
                <a:tab pos="530225" algn="l"/>
              </a:tabLst>
            </a:pPr>
            <a:r>
              <a:rPr lang="it-IT" altLang="it-IT" sz="3600" b="0">
                <a:latin typeface="Comic Sans MS" pitchFamily="66" charset="0"/>
              </a:rPr>
              <a:t>Febbre (41° - 42°)</a:t>
            </a:r>
          </a:p>
          <a:p>
            <a:pPr algn="l" defTabSz="1300163" eaLnBrk="0" hangingPunct="0">
              <a:spcBef>
                <a:spcPct val="0"/>
              </a:spcBef>
              <a:buFontTx/>
              <a:buChar char="•"/>
              <a:tabLst>
                <a:tab pos="530225" algn="l"/>
              </a:tabLst>
            </a:pPr>
            <a:r>
              <a:rPr lang="it-IT" altLang="it-IT" sz="3600" b="0">
                <a:latin typeface="Comic Sans MS" pitchFamily="66" charset="0"/>
              </a:rPr>
              <a:t>Intensa cefalea pulsante, vertigini, lipotimia</a:t>
            </a:r>
          </a:p>
          <a:p>
            <a:pPr algn="l" defTabSz="1300163" eaLnBrk="0" hangingPunct="0">
              <a:spcBef>
                <a:spcPct val="0"/>
              </a:spcBef>
              <a:buFontTx/>
              <a:buChar char="•"/>
              <a:tabLst>
                <a:tab pos="530225" algn="l"/>
              </a:tabLst>
            </a:pPr>
            <a:r>
              <a:rPr lang="it-IT" altLang="it-IT" sz="3600" b="0">
                <a:latin typeface="Comic Sans MS" pitchFamily="66" charset="0"/>
              </a:rPr>
              <a:t>Cute arrossata, secca, calda</a:t>
            </a:r>
          </a:p>
          <a:p>
            <a:pPr algn="l" defTabSz="1300163" eaLnBrk="0" hangingPunct="0">
              <a:spcBef>
                <a:spcPct val="0"/>
              </a:spcBef>
              <a:buFontTx/>
              <a:buChar char="•"/>
              <a:tabLst>
                <a:tab pos="530225" algn="l"/>
              </a:tabLst>
            </a:pPr>
            <a:r>
              <a:rPr lang="it-IT" altLang="it-IT" sz="3600" b="0">
                <a:latin typeface="Comic Sans MS" pitchFamily="66" charset="0"/>
              </a:rPr>
              <a:t>Fastidio provocato dalla luce</a:t>
            </a:r>
          </a:p>
          <a:p>
            <a:pPr algn="l" defTabSz="1300163" eaLnBrk="0" hangingPunct="0">
              <a:spcBef>
                <a:spcPct val="0"/>
              </a:spcBef>
              <a:buFontTx/>
              <a:buChar char="•"/>
              <a:tabLst>
                <a:tab pos="530225" algn="l"/>
              </a:tabLst>
            </a:pPr>
            <a:r>
              <a:rPr lang="it-IT" altLang="it-IT" sz="3600" b="0">
                <a:latin typeface="Comic Sans MS" pitchFamily="66" charset="0"/>
              </a:rPr>
              <a:t>Crampi muscolari</a:t>
            </a:r>
          </a:p>
          <a:p>
            <a:pPr algn="l" defTabSz="1300163" eaLnBrk="0" hangingPunct="0">
              <a:spcBef>
                <a:spcPct val="0"/>
              </a:spcBef>
              <a:buFontTx/>
              <a:buChar char="•"/>
              <a:tabLst>
                <a:tab pos="530225" algn="l"/>
              </a:tabLst>
            </a:pPr>
            <a:r>
              <a:rPr lang="it-IT" altLang="it-IT" sz="3600" b="0">
                <a:latin typeface="Comic Sans MS" pitchFamily="66" charset="0"/>
              </a:rPr>
              <a:t>Nausea</a:t>
            </a:r>
          </a:p>
          <a:p>
            <a:pPr algn="l" defTabSz="1300163" eaLnBrk="0" hangingPunct="0">
              <a:spcBef>
                <a:spcPct val="0"/>
              </a:spcBef>
              <a:buFontTx/>
              <a:buChar char="•"/>
              <a:tabLst>
                <a:tab pos="530225" algn="l"/>
              </a:tabLst>
            </a:pPr>
            <a:r>
              <a:rPr lang="it-IT" altLang="it-IT" sz="3600" b="0">
                <a:latin typeface="Comic Sans MS" pitchFamily="66" charset="0"/>
              </a:rPr>
              <a:t>Vomito </a:t>
            </a:r>
          </a:p>
          <a:p>
            <a:pPr algn="l" defTabSz="1300163" eaLnBrk="0" hangingPunct="0">
              <a:spcBef>
                <a:spcPct val="0"/>
              </a:spcBef>
              <a:buFontTx/>
              <a:buChar char="•"/>
              <a:tabLst>
                <a:tab pos="530225" algn="l"/>
              </a:tabLst>
            </a:pPr>
            <a:r>
              <a:rPr lang="it-IT" altLang="it-IT" sz="3600" b="0">
                <a:latin typeface="Comic Sans MS" pitchFamily="66" charset="0"/>
              </a:rPr>
              <a:t>Allucinazioni</a:t>
            </a:r>
          </a:p>
          <a:p>
            <a:pPr algn="l" defTabSz="1300163" eaLnBrk="0" hangingPunct="0">
              <a:spcBef>
                <a:spcPct val="0"/>
              </a:spcBef>
              <a:buFontTx/>
              <a:buChar char="•"/>
              <a:tabLst>
                <a:tab pos="530225" algn="l"/>
              </a:tabLst>
            </a:pPr>
            <a:r>
              <a:rPr lang="it-IT" altLang="it-IT" sz="3600" b="0">
                <a:latin typeface="Comic Sans MS" pitchFamily="66" charset="0"/>
              </a:rPr>
              <a:t>Rigidita’ nucale</a:t>
            </a:r>
          </a:p>
          <a:p>
            <a:pPr algn="l" defTabSz="1300163" eaLnBrk="0" hangingPunct="0">
              <a:spcBef>
                <a:spcPct val="0"/>
              </a:spcBef>
              <a:tabLst>
                <a:tab pos="530225" algn="l"/>
              </a:tabLst>
            </a:pPr>
            <a:endParaRPr lang="it-IT" altLang="it-IT" sz="3600" b="0">
              <a:latin typeface="Comic Sans MS" pitchFamily="66" charset="0"/>
            </a:endParaRPr>
          </a:p>
          <a:p>
            <a:pPr algn="l" defTabSz="1300163" eaLnBrk="0" hangingPunct="0">
              <a:spcBef>
                <a:spcPct val="0"/>
              </a:spcBef>
              <a:tabLst>
                <a:tab pos="530225" algn="l"/>
              </a:tabLst>
            </a:pPr>
            <a:endParaRPr lang="it-IT" altLang="it-IT" sz="1800" b="0">
              <a:latin typeface="Comic Sans MS" pitchFamily="66" charset="0"/>
            </a:endParaRPr>
          </a:p>
        </p:txBody>
      </p:sp>
      <p:sp>
        <p:nvSpPr>
          <p:cNvPr id="870403" name="Rectangle 3"/>
          <p:cNvSpPr>
            <a:spLocks noChangeArrowheads="1"/>
          </p:cNvSpPr>
          <p:nvPr/>
        </p:nvSpPr>
        <p:spPr bwMode="auto">
          <a:xfrm>
            <a:off x="561975" y="0"/>
            <a:ext cx="11884025" cy="1625600"/>
          </a:xfrm>
          <a:prstGeom prst="rect">
            <a:avLst/>
          </a:prstGeom>
          <a:noFill/>
          <a:ln w="9525">
            <a:noFill/>
            <a:miter lim="800000"/>
            <a:headEnd/>
            <a:tailEnd/>
          </a:ln>
          <a:effectLst/>
        </p:spPr>
        <p:txBody>
          <a:bodyPr lIns="130933" tIns="65466" rIns="130933" bIns="65466" anchor="b"/>
          <a:lstStyle/>
          <a:p>
            <a:pPr defTabSz="1300163" eaLnBrk="0" hangingPunct="0">
              <a:lnSpc>
                <a:spcPct val="90000"/>
              </a:lnSpc>
              <a:spcBef>
                <a:spcPct val="0"/>
              </a:spcBef>
              <a:defRPr/>
            </a:pPr>
            <a:r>
              <a:rPr lang="it-IT" sz="6800">
                <a:solidFill>
                  <a:srgbClr val="FF0033"/>
                </a:solidFill>
                <a:effectLst>
                  <a:outerShdw blurRad="38100" dist="38100" dir="2700000" algn="tl">
                    <a:srgbClr val="C0C0C0"/>
                  </a:outerShdw>
                </a:effectLst>
                <a:latin typeface="Comic Sans MS" pitchFamily="66" charset="0"/>
              </a:rPr>
              <a:t>COLPO DI SOLE</a:t>
            </a:r>
          </a:p>
        </p:txBody>
      </p:sp>
      <p:pic>
        <p:nvPicPr>
          <p:cNvPr id="232452" name="Picture 4" descr="colposole"/>
          <p:cNvPicPr>
            <a:picLocks noChangeAspect="1" noChangeArrowheads="1"/>
          </p:cNvPicPr>
          <p:nvPr/>
        </p:nvPicPr>
        <p:blipFill>
          <a:blip r:embed="rId3"/>
          <a:srcRect/>
          <a:stretch>
            <a:fillRect/>
          </a:stretch>
        </p:blipFill>
        <p:spPr bwMode="auto">
          <a:xfrm>
            <a:off x="8158163" y="5668963"/>
            <a:ext cx="4032250" cy="3438525"/>
          </a:xfrm>
          <a:prstGeom prst="rect">
            <a:avLst/>
          </a:prstGeom>
          <a:noFill/>
          <a:ln w="19050">
            <a:solidFill>
              <a:srgbClr val="FFCC00"/>
            </a:solidFill>
            <a:miter lim="800000"/>
            <a:headEnd/>
            <a:tailEnd/>
          </a:ln>
        </p:spPr>
      </p:pic>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ChangeArrowheads="1"/>
          </p:cNvSpPr>
          <p:nvPr/>
        </p:nvSpPr>
        <p:spPr bwMode="auto">
          <a:xfrm>
            <a:off x="561975" y="781050"/>
            <a:ext cx="11884025" cy="1625600"/>
          </a:xfrm>
          <a:prstGeom prst="rect">
            <a:avLst/>
          </a:prstGeom>
          <a:noFill/>
          <a:ln w="9525">
            <a:noFill/>
            <a:miter lim="800000"/>
            <a:headEnd/>
            <a:tailEnd/>
          </a:ln>
          <a:effectLst/>
        </p:spPr>
        <p:txBody>
          <a:bodyPr lIns="130933" tIns="65466" rIns="130933" bIns="65466" anchor="b"/>
          <a:lstStyle/>
          <a:p>
            <a:pPr defTabSz="1300163" eaLnBrk="0" hangingPunct="0">
              <a:lnSpc>
                <a:spcPct val="90000"/>
              </a:lnSpc>
              <a:spcBef>
                <a:spcPct val="0"/>
              </a:spcBef>
              <a:defRPr/>
            </a:pPr>
            <a:r>
              <a:rPr lang="it-IT" sz="6800">
                <a:solidFill>
                  <a:srgbClr val="FF0033"/>
                </a:solidFill>
                <a:effectLst>
                  <a:outerShdw blurRad="38100" dist="38100" dir="2700000" algn="tl">
                    <a:srgbClr val="C0C0C0"/>
                  </a:outerShdw>
                </a:effectLst>
                <a:latin typeface="Comic Sans MS" pitchFamily="66" charset="0"/>
              </a:rPr>
              <a:t>COLPO DI SOLE</a:t>
            </a:r>
          </a:p>
          <a:p>
            <a:pPr defTabSz="1300163" eaLnBrk="0" hangingPunct="0">
              <a:lnSpc>
                <a:spcPct val="90000"/>
              </a:lnSpc>
              <a:spcBef>
                <a:spcPct val="0"/>
              </a:spcBef>
              <a:defRPr/>
            </a:pPr>
            <a:r>
              <a:rPr lang="it-IT" sz="6800" b="0" i="1">
                <a:solidFill>
                  <a:schemeClr val="accent2"/>
                </a:solidFill>
                <a:effectLst>
                  <a:outerShdw blurRad="38100" dist="38100" dir="2700000" algn="tl">
                    <a:srgbClr val="C0C0C0"/>
                  </a:outerShdw>
                </a:effectLst>
                <a:latin typeface="Comic Sans MS" pitchFamily="66" charset="0"/>
              </a:rPr>
              <a:t>Cosa fare</a:t>
            </a:r>
          </a:p>
        </p:txBody>
      </p:sp>
      <p:sp>
        <p:nvSpPr>
          <p:cNvPr id="233475" name="Rectangle 3"/>
          <p:cNvSpPr>
            <a:spLocks noChangeArrowheads="1"/>
          </p:cNvSpPr>
          <p:nvPr/>
        </p:nvSpPr>
        <p:spPr bwMode="auto">
          <a:xfrm>
            <a:off x="666750" y="2624138"/>
            <a:ext cx="11995150" cy="7172325"/>
          </a:xfrm>
          <a:prstGeom prst="rect">
            <a:avLst/>
          </a:prstGeom>
          <a:noFill/>
          <a:ln w="9525">
            <a:noFill/>
            <a:miter lim="800000"/>
            <a:headEnd/>
            <a:tailEnd/>
          </a:ln>
        </p:spPr>
        <p:txBody>
          <a:bodyPr lIns="130933" tIns="65466" rIns="130933" bIns="65466">
            <a:spAutoFit/>
          </a:bodyPr>
          <a:lstStyle/>
          <a:p>
            <a:pPr algn="l" defTabSz="1300163">
              <a:lnSpc>
                <a:spcPct val="80000"/>
              </a:lnSpc>
              <a:spcBef>
                <a:spcPct val="50000"/>
              </a:spcBef>
              <a:buFontTx/>
              <a:buChar char="•"/>
              <a:tabLst>
                <a:tab pos="530225" algn="l"/>
              </a:tabLst>
            </a:pPr>
            <a:r>
              <a:rPr lang="it-IT" altLang="it-IT" sz="3400">
                <a:latin typeface="Comic Sans MS" pitchFamily="66" charset="0"/>
              </a:rPr>
              <a:t>Condurre la vittima in ambiente fresco, ventilato e poco illumintato</a:t>
            </a:r>
          </a:p>
          <a:p>
            <a:pPr algn="l" defTabSz="1300163">
              <a:lnSpc>
                <a:spcPct val="80000"/>
              </a:lnSpc>
              <a:spcBef>
                <a:spcPct val="50000"/>
              </a:spcBef>
              <a:buFontTx/>
              <a:buChar char="•"/>
              <a:tabLst>
                <a:tab pos="530225" algn="l"/>
              </a:tabLst>
            </a:pPr>
            <a:r>
              <a:rPr lang="it-IT" altLang="it-IT" sz="3400">
                <a:latin typeface="Comic Sans MS" pitchFamily="66" charset="0"/>
              </a:rPr>
              <a:t>Liberarlo da abiti stretti, cinture, reggiseno…</a:t>
            </a:r>
          </a:p>
          <a:p>
            <a:pPr algn="l" defTabSz="1300163">
              <a:lnSpc>
                <a:spcPct val="80000"/>
              </a:lnSpc>
              <a:spcBef>
                <a:spcPct val="50000"/>
              </a:spcBef>
              <a:buFontTx/>
              <a:buChar char="•"/>
              <a:tabLst>
                <a:tab pos="530225" algn="l"/>
              </a:tabLst>
            </a:pPr>
            <a:r>
              <a:rPr lang="it-IT" altLang="it-IT" sz="3400">
                <a:latin typeface="Comic Sans MS" pitchFamily="66" charset="0"/>
              </a:rPr>
              <a:t>Distenderlo a terra.</a:t>
            </a:r>
          </a:p>
          <a:p>
            <a:pPr algn="l" defTabSz="1300163">
              <a:lnSpc>
                <a:spcPct val="80000"/>
              </a:lnSpc>
              <a:spcBef>
                <a:spcPct val="50000"/>
              </a:spcBef>
              <a:buFontTx/>
              <a:buChar char="•"/>
              <a:tabLst>
                <a:tab pos="530225" algn="l"/>
              </a:tabLst>
            </a:pPr>
            <a:r>
              <a:rPr lang="it-IT" altLang="it-IT" sz="3400">
                <a:latin typeface="Comic Sans MS" pitchFamily="66" charset="0"/>
              </a:rPr>
              <a:t>Ghiaccio sulla testa e sul torace </a:t>
            </a:r>
          </a:p>
          <a:p>
            <a:pPr algn="l" defTabSz="1300163">
              <a:lnSpc>
                <a:spcPct val="80000"/>
              </a:lnSpc>
              <a:spcBef>
                <a:spcPct val="50000"/>
              </a:spcBef>
              <a:buFontTx/>
              <a:buChar char="•"/>
              <a:tabLst>
                <a:tab pos="530225" algn="l"/>
              </a:tabLst>
            </a:pPr>
            <a:r>
              <a:rPr lang="it-IT" altLang="it-IT" sz="3400">
                <a:latin typeface="Comic Sans MS" pitchFamily="66" charset="0"/>
              </a:rPr>
              <a:t>Sdraiarla (posizioni anti-shcok) e se è cosciente, dargli da bere lentamente acqua</a:t>
            </a:r>
          </a:p>
          <a:p>
            <a:pPr marL="1208088" lvl="2" indent="-406400" algn="l" defTabSz="1300163">
              <a:lnSpc>
                <a:spcPct val="80000"/>
              </a:lnSpc>
              <a:spcBef>
                <a:spcPct val="50000"/>
              </a:spcBef>
              <a:buClr>
                <a:schemeClr val="tx1"/>
              </a:buClr>
              <a:buFont typeface="Wingdings" pitchFamily="2" charset="2"/>
              <a:buChar char="Ø"/>
              <a:tabLst>
                <a:tab pos="530225" algn="l"/>
              </a:tabLst>
            </a:pPr>
            <a:r>
              <a:rPr lang="it-IT" altLang="it-IT" sz="3400">
                <a:latin typeface="Comic Sans MS" pitchFamily="66" charset="0"/>
              </a:rPr>
              <a:t>non dare da bere alcolici</a:t>
            </a:r>
          </a:p>
          <a:p>
            <a:pPr algn="l" defTabSz="1300163">
              <a:lnSpc>
                <a:spcPct val="80000"/>
              </a:lnSpc>
              <a:spcBef>
                <a:spcPct val="50000"/>
              </a:spcBef>
              <a:buClr>
                <a:schemeClr val="tx1"/>
              </a:buClr>
              <a:buFontTx/>
              <a:buChar char="•"/>
              <a:tabLst>
                <a:tab pos="530225" algn="l"/>
              </a:tabLst>
            </a:pPr>
            <a:r>
              <a:rPr lang="it-IT" altLang="it-IT" sz="3400">
                <a:latin typeface="Comic Sans MS" pitchFamily="66" charset="0"/>
              </a:rPr>
              <a:t>In caso di compromissione o perdita di coscienza</a:t>
            </a:r>
          </a:p>
          <a:p>
            <a:pPr marL="1208088" lvl="2" indent="-406400" algn="l" defTabSz="1300163">
              <a:lnSpc>
                <a:spcPct val="80000"/>
              </a:lnSpc>
              <a:spcBef>
                <a:spcPct val="50000"/>
              </a:spcBef>
              <a:buClr>
                <a:schemeClr val="tx1"/>
              </a:buClr>
              <a:buFont typeface="Wingdings" pitchFamily="2" charset="2"/>
              <a:buChar char="Ø"/>
              <a:tabLst>
                <a:tab pos="530225" algn="l"/>
              </a:tabLst>
            </a:pPr>
            <a:r>
              <a:rPr lang="it-IT" altLang="it-IT" sz="3400">
                <a:latin typeface="Comic Sans MS" pitchFamily="66" charset="0"/>
              </a:rPr>
              <a:t>chiamare il 118</a:t>
            </a:r>
          </a:p>
          <a:p>
            <a:pPr marL="1208088" lvl="2" indent="-406400" algn="l" defTabSz="1300163">
              <a:lnSpc>
                <a:spcPct val="80000"/>
              </a:lnSpc>
              <a:spcBef>
                <a:spcPct val="50000"/>
              </a:spcBef>
              <a:buClr>
                <a:schemeClr val="tx1"/>
              </a:buClr>
              <a:buFont typeface="Wingdings" pitchFamily="2" charset="2"/>
              <a:buChar char="Ø"/>
              <a:tabLst>
                <a:tab pos="530225" algn="l"/>
              </a:tabLst>
            </a:pPr>
            <a:r>
              <a:rPr lang="it-IT" altLang="it-IT" sz="3400">
                <a:latin typeface="Comic Sans MS" pitchFamily="66" charset="0"/>
              </a:rPr>
              <a:t>Controllare e,se necessario, sostenere le funzioni vitali</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p:cNvSpPr>
            <a:spLocks noChangeArrowheads="1"/>
          </p:cNvSpPr>
          <p:nvPr/>
        </p:nvSpPr>
        <p:spPr bwMode="auto">
          <a:xfrm>
            <a:off x="957263" y="2068513"/>
            <a:ext cx="11052175" cy="6392862"/>
          </a:xfrm>
          <a:prstGeom prst="rect">
            <a:avLst/>
          </a:prstGeom>
          <a:noFill/>
          <a:ln w="9525">
            <a:noFill/>
            <a:miter lim="800000"/>
            <a:headEnd/>
            <a:tailEnd/>
          </a:ln>
          <a:effectLst/>
        </p:spPr>
        <p:txBody>
          <a:bodyPr lIns="130933" tIns="65466" rIns="130933" bIns="65466"/>
          <a:lstStyle/>
          <a:p>
            <a:pPr algn="l" defTabSz="1300163" eaLnBrk="0" hangingPunct="0">
              <a:spcBef>
                <a:spcPct val="0"/>
              </a:spcBef>
              <a:tabLst>
                <a:tab pos="530225" algn="l"/>
              </a:tabLst>
              <a:defRPr/>
            </a:pPr>
            <a:r>
              <a:rPr lang="it-IT" sz="5700" b="0">
                <a:latin typeface="Comic Sans MS" pitchFamily="66" charset="0"/>
              </a:rPr>
              <a:t>Per la </a:t>
            </a:r>
            <a:r>
              <a:rPr lang="it-IT" sz="5700">
                <a:solidFill>
                  <a:schemeClr val="accent2"/>
                </a:solidFill>
                <a:effectLst>
                  <a:outerShdw blurRad="38100" dist="38100" dir="2700000" algn="tl">
                    <a:srgbClr val="C0C0C0"/>
                  </a:outerShdw>
                </a:effectLst>
                <a:latin typeface="Comic Sans MS" pitchFamily="66" charset="0"/>
              </a:rPr>
              <a:t>permanenza in ambienti eccessivamente caldi</a:t>
            </a:r>
            <a:r>
              <a:rPr lang="it-IT" sz="5700" b="0">
                <a:latin typeface="Comic Sans MS" pitchFamily="66" charset="0"/>
              </a:rPr>
              <a:t> si produce un’eccessiva sudorazione che può dare un collasso ipotensivo</a:t>
            </a:r>
          </a:p>
          <a:p>
            <a:pPr algn="l" defTabSz="1300163" eaLnBrk="0" hangingPunct="0">
              <a:spcBef>
                <a:spcPct val="0"/>
              </a:spcBef>
              <a:tabLst>
                <a:tab pos="530225" algn="l"/>
              </a:tabLst>
              <a:defRPr/>
            </a:pPr>
            <a:endParaRPr lang="it-IT" sz="5700" b="0">
              <a:latin typeface="Comic Sans MS" pitchFamily="66" charset="0"/>
            </a:endParaRPr>
          </a:p>
          <a:p>
            <a:pPr algn="l" defTabSz="1300163">
              <a:lnSpc>
                <a:spcPct val="90000"/>
              </a:lnSpc>
              <a:tabLst>
                <a:tab pos="530225" algn="l"/>
              </a:tabLst>
              <a:defRPr/>
            </a:pPr>
            <a:r>
              <a:rPr lang="it-IT" sz="4400">
                <a:solidFill>
                  <a:srgbClr val="FF0033"/>
                </a:solidFill>
              </a:rPr>
              <a:t>Può anche essere l’evoluzione del colpo di sole!</a:t>
            </a:r>
          </a:p>
          <a:p>
            <a:pPr algn="l" defTabSz="1300163" eaLnBrk="0" hangingPunct="0">
              <a:spcBef>
                <a:spcPct val="0"/>
              </a:spcBef>
              <a:tabLst>
                <a:tab pos="530225" algn="l"/>
              </a:tabLst>
              <a:defRPr/>
            </a:pPr>
            <a:endParaRPr lang="it-IT" sz="4400" b="0">
              <a:solidFill>
                <a:srgbClr val="FF0033"/>
              </a:solidFill>
              <a:latin typeface="Comic Sans MS" pitchFamily="66" charset="0"/>
            </a:endParaRPr>
          </a:p>
          <a:p>
            <a:pPr algn="l" defTabSz="1300163" eaLnBrk="0" hangingPunct="0">
              <a:spcBef>
                <a:spcPct val="0"/>
              </a:spcBef>
              <a:tabLst>
                <a:tab pos="530225" algn="l"/>
              </a:tabLst>
              <a:defRPr/>
            </a:pPr>
            <a:endParaRPr lang="it-IT" sz="5700" b="0">
              <a:latin typeface="Comic Sans MS" pitchFamily="66" charset="0"/>
            </a:endParaRPr>
          </a:p>
        </p:txBody>
      </p:sp>
      <p:sp>
        <p:nvSpPr>
          <p:cNvPr id="566275" name="Rectangle 3"/>
          <p:cNvSpPr>
            <a:spLocks noChangeArrowheads="1"/>
          </p:cNvSpPr>
          <p:nvPr/>
        </p:nvSpPr>
        <p:spPr bwMode="auto">
          <a:xfrm>
            <a:off x="561975" y="0"/>
            <a:ext cx="11884025" cy="1625600"/>
          </a:xfrm>
          <a:prstGeom prst="rect">
            <a:avLst/>
          </a:prstGeom>
          <a:noFill/>
          <a:ln w="9525">
            <a:noFill/>
            <a:miter lim="800000"/>
            <a:headEnd/>
            <a:tailEnd/>
          </a:ln>
          <a:effectLst/>
        </p:spPr>
        <p:txBody>
          <a:bodyPr lIns="130933" tIns="65466" rIns="130933" bIns="65466" anchor="b"/>
          <a:lstStyle/>
          <a:p>
            <a:pPr defTabSz="1300163" eaLnBrk="0" hangingPunct="0">
              <a:lnSpc>
                <a:spcPct val="90000"/>
              </a:lnSpc>
              <a:spcBef>
                <a:spcPct val="0"/>
              </a:spcBef>
              <a:defRPr/>
            </a:pPr>
            <a:r>
              <a:rPr lang="it-IT" sz="6800">
                <a:solidFill>
                  <a:srgbClr val="FF0033"/>
                </a:solidFill>
                <a:effectLst>
                  <a:outerShdw blurRad="38100" dist="38100" dir="2700000" algn="tl">
                    <a:srgbClr val="C0C0C0"/>
                  </a:outerShdw>
                </a:effectLst>
                <a:latin typeface="Comic Sans MS" pitchFamily="66" charset="0"/>
              </a:rPr>
              <a:t>COLPO DI CALORE</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body" idx="4294967295"/>
          </p:nvPr>
        </p:nvSpPr>
        <p:spPr>
          <a:xfrm>
            <a:off x="974725" y="2984500"/>
            <a:ext cx="11053763" cy="5665788"/>
          </a:xfrm>
        </p:spPr>
        <p:txBody>
          <a:bodyPr lIns="130037" tIns="65018" rIns="130037" bIns="65018"/>
          <a:lstStyle/>
          <a:p>
            <a:pPr marL="273050" indent="-273050" defTabSz="914400" eaLnBrk="1" hangingPunct="1"/>
            <a:r>
              <a:rPr lang="it-IT" altLang="it-IT" b="1"/>
              <a:t>E’ una condizione di ipertermia per cui si ha un aumento della temperatura corporea centrale oltre i </a:t>
            </a:r>
            <a:r>
              <a:rPr lang="it-IT" altLang="it-IT" sz="6400" b="1">
                <a:solidFill>
                  <a:srgbClr val="21B2C9"/>
                </a:solidFill>
              </a:rPr>
              <a:t>41°C</a:t>
            </a:r>
          </a:p>
          <a:p>
            <a:pPr marL="273050" indent="-273050" defTabSz="914400" eaLnBrk="1" hangingPunct="1">
              <a:buFontTx/>
              <a:buNone/>
            </a:pPr>
            <a:endParaRPr lang="it-IT" altLang="it-IT" sz="6400" b="1">
              <a:solidFill>
                <a:schemeClr val="tx2"/>
              </a:solidFill>
            </a:endParaRPr>
          </a:p>
          <a:p>
            <a:pPr marL="273050" indent="-273050" defTabSz="914400" eaLnBrk="1" hangingPunct="1"/>
            <a:r>
              <a:rPr lang="it-IT" altLang="it-IT"/>
              <a:t>Se non trattata tempestivamente è sempre </a:t>
            </a:r>
            <a:r>
              <a:rPr lang="it-IT" altLang="it-IT" b="1">
                <a:solidFill>
                  <a:srgbClr val="21B2C9"/>
                </a:solidFill>
              </a:rPr>
              <a:t>mortale!</a:t>
            </a:r>
          </a:p>
        </p:txBody>
      </p:sp>
      <p:sp>
        <p:nvSpPr>
          <p:cNvPr id="1229828" name="Rectangle 4"/>
          <p:cNvSpPr>
            <a:spLocks noChangeArrowheads="1"/>
          </p:cNvSpPr>
          <p:nvPr/>
        </p:nvSpPr>
        <p:spPr bwMode="auto">
          <a:xfrm>
            <a:off x="2232025" y="1139825"/>
            <a:ext cx="8008938" cy="998538"/>
          </a:xfrm>
          <a:prstGeom prst="rect">
            <a:avLst/>
          </a:prstGeom>
          <a:noFill/>
          <a:ln w="9525">
            <a:noFill/>
            <a:miter lim="800000"/>
            <a:headEnd/>
            <a:tailEnd/>
          </a:ln>
          <a:effectLst/>
        </p:spPr>
        <p:txBody>
          <a:bodyPr wrap="none">
            <a:spAutoFit/>
          </a:bodyPr>
          <a:lstStyle/>
          <a:p>
            <a:pPr eaLnBrk="0" hangingPunct="0">
              <a:lnSpc>
                <a:spcPct val="90000"/>
              </a:lnSpc>
              <a:spcBef>
                <a:spcPct val="0"/>
              </a:spcBef>
              <a:defRPr/>
            </a:pPr>
            <a:r>
              <a:rPr lang="it-IT" sz="6600">
                <a:solidFill>
                  <a:srgbClr val="FF0033"/>
                </a:solidFill>
                <a:effectLst>
                  <a:outerShdw blurRad="38100" dist="38100" dir="2700000" algn="tl">
                    <a:srgbClr val="C0C0C0"/>
                  </a:outerShdw>
                </a:effectLst>
              </a:rPr>
              <a:t>COLPO DI CALORE</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2"/>
          <p:cNvSpPr>
            <a:spLocks noChangeArrowheads="1"/>
          </p:cNvSpPr>
          <p:nvPr/>
        </p:nvSpPr>
        <p:spPr bwMode="auto">
          <a:xfrm>
            <a:off x="561975" y="866775"/>
            <a:ext cx="11884025" cy="1625600"/>
          </a:xfrm>
          <a:prstGeom prst="rect">
            <a:avLst/>
          </a:prstGeom>
          <a:noFill/>
          <a:ln w="9525">
            <a:noFill/>
            <a:miter lim="800000"/>
            <a:headEnd/>
            <a:tailEnd/>
          </a:ln>
          <a:effectLst/>
        </p:spPr>
        <p:txBody>
          <a:bodyPr lIns="130933" tIns="65466" rIns="130933" bIns="65466" anchor="b"/>
          <a:lstStyle/>
          <a:p>
            <a:pPr defTabSz="1300163" eaLnBrk="0" hangingPunct="0">
              <a:lnSpc>
                <a:spcPct val="90000"/>
              </a:lnSpc>
              <a:spcBef>
                <a:spcPct val="0"/>
              </a:spcBef>
              <a:defRPr/>
            </a:pPr>
            <a:r>
              <a:rPr lang="it-IT" sz="6800">
                <a:solidFill>
                  <a:srgbClr val="FF0033"/>
                </a:solidFill>
                <a:effectLst>
                  <a:outerShdw blurRad="38100" dist="38100" dir="2700000" algn="tl">
                    <a:srgbClr val="C0C0C0"/>
                  </a:outerShdw>
                </a:effectLst>
                <a:latin typeface="Comic Sans MS" pitchFamily="66" charset="0"/>
              </a:rPr>
              <a:t>COLPO DI CALORE</a:t>
            </a:r>
          </a:p>
        </p:txBody>
      </p:sp>
      <p:sp>
        <p:nvSpPr>
          <p:cNvPr id="236547" name="Rectangle 3"/>
          <p:cNvSpPr>
            <a:spLocks noChangeArrowheads="1"/>
          </p:cNvSpPr>
          <p:nvPr/>
        </p:nvSpPr>
        <p:spPr bwMode="auto">
          <a:xfrm>
            <a:off x="666750" y="2624138"/>
            <a:ext cx="11995150" cy="4818062"/>
          </a:xfrm>
          <a:prstGeom prst="rect">
            <a:avLst/>
          </a:prstGeom>
          <a:noFill/>
          <a:ln w="9525">
            <a:noFill/>
            <a:miter lim="800000"/>
            <a:headEnd/>
            <a:tailEnd/>
          </a:ln>
        </p:spPr>
        <p:txBody>
          <a:bodyPr lIns="130933" tIns="65466" rIns="130933" bIns="65466">
            <a:spAutoFit/>
          </a:bodyPr>
          <a:lstStyle/>
          <a:p>
            <a:pPr algn="l" defTabSz="1300163">
              <a:lnSpc>
                <a:spcPct val="80000"/>
              </a:lnSpc>
              <a:spcBef>
                <a:spcPct val="50000"/>
              </a:spcBef>
              <a:tabLst>
                <a:tab pos="530225" algn="l"/>
              </a:tabLst>
            </a:pPr>
            <a:r>
              <a:rPr lang="it-IT" altLang="it-IT" sz="4000">
                <a:latin typeface="Comic Sans MS" pitchFamily="66" charset="0"/>
              </a:rPr>
              <a:t>Sintomatologia:</a:t>
            </a:r>
          </a:p>
          <a:p>
            <a:pPr algn="l" defTabSz="1300163">
              <a:lnSpc>
                <a:spcPct val="80000"/>
              </a:lnSpc>
              <a:spcBef>
                <a:spcPct val="50000"/>
              </a:spcBef>
              <a:buFontTx/>
              <a:buChar char="•"/>
              <a:tabLst>
                <a:tab pos="530225" algn="l"/>
              </a:tabLst>
            </a:pPr>
            <a:r>
              <a:rPr lang="it-IT" altLang="it-IT" sz="3200">
                <a:latin typeface="Comic Sans MS" pitchFamily="66" charset="0"/>
              </a:rPr>
              <a:t>Febbre</a:t>
            </a:r>
          </a:p>
          <a:p>
            <a:pPr algn="l" defTabSz="1300163">
              <a:lnSpc>
                <a:spcPct val="80000"/>
              </a:lnSpc>
              <a:spcBef>
                <a:spcPct val="50000"/>
              </a:spcBef>
              <a:buFontTx/>
              <a:buChar char="•"/>
              <a:tabLst>
                <a:tab pos="530225" algn="l"/>
              </a:tabLst>
            </a:pPr>
            <a:r>
              <a:rPr lang="it-IT" altLang="it-IT" sz="3200">
                <a:latin typeface="Comic Sans MS" pitchFamily="66" charset="0"/>
              </a:rPr>
              <a:t>Cefalea</a:t>
            </a:r>
          </a:p>
          <a:p>
            <a:pPr algn="l" defTabSz="1300163">
              <a:lnSpc>
                <a:spcPct val="80000"/>
              </a:lnSpc>
              <a:spcBef>
                <a:spcPct val="50000"/>
              </a:spcBef>
              <a:buFontTx/>
              <a:buChar char="•"/>
              <a:tabLst>
                <a:tab pos="530225" algn="l"/>
              </a:tabLst>
            </a:pPr>
            <a:r>
              <a:rPr lang="it-IT" altLang="it-IT" sz="3200">
                <a:latin typeface="Comic Sans MS" pitchFamily="66" charset="0"/>
              </a:rPr>
              <a:t>Inizialmente sudorazione profusa con disidratazione e sete intensa, successivamente cute secca ed arrossata</a:t>
            </a:r>
          </a:p>
          <a:p>
            <a:pPr algn="l" defTabSz="1300163">
              <a:lnSpc>
                <a:spcPct val="80000"/>
              </a:lnSpc>
              <a:spcBef>
                <a:spcPct val="50000"/>
              </a:spcBef>
              <a:buFontTx/>
              <a:buChar char="•"/>
              <a:tabLst>
                <a:tab pos="530225" algn="l"/>
              </a:tabLst>
            </a:pPr>
            <a:r>
              <a:rPr lang="it-IT" altLang="it-IT" sz="3200">
                <a:latin typeface="Comic Sans MS" pitchFamily="66" charset="0"/>
              </a:rPr>
              <a:t>Pallore</a:t>
            </a:r>
          </a:p>
          <a:p>
            <a:pPr algn="l" defTabSz="1300163">
              <a:lnSpc>
                <a:spcPct val="80000"/>
              </a:lnSpc>
              <a:spcBef>
                <a:spcPct val="50000"/>
              </a:spcBef>
              <a:buFontTx/>
              <a:buChar char="•"/>
              <a:tabLst>
                <a:tab pos="530225" algn="l"/>
              </a:tabLst>
            </a:pPr>
            <a:r>
              <a:rPr lang="it-IT" altLang="it-IT" sz="3200">
                <a:latin typeface="Comic Sans MS" pitchFamily="66" charset="0"/>
              </a:rPr>
              <a:t>Vertigini</a:t>
            </a:r>
          </a:p>
          <a:p>
            <a:pPr algn="l" defTabSz="1300163">
              <a:lnSpc>
                <a:spcPct val="80000"/>
              </a:lnSpc>
              <a:spcBef>
                <a:spcPct val="50000"/>
              </a:spcBef>
              <a:buFontTx/>
              <a:buChar char="•"/>
              <a:tabLst>
                <a:tab pos="530225" algn="l"/>
              </a:tabLst>
            </a:pPr>
            <a:r>
              <a:rPr lang="it-IT" altLang="it-IT" sz="3200">
                <a:latin typeface="Comic Sans MS" pitchFamily="66" charset="0"/>
              </a:rPr>
              <a:t>Possibile perdita di coscienza</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2"/>
          <p:cNvSpPr>
            <a:spLocks noChangeArrowheads="1"/>
          </p:cNvSpPr>
          <p:nvPr/>
        </p:nvSpPr>
        <p:spPr bwMode="auto">
          <a:xfrm>
            <a:off x="561975" y="781050"/>
            <a:ext cx="11884025" cy="1625600"/>
          </a:xfrm>
          <a:prstGeom prst="rect">
            <a:avLst/>
          </a:prstGeom>
          <a:noFill/>
          <a:ln w="9525">
            <a:noFill/>
            <a:miter lim="800000"/>
            <a:headEnd/>
            <a:tailEnd/>
          </a:ln>
          <a:effectLst/>
        </p:spPr>
        <p:txBody>
          <a:bodyPr lIns="130933" tIns="65466" rIns="130933" bIns="65466" anchor="b"/>
          <a:lstStyle/>
          <a:p>
            <a:pPr defTabSz="1300163" eaLnBrk="0" hangingPunct="0">
              <a:lnSpc>
                <a:spcPct val="90000"/>
              </a:lnSpc>
              <a:spcBef>
                <a:spcPct val="0"/>
              </a:spcBef>
              <a:defRPr/>
            </a:pPr>
            <a:r>
              <a:rPr lang="it-IT" sz="6800">
                <a:solidFill>
                  <a:srgbClr val="FF0033"/>
                </a:solidFill>
                <a:effectLst>
                  <a:outerShdw blurRad="38100" dist="38100" dir="2700000" algn="tl">
                    <a:srgbClr val="C0C0C0"/>
                  </a:outerShdw>
                </a:effectLst>
                <a:latin typeface="Comic Sans MS" pitchFamily="66" charset="0"/>
              </a:rPr>
              <a:t>COLPO DI CALORE</a:t>
            </a:r>
          </a:p>
          <a:p>
            <a:pPr defTabSz="1300163" eaLnBrk="0" hangingPunct="0">
              <a:lnSpc>
                <a:spcPct val="90000"/>
              </a:lnSpc>
              <a:spcBef>
                <a:spcPct val="0"/>
              </a:spcBef>
              <a:defRPr/>
            </a:pPr>
            <a:r>
              <a:rPr lang="it-IT" sz="6800" b="0" i="1">
                <a:solidFill>
                  <a:schemeClr val="accent2"/>
                </a:solidFill>
                <a:effectLst>
                  <a:outerShdw blurRad="38100" dist="38100" dir="2700000" algn="tl">
                    <a:srgbClr val="C0C0C0"/>
                  </a:outerShdw>
                </a:effectLst>
                <a:latin typeface="Comic Sans MS" pitchFamily="66" charset="0"/>
              </a:rPr>
              <a:t>Cosa fare</a:t>
            </a:r>
          </a:p>
        </p:txBody>
      </p:sp>
      <p:sp>
        <p:nvSpPr>
          <p:cNvPr id="237571" name="Rectangle 3"/>
          <p:cNvSpPr>
            <a:spLocks noChangeArrowheads="1"/>
          </p:cNvSpPr>
          <p:nvPr/>
        </p:nvSpPr>
        <p:spPr bwMode="auto">
          <a:xfrm>
            <a:off x="741363" y="3005138"/>
            <a:ext cx="11995150" cy="5411787"/>
          </a:xfrm>
          <a:prstGeom prst="rect">
            <a:avLst/>
          </a:prstGeom>
          <a:noFill/>
          <a:ln w="9525">
            <a:noFill/>
            <a:miter lim="800000"/>
            <a:headEnd/>
            <a:tailEnd/>
          </a:ln>
        </p:spPr>
        <p:txBody>
          <a:bodyPr lIns="130933" tIns="65466" rIns="130933" bIns="65466">
            <a:spAutoFit/>
          </a:bodyPr>
          <a:lstStyle/>
          <a:p>
            <a:pPr algn="l" defTabSz="1300163">
              <a:lnSpc>
                <a:spcPct val="80000"/>
              </a:lnSpc>
              <a:spcBef>
                <a:spcPct val="50000"/>
              </a:spcBef>
              <a:buClr>
                <a:schemeClr val="tx1"/>
              </a:buClr>
              <a:buFontTx/>
              <a:buChar char="•"/>
              <a:tabLst>
                <a:tab pos="530225" algn="l"/>
              </a:tabLst>
            </a:pPr>
            <a:r>
              <a:rPr lang="it-IT" altLang="it-IT" sz="3400">
                <a:latin typeface="Comic Sans MS" pitchFamily="66" charset="0"/>
              </a:rPr>
              <a:t>Togliere gli indumenti</a:t>
            </a:r>
          </a:p>
          <a:p>
            <a:pPr algn="l" defTabSz="1300163">
              <a:lnSpc>
                <a:spcPct val="80000"/>
              </a:lnSpc>
              <a:spcBef>
                <a:spcPct val="50000"/>
              </a:spcBef>
              <a:buClr>
                <a:schemeClr val="tx1"/>
              </a:buClr>
              <a:buFontTx/>
              <a:buChar char="•"/>
              <a:tabLst>
                <a:tab pos="530225" algn="l"/>
              </a:tabLst>
            </a:pPr>
            <a:r>
              <a:rPr lang="it-IT" altLang="it-IT" sz="3400">
                <a:latin typeface="Comic Sans MS" pitchFamily="66" charset="0"/>
              </a:rPr>
              <a:t>Spostare il paziente in un luogo fresco e raffreddare il corpo irrorandolo con acqua fresca</a:t>
            </a:r>
          </a:p>
          <a:p>
            <a:pPr algn="l" defTabSz="1300163">
              <a:lnSpc>
                <a:spcPct val="80000"/>
              </a:lnSpc>
              <a:spcBef>
                <a:spcPct val="50000"/>
              </a:spcBef>
              <a:buClr>
                <a:schemeClr val="tx1"/>
              </a:buClr>
              <a:buFontTx/>
              <a:buChar char="•"/>
              <a:tabLst>
                <a:tab pos="530225" algn="l"/>
              </a:tabLst>
            </a:pPr>
            <a:r>
              <a:rPr lang="it-IT" altLang="it-IT" sz="3400">
                <a:latin typeface="Comic Sans MS" pitchFamily="66" charset="0"/>
              </a:rPr>
              <a:t>Borsa del ghiaccio sulla testa</a:t>
            </a:r>
          </a:p>
          <a:p>
            <a:pPr algn="l" defTabSz="1300163">
              <a:lnSpc>
                <a:spcPct val="80000"/>
              </a:lnSpc>
              <a:spcBef>
                <a:spcPct val="50000"/>
              </a:spcBef>
              <a:buClr>
                <a:schemeClr val="tx1"/>
              </a:buClr>
              <a:buFontTx/>
              <a:buChar char="•"/>
              <a:tabLst>
                <a:tab pos="530225" algn="l"/>
              </a:tabLst>
            </a:pPr>
            <a:endParaRPr lang="it-IT" altLang="it-IT" sz="3400">
              <a:latin typeface="Comic Sans MS" pitchFamily="66" charset="0"/>
            </a:endParaRPr>
          </a:p>
          <a:p>
            <a:pPr algn="l" defTabSz="1300163">
              <a:lnSpc>
                <a:spcPct val="80000"/>
              </a:lnSpc>
              <a:spcBef>
                <a:spcPct val="50000"/>
              </a:spcBef>
              <a:buClr>
                <a:schemeClr val="tx1"/>
              </a:buClr>
              <a:buFontTx/>
              <a:buChar char="•"/>
              <a:tabLst>
                <a:tab pos="530225" algn="l"/>
              </a:tabLst>
            </a:pPr>
            <a:r>
              <a:rPr lang="it-IT" altLang="it-IT" sz="3400">
                <a:latin typeface="Comic Sans MS" pitchFamily="66" charset="0"/>
              </a:rPr>
              <a:t>In caso di compromissione o perdita di coscienza</a:t>
            </a:r>
          </a:p>
          <a:p>
            <a:pPr marL="1208088" lvl="2" indent="-406400" algn="l" defTabSz="1300163">
              <a:lnSpc>
                <a:spcPct val="80000"/>
              </a:lnSpc>
              <a:spcBef>
                <a:spcPct val="50000"/>
              </a:spcBef>
              <a:buClr>
                <a:schemeClr val="tx1"/>
              </a:buClr>
              <a:buFont typeface="Wingdings" pitchFamily="2" charset="2"/>
              <a:buChar char="Ø"/>
              <a:tabLst>
                <a:tab pos="530225" algn="l"/>
              </a:tabLst>
            </a:pPr>
            <a:r>
              <a:rPr lang="it-IT" altLang="it-IT" sz="3400">
                <a:latin typeface="Comic Sans MS" pitchFamily="66" charset="0"/>
              </a:rPr>
              <a:t>chiamare il 118</a:t>
            </a:r>
          </a:p>
          <a:p>
            <a:pPr marL="1208088" lvl="2" indent="-406400" algn="l" defTabSz="1300163">
              <a:lnSpc>
                <a:spcPct val="80000"/>
              </a:lnSpc>
              <a:spcBef>
                <a:spcPct val="50000"/>
              </a:spcBef>
              <a:buClr>
                <a:schemeClr val="tx1"/>
              </a:buClr>
              <a:buFont typeface="Wingdings" pitchFamily="2" charset="2"/>
              <a:buChar char="Ø"/>
              <a:tabLst>
                <a:tab pos="530225" algn="l"/>
              </a:tabLst>
            </a:pPr>
            <a:r>
              <a:rPr lang="it-IT" altLang="it-IT" sz="3400">
                <a:latin typeface="Comic Sans MS" pitchFamily="66" charset="0"/>
              </a:rPr>
              <a:t>Controllare e,se necessario, sostenere le funzioni vitali</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9028221-eseguire-il-rendering-della-testa-di-un-uomo-congelato-in-un-blocco-di-ghiaccio">
            <a:extLst>
              <a:ext uri="{FF2B5EF4-FFF2-40B4-BE49-F238E27FC236}">
                <a16:creationId xmlns:a16="http://schemas.microsoft.com/office/drawing/2014/main" id="{EED2C3C2-3C56-4BE3-8F66-2397D559D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6323" y="4680563"/>
            <a:ext cx="378142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474" name="Rectangle 2"/>
          <p:cNvSpPr>
            <a:spLocks noGrp="1" noChangeArrowheads="1"/>
          </p:cNvSpPr>
          <p:nvPr>
            <p:ph type="ctrTitle"/>
          </p:nvPr>
        </p:nvSpPr>
        <p:spPr>
          <a:xfrm>
            <a:off x="309563" y="412750"/>
            <a:ext cx="12476162" cy="6337300"/>
          </a:xfrm>
        </p:spPr>
        <p:txBody>
          <a:bodyPr lIns="130933" tIns="65466" rIns="130933" bIns="65466"/>
          <a:lstStyle/>
          <a:p>
            <a:pPr algn="l" defTabSz="1300163">
              <a:lnSpc>
                <a:spcPct val="110000"/>
              </a:lnSpc>
              <a:defRPr/>
            </a:pPr>
            <a:r>
              <a:rPr lang="it-IT" sz="6600" b="1" dirty="0">
                <a:solidFill>
                  <a:srgbClr val="FF0033"/>
                </a:solidFill>
                <a:effectLst>
                  <a:outerShdw blurRad="38100" dist="38100" dir="2700000" algn="tl">
                    <a:srgbClr val="C0C0C0"/>
                  </a:outerShdw>
                </a:effectLst>
                <a:latin typeface="Comic Sans MS" pitchFamily="66" charset="0"/>
              </a:rPr>
              <a:t>      LESIONI DA FREDDO</a:t>
            </a:r>
            <a:br>
              <a:rPr lang="it-IT" b="1" dirty="0">
                <a:solidFill>
                  <a:srgbClr val="FF0033"/>
                </a:solidFill>
                <a:effectLst>
                  <a:outerShdw blurRad="38100" dist="38100" dir="2700000" algn="tl">
                    <a:srgbClr val="C0C0C0"/>
                  </a:outerShdw>
                </a:effectLst>
                <a:latin typeface="Comic Sans MS" pitchFamily="66" charset="0"/>
              </a:rPr>
            </a:br>
            <a:br>
              <a:rPr lang="it-IT" sz="4900" b="1" dirty="0">
                <a:solidFill>
                  <a:schemeClr val="accent2"/>
                </a:solidFill>
                <a:effectLst>
                  <a:outerShdw blurRad="38100" dist="38100" dir="2700000" algn="tl">
                    <a:srgbClr val="C0C0C0"/>
                  </a:outerShdw>
                </a:effectLst>
                <a:latin typeface="Comic Sans MS" pitchFamily="66" charset="0"/>
              </a:rPr>
            </a:br>
            <a:br>
              <a:rPr lang="it-IT" sz="4900" b="1" dirty="0">
                <a:solidFill>
                  <a:schemeClr val="accent2"/>
                </a:solidFill>
                <a:effectLst>
                  <a:outerShdw blurRad="38100" dist="38100" dir="2700000" algn="tl">
                    <a:srgbClr val="C0C0C0"/>
                  </a:outerShdw>
                </a:effectLst>
                <a:latin typeface="Comic Sans MS" pitchFamily="66" charset="0"/>
              </a:rPr>
            </a:br>
            <a:r>
              <a:rPr lang="it-IT" sz="4900" b="1" dirty="0">
                <a:solidFill>
                  <a:schemeClr val="accent2"/>
                </a:solidFill>
                <a:effectLst>
                  <a:outerShdw blurRad="38100" dist="38100" dir="2700000" algn="tl">
                    <a:srgbClr val="C0C0C0"/>
                  </a:outerShdw>
                </a:effectLst>
                <a:latin typeface="Comic Sans MS" pitchFamily="66" charset="0"/>
              </a:rPr>
              <a:t>    1) CONGELAMENTO</a:t>
            </a:r>
            <a:br>
              <a:rPr lang="it-IT" sz="4900" b="1" dirty="0">
                <a:solidFill>
                  <a:schemeClr val="accent2"/>
                </a:solidFill>
                <a:effectLst>
                  <a:outerShdw blurRad="38100" dist="38100" dir="2700000" algn="tl">
                    <a:srgbClr val="C0C0C0"/>
                  </a:outerShdw>
                </a:effectLst>
                <a:latin typeface="Comic Sans MS" pitchFamily="66" charset="0"/>
              </a:rPr>
            </a:br>
            <a:br>
              <a:rPr lang="it-IT" sz="4900" b="1" dirty="0">
                <a:solidFill>
                  <a:schemeClr val="accent2"/>
                </a:solidFill>
                <a:effectLst>
                  <a:outerShdw blurRad="38100" dist="38100" dir="2700000" algn="tl">
                    <a:srgbClr val="C0C0C0"/>
                  </a:outerShdw>
                </a:effectLst>
                <a:latin typeface="Comic Sans MS" pitchFamily="66" charset="0"/>
              </a:rPr>
            </a:br>
            <a:r>
              <a:rPr lang="it-IT" sz="4900" b="1" dirty="0">
                <a:solidFill>
                  <a:schemeClr val="accent2"/>
                </a:solidFill>
                <a:effectLst>
                  <a:outerShdw blurRad="38100" dist="38100" dir="2700000" algn="tl">
                    <a:srgbClr val="C0C0C0"/>
                  </a:outerShdw>
                </a:effectLst>
                <a:latin typeface="Comic Sans MS" pitchFamily="66" charset="0"/>
              </a:rPr>
              <a:t>    2) IPOTERMIA/ASSIDERAMENTO</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piedi_congelati">
            <a:extLst>
              <a:ext uri="{FF2B5EF4-FFF2-40B4-BE49-F238E27FC236}">
                <a16:creationId xmlns:a16="http://schemas.microsoft.com/office/drawing/2014/main" id="{89060B7C-72A0-478F-8635-ACDBB93D3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66" y="2009772"/>
            <a:ext cx="6451941" cy="429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5" descr="shining2052on">
            <a:extLst>
              <a:ext uri="{FF2B5EF4-FFF2-40B4-BE49-F238E27FC236}">
                <a16:creationId xmlns:a16="http://schemas.microsoft.com/office/drawing/2014/main" id="{08CD8A6D-5D82-4376-A8D1-1AC921787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626" y="2009772"/>
            <a:ext cx="6041076" cy="453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Rectangle 6">
            <a:extLst>
              <a:ext uri="{FF2B5EF4-FFF2-40B4-BE49-F238E27FC236}">
                <a16:creationId xmlns:a16="http://schemas.microsoft.com/office/drawing/2014/main" id="{B03C622E-90E7-41B1-8EC0-941399B42C53}"/>
              </a:ext>
            </a:extLst>
          </p:cNvPr>
          <p:cNvSpPr>
            <a:spLocks noChangeArrowheads="1"/>
          </p:cNvSpPr>
          <p:nvPr/>
        </p:nvSpPr>
        <p:spPr bwMode="auto">
          <a:xfrm>
            <a:off x="-1" y="6411902"/>
            <a:ext cx="13003213" cy="410865"/>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3413"/>
          </a:p>
        </p:txBody>
      </p:sp>
      <p:sp>
        <p:nvSpPr>
          <p:cNvPr id="69637" name="Text Box 7">
            <a:extLst>
              <a:ext uri="{FF2B5EF4-FFF2-40B4-BE49-F238E27FC236}">
                <a16:creationId xmlns:a16="http://schemas.microsoft.com/office/drawing/2014/main" id="{D5ECE6F4-9BC6-4BC3-AD0A-41761FFAE5FF}"/>
              </a:ext>
            </a:extLst>
          </p:cNvPr>
          <p:cNvSpPr txBox="1">
            <a:spLocks noChangeArrowheads="1"/>
          </p:cNvSpPr>
          <p:nvPr/>
        </p:nvSpPr>
        <p:spPr bwMode="auto">
          <a:xfrm>
            <a:off x="1702639" y="1291887"/>
            <a:ext cx="2938304" cy="617541"/>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3413">
                <a:solidFill>
                  <a:schemeClr val="bg1"/>
                </a:solidFill>
                <a:latin typeface="Arial" panose="020B0604020202020204" pitchFamily="34" charset="0"/>
              </a:rPr>
              <a:t>CONGELATO</a:t>
            </a:r>
          </a:p>
        </p:txBody>
      </p:sp>
      <p:sp>
        <p:nvSpPr>
          <p:cNvPr id="69638" name="Text Box 8">
            <a:extLst>
              <a:ext uri="{FF2B5EF4-FFF2-40B4-BE49-F238E27FC236}">
                <a16:creationId xmlns:a16="http://schemas.microsoft.com/office/drawing/2014/main" id="{D176E99E-D820-4A6E-850F-15BDD0C15716}"/>
              </a:ext>
            </a:extLst>
          </p:cNvPr>
          <p:cNvSpPr txBox="1">
            <a:spLocks noChangeArrowheads="1"/>
          </p:cNvSpPr>
          <p:nvPr/>
        </p:nvSpPr>
        <p:spPr bwMode="auto">
          <a:xfrm>
            <a:off x="8220429" y="1291887"/>
            <a:ext cx="3012042" cy="617541"/>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3413">
                <a:solidFill>
                  <a:schemeClr val="bg1"/>
                </a:solidFill>
                <a:latin typeface="Arial" panose="020B0604020202020204" pitchFamily="34" charset="0"/>
              </a:rPr>
              <a:t>ASSIDERATO</a:t>
            </a:r>
          </a:p>
        </p:txBody>
      </p:sp>
      <p:sp>
        <p:nvSpPr>
          <p:cNvPr id="69639" name="Text Box 9">
            <a:extLst>
              <a:ext uri="{FF2B5EF4-FFF2-40B4-BE49-F238E27FC236}">
                <a16:creationId xmlns:a16="http://schemas.microsoft.com/office/drawing/2014/main" id="{E554393A-5E10-4964-9EE4-9A769508AF08}"/>
              </a:ext>
            </a:extLst>
          </p:cNvPr>
          <p:cNvSpPr txBox="1">
            <a:spLocks noChangeArrowheads="1"/>
          </p:cNvSpPr>
          <p:nvPr/>
        </p:nvSpPr>
        <p:spPr bwMode="auto">
          <a:xfrm>
            <a:off x="2111386" y="6285482"/>
            <a:ext cx="2005677" cy="3986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991">
                <a:solidFill>
                  <a:srgbClr val="CC0000"/>
                </a:solidFill>
                <a:latin typeface="Arial" panose="020B0604020202020204" pitchFamily="34" charset="0"/>
              </a:rPr>
              <a:t>&gt; MANI e PIEDI</a:t>
            </a:r>
          </a:p>
        </p:txBody>
      </p:sp>
      <p:sp>
        <p:nvSpPr>
          <p:cNvPr id="69640" name="Text Box 10">
            <a:extLst>
              <a:ext uri="{FF2B5EF4-FFF2-40B4-BE49-F238E27FC236}">
                <a16:creationId xmlns:a16="http://schemas.microsoft.com/office/drawing/2014/main" id="{5A1DF039-D436-40A7-81EF-07B212A44059}"/>
              </a:ext>
            </a:extLst>
          </p:cNvPr>
          <p:cNvSpPr txBox="1">
            <a:spLocks noChangeArrowheads="1"/>
          </p:cNvSpPr>
          <p:nvPr/>
        </p:nvSpPr>
        <p:spPr bwMode="auto">
          <a:xfrm>
            <a:off x="8513780" y="6411902"/>
            <a:ext cx="2328265" cy="3986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991">
                <a:solidFill>
                  <a:srgbClr val="CC0000"/>
                </a:solidFill>
                <a:latin typeface="Arial" panose="020B0604020202020204" pitchFamily="34" charset="0"/>
              </a:rPr>
              <a:t>TUTTO IL CORPO</a:t>
            </a:r>
          </a:p>
        </p:txBody>
      </p:sp>
      <p:sp>
        <p:nvSpPr>
          <p:cNvPr id="69642" name="Text Box 13">
            <a:extLst>
              <a:ext uri="{FF2B5EF4-FFF2-40B4-BE49-F238E27FC236}">
                <a16:creationId xmlns:a16="http://schemas.microsoft.com/office/drawing/2014/main" id="{C4C10D72-6EFD-4FFB-827D-CB6BDF9A7AE5}"/>
              </a:ext>
            </a:extLst>
          </p:cNvPr>
          <p:cNvSpPr txBox="1">
            <a:spLocks noChangeArrowheads="1"/>
          </p:cNvSpPr>
          <p:nvPr/>
        </p:nvSpPr>
        <p:spPr bwMode="auto">
          <a:xfrm>
            <a:off x="2254529" y="7488730"/>
            <a:ext cx="8509958" cy="1120820"/>
          </a:xfrm>
          <a:prstGeom prst="rect">
            <a:avLst/>
          </a:prstGeom>
          <a:noFill/>
          <a:ln w="19050">
            <a:solidFill>
              <a:srgbClr val="333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it-IT" altLang="it-IT" sz="995">
              <a:solidFill>
                <a:srgbClr val="333300"/>
              </a:solidFill>
              <a:latin typeface="Arial" panose="020B0604020202020204" pitchFamily="34" charset="0"/>
            </a:endParaRPr>
          </a:p>
          <a:p>
            <a:pPr algn="ctr" eaLnBrk="1" hangingPunct="1">
              <a:spcBef>
                <a:spcPct val="0"/>
              </a:spcBef>
              <a:buFontTx/>
              <a:buNone/>
            </a:pPr>
            <a:r>
              <a:rPr lang="it-IT" altLang="it-IT" sz="2844">
                <a:solidFill>
                  <a:srgbClr val="333300"/>
                </a:solidFill>
                <a:latin typeface="Arial" panose="020B0604020202020204" pitchFamily="34" charset="0"/>
              </a:rPr>
              <a:t>CONDIZIONE FISIOLOGICA IN CUI LE FUNZIONI</a:t>
            </a:r>
          </a:p>
          <a:p>
            <a:pPr algn="ctr" eaLnBrk="1" hangingPunct="1">
              <a:spcBef>
                <a:spcPct val="0"/>
              </a:spcBef>
              <a:buFontTx/>
              <a:buNone/>
            </a:pPr>
            <a:r>
              <a:rPr lang="it-IT" altLang="it-IT" sz="2844">
                <a:solidFill>
                  <a:srgbClr val="333300"/>
                </a:solidFill>
                <a:latin typeface="Arial" panose="020B0604020202020204" pitchFamily="34" charset="0"/>
              </a:rPr>
              <a:t>BIOLOGICHE SONO RIDOTTE AL MINIMO</a:t>
            </a:r>
          </a:p>
        </p:txBody>
      </p:sp>
      <p:sp>
        <p:nvSpPr>
          <p:cNvPr id="69643" name="Text Box 14">
            <a:extLst>
              <a:ext uri="{FF2B5EF4-FFF2-40B4-BE49-F238E27FC236}">
                <a16:creationId xmlns:a16="http://schemas.microsoft.com/office/drawing/2014/main" id="{A663E25A-B009-471E-BDE3-C494D0D66ED7}"/>
              </a:ext>
            </a:extLst>
          </p:cNvPr>
          <p:cNvSpPr txBox="1">
            <a:spLocks noChangeArrowheads="1"/>
          </p:cNvSpPr>
          <p:nvPr/>
        </p:nvSpPr>
        <p:spPr bwMode="auto">
          <a:xfrm>
            <a:off x="5254978" y="7231376"/>
            <a:ext cx="2448106" cy="486287"/>
          </a:xfrm>
          <a:prstGeom prst="rect">
            <a:avLst/>
          </a:prstGeom>
          <a:solidFill>
            <a:srgbClr val="33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560">
                <a:solidFill>
                  <a:schemeClr val="bg1"/>
                </a:solidFill>
                <a:latin typeface="Arial" panose="020B0604020202020204" pitchFamily="34" charset="0"/>
              </a:rPr>
              <a:t>IBERNAZIONE</a:t>
            </a:r>
          </a:p>
        </p:txBody>
      </p:sp>
      <p:sp>
        <p:nvSpPr>
          <p:cNvPr id="69644" name="Line 15">
            <a:extLst>
              <a:ext uri="{FF2B5EF4-FFF2-40B4-BE49-F238E27FC236}">
                <a16:creationId xmlns:a16="http://schemas.microsoft.com/office/drawing/2014/main" id="{AC654DB9-1CE5-4497-AD2A-8878191482D9}"/>
              </a:ext>
            </a:extLst>
          </p:cNvPr>
          <p:cNvSpPr>
            <a:spLocks noChangeShapeType="1"/>
          </p:cNvSpPr>
          <p:nvPr/>
        </p:nvSpPr>
        <p:spPr bwMode="auto">
          <a:xfrm>
            <a:off x="460530" y="7129787"/>
            <a:ext cx="12082152" cy="0"/>
          </a:xfrm>
          <a:prstGeom prst="line">
            <a:avLst/>
          </a:prstGeom>
          <a:noFill/>
          <a:ln w="38100">
            <a:solidFill>
              <a:srgbClr val="333300"/>
            </a:solidFill>
            <a:prstDash val="dash"/>
            <a:round/>
            <a:headEnd/>
            <a:tailEnd/>
          </a:ln>
          <a:extLst>
            <a:ext uri="{909E8E84-426E-40DD-AFC4-6F175D3DCCD1}">
              <a14:hiddenFill xmlns:a14="http://schemas.microsoft.com/office/drawing/2010/main">
                <a:noFill/>
              </a14:hiddenFill>
            </a:ext>
          </a:extLst>
        </p:spPr>
        <p:txBody>
          <a:bodyPr/>
          <a:lstStyle/>
          <a:p>
            <a:endParaRPr lang="it-IT" sz="3982"/>
          </a:p>
        </p:txBody>
      </p:sp>
      <p:sp>
        <p:nvSpPr>
          <p:cNvPr id="69645" name="Text Box 17">
            <a:extLst>
              <a:ext uri="{FF2B5EF4-FFF2-40B4-BE49-F238E27FC236}">
                <a16:creationId xmlns:a16="http://schemas.microsoft.com/office/drawing/2014/main" id="{9AEB218D-AB62-47B9-AE16-ED11211D45A8}"/>
              </a:ext>
            </a:extLst>
          </p:cNvPr>
          <p:cNvSpPr txBox="1">
            <a:spLocks noChangeArrowheads="1"/>
          </p:cNvSpPr>
          <p:nvPr/>
        </p:nvSpPr>
        <p:spPr bwMode="auto">
          <a:xfrm>
            <a:off x="3983543" y="9032862"/>
            <a:ext cx="5013552" cy="595676"/>
          </a:xfrm>
          <a:prstGeom prst="rect">
            <a:avLst/>
          </a:prstGeom>
          <a:solidFill>
            <a:schemeClr val="bg1"/>
          </a:solidFill>
          <a:ln w="19050">
            <a:solidFill>
              <a:srgbClr val="333300"/>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it-IT" altLang="it-IT" sz="711">
              <a:solidFill>
                <a:srgbClr val="333300"/>
              </a:solidFill>
              <a:latin typeface="Arial" panose="020B0604020202020204" pitchFamily="34" charset="0"/>
            </a:endParaRPr>
          </a:p>
          <a:p>
            <a:pPr algn="ctr" eaLnBrk="1" hangingPunct="1">
              <a:spcBef>
                <a:spcPct val="0"/>
              </a:spcBef>
              <a:buFontTx/>
              <a:buNone/>
            </a:pPr>
            <a:r>
              <a:rPr lang="it-IT" altLang="it-IT" sz="2560">
                <a:solidFill>
                  <a:srgbClr val="333300"/>
                </a:solidFill>
                <a:latin typeface="Arial" panose="020B0604020202020204" pitchFamily="34" charset="0"/>
              </a:rPr>
              <a:t>SONNO - QUIESCENZA a 31 °C</a:t>
            </a:r>
          </a:p>
        </p:txBody>
      </p:sp>
      <p:sp>
        <p:nvSpPr>
          <p:cNvPr id="69646" name="Text Box 19">
            <a:extLst>
              <a:ext uri="{FF2B5EF4-FFF2-40B4-BE49-F238E27FC236}">
                <a16:creationId xmlns:a16="http://schemas.microsoft.com/office/drawing/2014/main" id="{D16D7AB0-9674-454A-880B-9C65D57DE9E8}"/>
              </a:ext>
            </a:extLst>
          </p:cNvPr>
          <p:cNvSpPr txBox="1">
            <a:spLocks noChangeArrowheads="1"/>
          </p:cNvSpPr>
          <p:nvPr/>
        </p:nvSpPr>
        <p:spPr bwMode="auto">
          <a:xfrm>
            <a:off x="4581316" y="8714554"/>
            <a:ext cx="7795724" cy="3111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22">
                <a:latin typeface="Arial" panose="020B0604020202020204" pitchFamily="34" charset="0"/>
              </a:rPr>
              <a:t>RETTILI                                          MAMMIFERI (es.: orso, tasso, procione. marmotta, ecc)</a:t>
            </a:r>
          </a:p>
        </p:txBody>
      </p:sp>
      <p:sp>
        <p:nvSpPr>
          <p:cNvPr id="69647" name="Text Box 21">
            <a:extLst>
              <a:ext uri="{FF2B5EF4-FFF2-40B4-BE49-F238E27FC236}">
                <a16:creationId xmlns:a16="http://schemas.microsoft.com/office/drawing/2014/main" id="{2653B96C-0BEA-4470-9DF3-D2736E28F47B}"/>
              </a:ext>
            </a:extLst>
          </p:cNvPr>
          <p:cNvSpPr txBox="1">
            <a:spLocks noChangeArrowheads="1"/>
          </p:cNvSpPr>
          <p:nvPr/>
        </p:nvSpPr>
        <p:spPr bwMode="auto">
          <a:xfrm>
            <a:off x="5596578" y="8664889"/>
            <a:ext cx="1764907" cy="486287"/>
          </a:xfrm>
          <a:prstGeom prst="rect">
            <a:avLst/>
          </a:prstGeom>
          <a:solidFill>
            <a:srgbClr val="33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560">
                <a:solidFill>
                  <a:schemeClr val="bg1"/>
                </a:solidFill>
                <a:latin typeface="Arial" panose="020B0604020202020204" pitchFamily="34" charset="0"/>
              </a:rPr>
              <a:t>LETARGO</a:t>
            </a:r>
          </a:p>
        </p:txBody>
      </p:sp>
    </p:spTree>
    <p:extLst>
      <p:ext uri="{BB962C8B-B14F-4D97-AF65-F5344CB8AC3E}">
        <p14:creationId xmlns:p14="http://schemas.microsoft.com/office/powerpoint/2010/main" val="824769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1689100" y="2111375"/>
            <a:ext cx="9752013" cy="2463800"/>
          </a:xfrm>
          <a:prstGeom prst="rect">
            <a:avLst/>
          </a:prstGeom>
          <a:noFill/>
          <a:ln w="9525">
            <a:noFill/>
            <a:miter lim="800000"/>
            <a:headEnd/>
            <a:tailEnd/>
          </a:ln>
        </p:spPr>
        <p:txBody>
          <a:bodyPr lIns="130037" tIns="65018" rIns="130037" bIns="65018">
            <a:spAutoFit/>
          </a:bodyPr>
          <a:lstStyle/>
          <a:p>
            <a:pPr marL="274638" defTabSz="1300163"/>
            <a:r>
              <a:rPr lang="it-IT" altLang="it-IT" sz="5100">
                <a:latin typeface="Tahoma" pitchFamily="34" charset="0"/>
                <a:ea typeface="Arial Unicode MS" pitchFamily="34" charset="-128"/>
                <a:cs typeface="Arial Unicode MS" pitchFamily="34" charset="-128"/>
              </a:rPr>
              <a:t>Ricava dall’ambiente tutte le indicazioni possibili sulla dinamica dell’incidente.</a:t>
            </a:r>
          </a:p>
        </p:txBody>
      </p:sp>
      <p:pic>
        <p:nvPicPr>
          <p:cNvPr id="43011" name="Picture 3" descr="BD06711_"/>
          <p:cNvPicPr>
            <a:picLocks noChangeAspect="1" noChangeArrowheads="1"/>
          </p:cNvPicPr>
          <p:nvPr/>
        </p:nvPicPr>
        <p:blipFill>
          <a:blip r:embed="rId3"/>
          <a:srcRect/>
          <a:stretch>
            <a:fillRect/>
          </a:stretch>
        </p:blipFill>
        <p:spPr bwMode="auto">
          <a:xfrm>
            <a:off x="4341813" y="5308600"/>
            <a:ext cx="2166937" cy="2008188"/>
          </a:xfrm>
          <a:prstGeom prst="rect">
            <a:avLst/>
          </a:prstGeom>
          <a:noFill/>
          <a:ln w="9525">
            <a:noFill/>
            <a:miter lim="800000"/>
            <a:headEnd/>
            <a:tailEnd/>
          </a:ln>
        </p:spPr>
      </p:pic>
      <p:pic>
        <p:nvPicPr>
          <p:cNvPr id="43012" name="Picture 4" descr="HM00170_"/>
          <p:cNvPicPr>
            <a:picLocks noChangeAspect="1" noChangeArrowheads="1"/>
          </p:cNvPicPr>
          <p:nvPr/>
        </p:nvPicPr>
        <p:blipFill>
          <a:blip r:embed="rId4"/>
          <a:srcRect/>
          <a:stretch>
            <a:fillRect/>
          </a:stretch>
        </p:blipFill>
        <p:spPr bwMode="auto">
          <a:xfrm>
            <a:off x="957263" y="5597525"/>
            <a:ext cx="1497012" cy="1841500"/>
          </a:xfrm>
          <a:prstGeom prst="rect">
            <a:avLst/>
          </a:prstGeom>
          <a:noFill/>
          <a:ln w="9525">
            <a:noFill/>
            <a:miter lim="800000"/>
            <a:headEnd/>
            <a:tailEnd/>
          </a:ln>
        </p:spPr>
      </p:pic>
      <p:pic>
        <p:nvPicPr>
          <p:cNvPr id="43013" name="Picture 5" descr="j0150449"/>
          <p:cNvPicPr>
            <a:picLocks noChangeAspect="1" noChangeArrowheads="1"/>
          </p:cNvPicPr>
          <p:nvPr/>
        </p:nvPicPr>
        <p:blipFill>
          <a:blip r:embed="rId5"/>
          <a:srcRect/>
          <a:stretch>
            <a:fillRect/>
          </a:stretch>
        </p:blipFill>
        <p:spPr bwMode="auto">
          <a:xfrm>
            <a:off x="8661400" y="5308600"/>
            <a:ext cx="1951038" cy="1770063"/>
          </a:xfrm>
          <a:prstGeom prst="rect">
            <a:avLst/>
          </a:prstGeom>
          <a:noFill/>
          <a:ln w="9525">
            <a:noFill/>
            <a:miter lim="800000"/>
            <a:headEnd/>
            <a:tailEnd/>
          </a:ln>
        </p:spPr>
      </p:pic>
      <p:pic>
        <p:nvPicPr>
          <p:cNvPr id="43014" name="Picture 6" descr="j0199381"/>
          <p:cNvPicPr>
            <a:picLocks noChangeAspect="1" noChangeArrowheads="1"/>
          </p:cNvPicPr>
          <p:nvPr/>
        </p:nvPicPr>
        <p:blipFill>
          <a:blip r:embed="rId6"/>
          <a:srcRect/>
          <a:stretch>
            <a:fillRect/>
          </a:stretch>
        </p:blipFill>
        <p:spPr bwMode="auto">
          <a:xfrm>
            <a:off x="2468563" y="7900988"/>
            <a:ext cx="2166937" cy="1535112"/>
          </a:xfrm>
          <a:prstGeom prst="rect">
            <a:avLst/>
          </a:prstGeom>
          <a:noFill/>
          <a:ln w="9525">
            <a:noFill/>
            <a:miter lim="800000"/>
            <a:headEnd/>
            <a:tailEnd/>
          </a:ln>
        </p:spPr>
      </p:pic>
      <p:pic>
        <p:nvPicPr>
          <p:cNvPr id="43015" name="Picture 7" descr="bottiglia_veleno"/>
          <p:cNvPicPr>
            <a:picLocks noChangeAspect="1" noChangeArrowheads="1"/>
          </p:cNvPicPr>
          <p:nvPr/>
        </p:nvPicPr>
        <p:blipFill>
          <a:blip r:embed="rId7">
            <a:lum bright="4000"/>
          </a:blip>
          <a:srcRect/>
          <a:stretch>
            <a:fillRect/>
          </a:stretch>
        </p:blipFill>
        <p:spPr bwMode="auto">
          <a:xfrm>
            <a:off x="10677525" y="7685088"/>
            <a:ext cx="1624013" cy="1624012"/>
          </a:xfrm>
          <a:prstGeom prst="rect">
            <a:avLst/>
          </a:prstGeom>
          <a:noFill/>
          <a:ln w="9525">
            <a:noFill/>
            <a:miter lim="800000"/>
            <a:headEnd/>
            <a:tailEnd/>
          </a:ln>
        </p:spPr>
      </p:pic>
      <p:pic>
        <p:nvPicPr>
          <p:cNvPr id="43016" name="Picture 8" descr="plastica1"/>
          <p:cNvPicPr>
            <a:picLocks noChangeAspect="1" noChangeArrowheads="1"/>
          </p:cNvPicPr>
          <p:nvPr/>
        </p:nvPicPr>
        <p:blipFill>
          <a:blip r:embed="rId8"/>
          <a:srcRect/>
          <a:stretch>
            <a:fillRect/>
          </a:stretch>
        </p:blipFill>
        <p:spPr bwMode="auto">
          <a:xfrm>
            <a:off x="6718300" y="7397750"/>
            <a:ext cx="1812925" cy="1987550"/>
          </a:xfrm>
          <a:prstGeom prst="rect">
            <a:avLst/>
          </a:prstGeom>
          <a:noFill/>
          <a:ln w="9525">
            <a:noFill/>
            <a:miter lim="800000"/>
            <a:headEnd/>
            <a:tailEnd/>
          </a:ln>
        </p:spPr>
      </p:pic>
      <p:sp>
        <p:nvSpPr>
          <p:cNvPr id="43017" name="Rectangle 9"/>
          <p:cNvSpPr>
            <a:spLocks noChangeArrowheads="1"/>
          </p:cNvSpPr>
          <p:nvPr/>
        </p:nvSpPr>
        <p:spPr bwMode="auto">
          <a:xfrm>
            <a:off x="1893888" y="984250"/>
            <a:ext cx="10375900" cy="974725"/>
          </a:xfrm>
          <a:prstGeom prst="rect">
            <a:avLst/>
          </a:prstGeom>
          <a:noFill/>
          <a:ln w="9525">
            <a:noFill/>
            <a:miter lim="800000"/>
            <a:headEnd/>
            <a:tailEnd/>
          </a:ln>
        </p:spPr>
        <p:txBody>
          <a:bodyPr lIns="130037" tIns="65018" rIns="130037" bIns="65018" anchor="ctr"/>
          <a:lstStyle/>
          <a:p>
            <a:pPr defTabSz="1300163">
              <a:spcBef>
                <a:spcPct val="0"/>
              </a:spcBef>
            </a:pPr>
            <a:r>
              <a:rPr lang="it-IT" altLang="it-IT" sz="5700">
                <a:solidFill>
                  <a:srgbClr val="FF0033"/>
                </a:solidFill>
                <a:latin typeface="Tahoma" pitchFamily="34" charset="0"/>
              </a:rPr>
              <a:t>VALUTA LA SCENA!</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2"/>
          <p:cNvSpPr>
            <a:spLocks noChangeArrowheads="1"/>
          </p:cNvSpPr>
          <p:nvPr/>
        </p:nvSpPr>
        <p:spPr bwMode="auto">
          <a:xfrm>
            <a:off x="974725" y="2384425"/>
            <a:ext cx="11053763" cy="5092700"/>
          </a:xfrm>
          <a:prstGeom prst="rect">
            <a:avLst/>
          </a:prstGeom>
          <a:noFill/>
          <a:ln w="9525">
            <a:noFill/>
            <a:miter lim="800000"/>
            <a:headEnd/>
            <a:tailEnd/>
          </a:ln>
          <a:effectLst/>
        </p:spPr>
        <p:txBody>
          <a:bodyPr lIns="130933" tIns="65466" rIns="130933" bIns="65466"/>
          <a:lstStyle/>
          <a:p>
            <a:pPr algn="l" defTabSz="1300163" eaLnBrk="0" hangingPunct="0">
              <a:lnSpc>
                <a:spcPct val="110000"/>
              </a:lnSpc>
              <a:spcBef>
                <a:spcPct val="0"/>
              </a:spcBef>
              <a:defRPr/>
            </a:pPr>
            <a:r>
              <a:rPr lang="it-IT" sz="5700" b="0">
                <a:latin typeface="Comic Sans MS" pitchFamily="66" charset="0"/>
              </a:rPr>
              <a:t>È una lesione simile a quella delle ustioni, generalmente localizzata alle estremità del corpo, causata da </a:t>
            </a:r>
            <a:r>
              <a:rPr lang="it-IT" sz="5700">
                <a:solidFill>
                  <a:schemeClr val="accent2"/>
                </a:solidFill>
                <a:effectLst>
                  <a:outerShdw blurRad="38100" dist="38100" dir="2700000" algn="tl">
                    <a:srgbClr val="C0C0C0"/>
                  </a:outerShdw>
                </a:effectLst>
                <a:latin typeface="Comic Sans MS" pitchFamily="66" charset="0"/>
              </a:rPr>
              <a:t>esposizione diretta</a:t>
            </a:r>
            <a:r>
              <a:rPr lang="it-IT" sz="5700" b="0">
                <a:latin typeface="Comic Sans MS" pitchFamily="66" charset="0"/>
              </a:rPr>
              <a:t> dell’organismo al </a:t>
            </a:r>
            <a:r>
              <a:rPr lang="it-IT" sz="5700">
                <a:effectLst>
                  <a:outerShdw blurRad="38100" dist="38100" dir="2700000" algn="tl">
                    <a:srgbClr val="C0C0C0"/>
                  </a:outerShdw>
                </a:effectLst>
                <a:latin typeface="Comic Sans MS" pitchFamily="66" charset="0"/>
              </a:rPr>
              <a:t>freddo</a:t>
            </a:r>
            <a:r>
              <a:rPr lang="it-IT" sz="5700" b="0">
                <a:latin typeface="Comic Sans MS" pitchFamily="66" charset="0"/>
              </a:rPr>
              <a:t> (atmosferico o artificiale).</a:t>
            </a:r>
          </a:p>
        </p:txBody>
      </p:sp>
      <p:sp>
        <p:nvSpPr>
          <p:cNvPr id="619523" name="Rectangle 3"/>
          <p:cNvSpPr>
            <a:spLocks noChangeArrowheads="1"/>
          </p:cNvSpPr>
          <p:nvPr/>
        </p:nvSpPr>
        <p:spPr bwMode="auto">
          <a:xfrm>
            <a:off x="666750" y="576263"/>
            <a:ext cx="11882438" cy="1625600"/>
          </a:xfrm>
          <a:prstGeom prst="rect">
            <a:avLst/>
          </a:prstGeom>
          <a:noFill/>
          <a:ln w="9525">
            <a:noFill/>
            <a:miter lim="800000"/>
            <a:headEnd/>
            <a:tailEnd/>
          </a:ln>
          <a:effectLst/>
        </p:spPr>
        <p:txBody>
          <a:bodyPr lIns="130933" tIns="65466" rIns="130933" bIns="65466" anchor="ctr"/>
          <a:lstStyle/>
          <a:p>
            <a:pPr defTabSz="1300163" eaLnBrk="0" hangingPunct="0">
              <a:spcBef>
                <a:spcPct val="0"/>
              </a:spcBef>
              <a:defRPr/>
            </a:pPr>
            <a:r>
              <a:rPr lang="it-IT" sz="6800">
                <a:solidFill>
                  <a:srgbClr val="FF3300"/>
                </a:solidFill>
                <a:effectLst>
                  <a:outerShdw blurRad="38100" dist="38100" dir="2700000" algn="tl">
                    <a:srgbClr val="C0C0C0"/>
                  </a:outerShdw>
                </a:effectLst>
                <a:latin typeface="Comic Sans MS" pitchFamily="66" charset="0"/>
              </a:rPr>
              <a:t>CONGELAMENTO</a:t>
            </a:r>
          </a:p>
          <a:p>
            <a:pPr defTabSz="1300163" eaLnBrk="0" hangingPunct="0">
              <a:spcBef>
                <a:spcPct val="0"/>
              </a:spcBef>
              <a:defRPr/>
            </a:pPr>
            <a:r>
              <a:rPr lang="it-IT" sz="6800" b="0" i="1">
                <a:solidFill>
                  <a:schemeClr val="accent2"/>
                </a:solidFill>
                <a:effectLst>
                  <a:outerShdw blurRad="38100" dist="38100" dir="2700000" algn="tl">
                    <a:srgbClr val="C0C0C0"/>
                  </a:outerShdw>
                </a:effectLst>
                <a:latin typeface="Comic Sans MS" pitchFamily="66" charset="0"/>
              </a:rPr>
              <a:t>Definizione</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ChangeArrowheads="1"/>
          </p:cNvSpPr>
          <p:nvPr/>
        </p:nvSpPr>
        <p:spPr bwMode="auto">
          <a:xfrm>
            <a:off x="0" y="2603500"/>
            <a:ext cx="12677775" cy="6026150"/>
          </a:xfrm>
          <a:prstGeom prst="rect">
            <a:avLst/>
          </a:prstGeom>
          <a:noFill/>
          <a:ln w="9525">
            <a:noFill/>
            <a:miter lim="800000"/>
            <a:headEnd/>
            <a:tailEnd/>
          </a:ln>
        </p:spPr>
        <p:txBody>
          <a:bodyPr lIns="130933" tIns="65466" rIns="130933" bIns="65466">
            <a:spAutoFit/>
          </a:bodyPr>
          <a:lstStyle/>
          <a:p>
            <a:pPr marL="274638" indent="-274638" algn="l" defTabSz="1300163">
              <a:lnSpc>
                <a:spcPct val="90000"/>
              </a:lnSpc>
              <a:spcBef>
                <a:spcPct val="50000"/>
              </a:spcBef>
              <a:buClr>
                <a:schemeClr val="tx1"/>
              </a:buClr>
              <a:buFontTx/>
              <a:buChar char="•"/>
              <a:tabLst>
                <a:tab pos="947738" algn="l"/>
              </a:tabLst>
            </a:pPr>
            <a:r>
              <a:rPr lang="it-IT" altLang="it-IT" sz="4000">
                <a:latin typeface="Comic Sans MS" pitchFamily="66" charset="0"/>
              </a:rPr>
              <a:t>chiamare i soccorsi</a:t>
            </a:r>
          </a:p>
          <a:p>
            <a:pPr marL="274638" indent="-274638" algn="l" defTabSz="1300163">
              <a:lnSpc>
                <a:spcPct val="90000"/>
              </a:lnSpc>
              <a:spcBef>
                <a:spcPct val="50000"/>
              </a:spcBef>
              <a:buClr>
                <a:schemeClr val="tx1"/>
              </a:buClr>
              <a:buFontTx/>
              <a:buChar char="•"/>
              <a:tabLst>
                <a:tab pos="947738" algn="l"/>
              </a:tabLst>
            </a:pPr>
            <a:r>
              <a:rPr lang="it-IT" altLang="it-IT" sz="4000">
                <a:latin typeface="Comic Sans MS" pitchFamily="66" charset="0"/>
              </a:rPr>
              <a:t>invitare il paziente a muovere l’arto colpito</a:t>
            </a:r>
          </a:p>
          <a:p>
            <a:pPr marL="274638" indent="-274638" algn="l" defTabSz="1300163">
              <a:lnSpc>
                <a:spcPct val="90000"/>
              </a:lnSpc>
              <a:spcBef>
                <a:spcPct val="50000"/>
              </a:spcBef>
              <a:buClr>
                <a:schemeClr val="tx1"/>
              </a:buClr>
              <a:buFontTx/>
              <a:buChar char="•"/>
              <a:tabLst>
                <a:tab pos="947738" algn="l"/>
              </a:tabLst>
            </a:pPr>
            <a:r>
              <a:rPr lang="it-IT" altLang="it-IT" sz="4000">
                <a:latin typeface="Comic Sans MS" pitchFamily="66" charset="0"/>
              </a:rPr>
              <a:t>metterlo in posizione sdraiata</a:t>
            </a:r>
          </a:p>
          <a:p>
            <a:pPr marL="274638" indent="-274638" algn="l" defTabSz="1300163">
              <a:lnSpc>
                <a:spcPct val="90000"/>
              </a:lnSpc>
              <a:spcBef>
                <a:spcPct val="50000"/>
              </a:spcBef>
              <a:buClr>
                <a:schemeClr val="tx1"/>
              </a:buClr>
              <a:buFontTx/>
              <a:buChar char="•"/>
              <a:tabLst>
                <a:tab pos="947738" algn="l"/>
              </a:tabLst>
            </a:pPr>
            <a:r>
              <a:rPr lang="it-IT" altLang="it-IT" sz="4000">
                <a:latin typeface="Comic Sans MS" pitchFamily="66" charset="0"/>
              </a:rPr>
              <a:t>rimuovere abiti e calzature troppo strette o bagnate</a:t>
            </a:r>
          </a:p>
          <a:p>
            <a:pPr marL="274638" indent="-274638" algn="l" defTabSz="1300163">
              <a:lnSpc>
                <a:spcPct val="90000"/>
              </a:lnSpc>
              <a:spcBef>
                <a:spcPct val="50000"/>
              </a:spcBef>
              <a:buClr>
                <a:schemeClr val="tx1"/>
              </a:buClr>
              <a:buFontTx/>
              <a:buChar char="•"/>
              <a:tabLst>
                <a:tab pos="947738" algn="l"/>
              </a:tabLst>
            </a:pPr>
            <a:r>
              <a:rPr lang="it-IT" altLang="it-IT" sz="4000">
                <a:latin typeface="Comic Sans MS" pitchFamily="66" charset="0"/>
              </a:rPr>
              <a:t>coprire la parte con coperte e/o abiti asciutti (senza stringere)</a:t>
            </a:r>
          </a:p>
          <a:p>
            <a:pPr marL="274638" indent="-274638" algn="l" defTabSz="1300163">
              <a:lnSpc>
                <a:spcPct val="90000"/>
              </a:lnSpc>
              <a:spcBef>
                <a:spcPct val="50000"/>
              </a:spcBef>
              <a:buClr>
                <a:schemeClr val="tx1"/>
              </a:buClr>
              <a:buFontTx/>
              <a:buChar char="•"/>
              <a:tabLst>
                <a:tab pos="947738" algn="l"/>
              </a:tabLst>
            </a:pPr>
            <a:r>
              <a:rPr lang="it-IT" altLang="it-IT" sz="4000">
                <a:latin typeface="Comic Sans MS" pitchFamily="66" charset="0"/>
              </a:rPr>
              <a:t>tenere la vittima in un ambiente caldo</a:t>
            </a:r>
          </a:p>
        </p:txBody>
      </p:sp>
      <p:sp>
        <p:nvSpPr>
          <p:cNvPr id="623619" name="Rectangle 3"/>
          <p:cNvSpPr>
            <a:spLocks noChangeArrowheads="1"/>
          </p:cNvSpPr>
          <p:nvPr/>
        </p:nvSpPr>
        <p:spPr bwMode="auto">
          <a:xfrm>
            <a:off x="666750" y="576263"/>
            <a:ext cx="11882438" cy="1625600"/>
          </a:xfrm>
          <a:prstGeom prst="rect">
            <a:avLst/>
          </a:prstGeom>
          <a:noFill/>
          <a:ln w="9525">
            <a:noFill/>
            <a:miter lim="800000"/>
            <a:headEnd/>
            <a:tailEnd/>
          </a:ln>
          <a:effectLst/>
        </p:spPr>
        <p:txBody>
          <a:bodyPr lIns="130933" tIns="65466" rIns="130933" bIns="65466" anchor="ctr"/>
          <a:lstStyle/>
          <a:p>
            <a:pPr defTabSz="1300163" eaLnBrk="0" hangingPunct="0">
              <a:spcBef>
                <a:spcPct val="0"/>
              </a:spcBef>
              <a:defRPr/>
            </a:pPr>
            <a:r>
              <a:rPr lang="it-IT" sz="6800">
                <a:solidFill>
                  <a:srgbClr val="FF3300"/>
                </a:solidFill>
                <a:effectLst>
                  <a:outerShdw blurRad="38100" dist="38100" dir="2700000" algn="tl">
                    <a:srgbClr val="C0C0C0"/>
                  </a:outerShdw>
                </a:effectLst>
                <a:latin typeface="Comic Sans MS" pitchFamily="66" charset="0"/>
              </a:rPr>
              <a:t>CONGELAMENTO</a:t>
            </a:r>
          </a:p>
          <a:p>
            <a:pPr defTabSz="1300163" eaLnBrk="0" hangingPunct="0">
              <a:spcBef>
                <a:spcPct val="0"/>
              </a:spcBef>
              <a:defRPr/>
            </a:pPr>
            <a:r>
              <a:rPr lang="it-IT" sz="6800" b="0" i="1">
                <a:solidFill>
                  <a:schemeClr val="accent2"/>
                </a:solidFill>
                <a:effectLst>
                  <a:outerShdw blurRad="38100" dist="38100" dir="2700000" algn="tl">
                    <a:srgbClr val="C0C0C0"/>
                  </a:outerShdw>
                </a:effectLst>
                <a:latin typeface="Comic Sans MS" pitchFamily="66" charset="0"/>
              </a:rPr>
              <a:t>Cosa fare</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ChangeArrowheads="1"/>
          </p:cNvSpPr>
          <p:nvPr/>
        </p:nvSpPr>
        <p:spPr bwMode="auto">
          <a:xfrm>
            <a:off x="598488" y="3041650"/>
            <a:ext cx="11703050" cy="5124450"/>
          </a:xfrm>
          <a:prstGeom prst="rect">
            <a:avLst/>
          </a:prstGeom>
          <a:noFill/>
          <a:ln w="9525">
            <a:noFill/>
            <a:miter lim="800000"/>
            <a:headEnd/>
            <a:tailEnd/>
          </a:ln>
        </p:spPr>
        <p:txBody>
          <a:bodyPr lIns="130933" tIns="65466" rIns="130933" bIns="65466">
            <a:spAutoFit/>
          </a:bodyPr>
          <a:lstStyle/>
          <a:p>
            <a:pPr marL="274638" indent="-274638" algn="l" defTabSz="1300163">
              <a:lnSpc>
                <a:spcPct val="60000"/>
              </a:lnSpc>
              <a:spcBef>
                <a:spcPct val="50000"/>
              </a:spcBef>
              <a:buClr>
                <a:schemeClr val="tx1"/>
              </a:buClr>
              <a:buFontTx/>
              <a:buChar char="•"/>
              <a:tabLst>
                <a:tab pos="947738" algn="l"/>
              </a:tabLst>
            </a:pPr>
            <a:r>
              <a:rPr lang="it-IT" altLang="it-IT" sz="4600" b="0">
                <a:latin typeface="Comic Sans MS" pitchFamily="66" charset="0"/>
              </a:rPr>
              <a:t>applicare sulla parte fonti di calore</a:t>
            </a:r>
          </a:p>
          <a:p>
            <a:pPr marL="274638" indent="-274638" algn="l" defTabSz="1300163">
              <a:lnSpc>
                <a:spcPct val="60000"/>
              </a:lnSpc>
              <a:spcBef>
                <a:spcPct val="50000"/>
              </a:spcBef>
              <a:buClr>
                <a:schemeClr val="tx1"/>
              </a:buClr>
              <a:buFontTx/>
              <a:buChar char="•"/>
              <a:tabLst>
                <a:tab pos="947738" algn="l"/>
              </a:tabLst>
            </a:pPr>
            <a:endParaRPr lang="it-IT" altLang="it-IT" sz="4600" b="0">
              <a:latin typeface="Comic Sans MS" pitchFamily="66" charset="0"/>
            </a:endParaRPr>
          </a:p>
          <a:p>
            <a:pPr marL="274638" indent="-274638" algn="l" defTabSz="1300163">
              <a:lnSpc>
                <a:spcPct val="60000"/>
              </a:lnSpc>
              <a:spcBef>
                <a:spcPct val="50000"/>
              </a:spcBef>
              <a:buClr>
                <a:schemeClr val="tx1"/>
              </a:buClr>
              <a:buFontTx/>
              <a:buChar char="•"/>
              <a:tabLst>
                <a:tab pos="947738" algn="l"/>
              </a:tabLst>
            </a:pPr>
            <a:r>
              <a:rPr lang="it-IT" altLang="it-IT" sz="4600" b="0">
                <a:latin typeface="Comic Sans MS" pitchFamily="66" charset="0"/>
              </a:rPr>
              <a:t>somministrare alcolici</a:t>
            </a:r>
          </a:p>
          <a:p>
            <a:pPr marL="274638" indent="-274638" algn="l" defTabSz="1300163">
              <a:lnSpc>
                <a:spcPct val="60000"/>
              </a:lnSpc>
              <a:spcBef>
                <a:spcPct val="50000"/>
              </a:spcBef>
              <a:buClr>
                <a:schemeClr val="tx1"/>
              </a:buClr>
              <a:buFontTx/>
              <a:buChar char="•"/>
              <a:tabLst>
                <a:tab pos="947738" algn="l"/>
              </a:tabLst>
            </a:pPr>
            <a:endParaRPr lang="it-IT" altLang="it-IT" sz="4600" b="0">
              <a:latin typeface="Comic Sans MS" pitchFamily="66" charset="0"/>
            </a:endParaRPr>
          </a:p>
          <a:p>
            <a:pPr marL="274638" indent="-274638" algn="l" defTabSz="1300163">
              <a:lnSpc>
                <a:spcPct val="60000"/>
              </a:lnSpc>
              <a:spcBef>
                <a:spcPct val="50000"/>
              </a:spcBef>
              <a:buClr>
                <a:schemeClr val="tx1"/>
              </a:buClr>
              <a:buFontTx/>
              <a:buChar char="•"/>
              <a:tabLst>
                <a:tab pos="947738" algn="l"/>
              </a:tabLst>
            </a:pPr>
            <a:r>
              <a:rPr lang="it-IT" altLang="it-IT" sz="4600" b="0">
                <a:latin typeface="Comic Sans MS" pitchFamily="66" charset="0"/>
              </a:rPr>
              <a:t>rompere le bolle</a:t>
            </a:r>
          </a:p>
          <a:p>
            <a:pPr marL="274638" indent="-274638" algn="l" defTabSz="1300163">
              <a:lnSpc>
                <a:spcPct val="60000"/>
              </a:lnSpc>
              <a:spcBef>
                <a:spcPct val="50000"/>
              </a:spcBef>
              <a:buClr>
                <a:schemeClr val="tx1"/>
              </a:buClr>
              <a:buFontTx/>
              <a:buChar char="•"/>
              <a:tabLst>
                <a:tab pos="947738" algn="l"/>
              </a:tabLst>
            </a:pPr>
            <a:endParaRPr lang="it-IT" altLang="it-IT" sz="4600" b="0">
              <a:latin typeface="Comic Sans MS" pitchFamily="66" charset="0"/>
            </a:endParaRPr>
          </a:p>
          <a:p>
            <a:pPr marL="274638" indent="-274638" algn="l" defTabSz="1300163">
              <a:lnSpc>
                <a:spcPct val="60000"/>
              </a:lnSpc>
              <a:spcBef>
                <a:spcPct val="50000"/>
              </a:spcBef>
              <a:buClr>
                <a:schemeClr val="tx1"/>
              </a:buClr>
              <a:buFontTx/>
              <a:buChar char="•"/>
              <a:tabLst>
                <a:tab pos="947738" algn="l"/>
              </a:tabLst>
            </a:pPr>
            <a:r>
              <a:rPr lang="it-IT" altLang="it-IT" sz="4600" b="0">
                <a:latin typeface="Comic Sans MS" pitchFamily="66" charset="0"/>
              </a:rPr>
              <a:t>frizionare la parte con la neve</a:t>
            </a:r>
          </a:p>
        </p:txBody>
      </p:sp>
      <p:sp>
        <p:nvSpPr>
          <p:cNvPr id="625667" name="Rectangle 3"/>
          <p:cNvSpPr>
            <a:spLocks noChangeArrowheads="1"/>
          </p:cNvSpPr>
          <p:nvPr/>
        </p:nvSpPr>
        <p:spPr bwMode="auto">
          <a:xfrm>
            <a:off x="666750" y="576263"/>
            <a:ext cx="11882438" cy="1625600"/>
          </a:xfrm>
          <a:prstGeom prst="rect">
            <a:avLst/>
          </a:prstGeom>
          <a:noFill/>
          <a:ln w="9525">
            <a:noFill/>
            <a:miter lim="800000"/>
            <a:headEnd/>
            <a:tailEnd/>
          </a:ln>
          <a:effectLst/>
        </p:spPr>
        <p:txBody>
          <a:bodyPr lIns="130933" tIns="65466" rIns="130933" bIns="65466" anchor="ctr"/>
          <a:lstStyle/>
          <a:p>
            <a:pPr defTabSz="1300163" eaLnBrk="0" hangingPunct="0">
              <a:spcBef>
                <a:spcPct val="0"/>
              </a:spcBef>
              <a:defRPr/>
            </a:pPr>
            <a:r>
              <a:rPr lang="it-IT" sz="6800">
                <a:solidFill>
                  <a:srgbClr val="FF3300"/>
                </a:solidFill>
                <a:effectLst>
                  <a:outerShdw blurRad="38100" dist="38100" dir="2700000" algn="tl">
                    <a:srgbClr val="C0C0C0"/>
                  </a:outerShdw>
                </a:effectLst>
                <a:latin typeface="Comic Sans MS" pitchFamily="66" charset="0"/>
              </a:rPr>
              <a:t>CONGELAMENTO</a:t>
            </a:r>
          </a:p>
          <a:p>
            <a:pPr defTabSz="1300163" eaLnBrk="0" hangingPunct="0">
              <a:spcBef>
                <a:spcPct val="0"/>
              </a:spcBef>
              <a:defRPr/>
            </a:pPr>
            <a:r>
              <a:rPr lang="it-IT" sz="6800" b="0" i="1">
                <a:solidFill>
                  <a:schemeClr val="accent2"/>
                </a:solidFill>
                <a:effectLst>
                  <a:outerShdw blurRad="38100" dist="38100" dir="2700000" algn="tl">
                    <a:srgbClr val="C0C0C0"/>
                  </a:outerShdw>
                </a:effectLst>
                <a:latin typeface="Comic Sans MS" pitchFamily="66" charset="0"/>
              </a:rPr>
              <a:t>Cosa NON fare</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2"/>
          <p:cNvSpPr>
            <a:spLocks noChangeArrowheads="1"/>
          </p:cNvSpPr>
          <p:nvPr/>
        </p:nvSpPr>
        <p:spPr bwMode="auto">
          <a:xfrm>
            <a:off x="765175" y="2854325"/>
            <a:ext cx="11544300" cy="5418138"/>
          </a:xfrm>
          <a:prstGeom prst="rect">
            <a:avLst/>
          </a:prstGeom>
          <a:noFill/>
          <a:ln w="9525">
            <a:noFill/>
            <a:miter lim="800000"/>
            <a:headEnd/>
            <a:tailEnd/>
          </a:ln>
          <a:effectLst/>
        </p:spPr>
        <p:txBody>
          <a:bodyPr lIns="130933" tIns="65466" rIns="130933" bIns="65466"/>
          <a:lstStyle/>
          <a:p>
            <a:pPr algn="l" defTabSz="1300163" eaLnBrk="0" hangingPunct="0">
              <a:lnSpc>
                <a:spcPct val="110000"/>
              </a:lnSpc>
              <a:spcBef>
                <a:spcPct val="0"/>
              </a:spcBef>
              <a:defRPr/>
            </a:pPr>
            <a:r>
              <a:rPr lang="it-IT" sz="4400">
                <a:latin typeface="Comic Sans MS" pitchFamily="66" charset="0"/>
              </a:rPr>
              <a:t>Condizione in cui l’</a:t>
            </a:r>
            <a:r>
              <a:rPr lang="it-IT" sz="4400">
                <a:solidFill>
                  <a:schemeClr val="accent2"/>
                </a:solidFill>
                <a:effectLst>
                  <a:outerShdw blurRad="38100" dist="38100" dir="2700000" algn="tl">
                    <a:srgbClr val="C0C0C0"/>
                  </a:outerShdw>
                </a:effectLst>
                <a:latin typeface="Comic Sans MS" pitchFamily="66" charset="0"/>
              </a:rPr>
              <a:t>esposizione</a:t>
            </a:r>
            <a:r>
              <a:rPr lang="it-IT" sz="4400">
                <a:solidFill>
                  <a:schemeClr val="accent2"/>
                </a:solidFill>
                <a:latin typeface="Comic Sans MS" pitchFamily="66" charset="0"/>
              </a:rPr>
              <a:t> </a:t>
            </a:r>
            <a:r>
              <a:rPr lang="it-IT" sz="4400">
                <a:latin typeface="Comic Sans MS" pitchFamily="66" charset="0"/>
              </a:rPr>
              <a:t>dell’organismo </a:t>
            </a:r>
            <a:r>
              <a:rPr lang="it-IT" sz="4400">
                <a:solidFill>
                  <a:schemeClr val="accent2"/>
                </a:solidFill>
                <a:effectLst>
                  <a:outerShdw blurRad="38100" dist="38100" dir="2700000" algn="tl">
                    <a:srgbClr val="C0C0C0"/>
                  </a:outerShdw>
                </a:effectLst>
                <a:latin typeface="Comic Sans MS" pitchFamily="66" charset="0"/>
              </a:rPr>
              <a:t>a</a:t>
            </a:r>
            <a:r>
              <a:rPr lang="it-IT" sz="4400">
                <a:effectLst>
                  <a:outerShdw blurRad="38100" dist="38100" dir="2700000" algn="tl">
                    <a:srgbClr val="C0C0C0"/>
                  </a:outerShdw>
                </a:effectLst>
                <a:latin typeface="Comic Sans MS" pitchFamily="66" charset="0"/>
              </a:rPr>
              <a:t> </a:t>
            </a:r>
            <a:r>
              <a:rPr lang="it-IT" sz="4400">
                <a:solidFill>
                  <a:schemeClr val="accent2"/>
                </a:solidFill>
                <a:effectLst>
                  <a:outerShdw blurRad="38100" dist="38100" dir="2700000" algn="tl">
                    <a:srgbClr val="C0C0C0"/>
                  </a:outerShdw>
                </a:effectLst>
                <a:latin typeface="Comic Sans MS" pitchFamily="66" charset="0"/>
              </a:rPr>
              <a:t>basse temperature</a:t>
            </a:r>
            <a:r>
              <a:rPr lang="it-IT" sz="4400">
                <a:latin typeface="Comic Sans MS" pitchFamily="66" charset="0"/>
              </a:rPr>
              <a:t> determina un crollo della temperatura corporea sotto i 34-35 °C.</a:t>
            </a:r>
          </a:p>
          <a:p>
            <a:pPr algn="l" defTabSz="1300163" eaLnBrk="0" hangingPunct="0">
              <a:lnSpc>
                <a:spcPct val="110000"/>
              </a:lnSpc>
              <a:spcBef>
                <a:spcPct val="0"/>
              </a:spcBef>
              <a:defRPr/>
            </a:pPr>
            <a:endParaRPr lang="it-IT" sz="4400">
              <a:latin typeface="Comic Sans MS" pitchFamily="66" charset="0"/>
            </a:endParaRPr>
          </a:p>
          <a:p>
            <a:pPr algn="l" defTabSz="1300163" eaLnBrk="0" hangingPunct="0">
              <a:lnSpc>
                <a:spcPct val="110000"/>
              </a:lnSpc>
              <a:spcBef>
                <a:spcPct val="0"/>
              </a:spcBef>
              <a:defRPr/>
            </a:pPr>
            <a:r>
              <a:rPr lang="it-IT" sz="4400">
                <a:latin typeface="Comic Sans MS" pitchFamily="66" charset="0"/>
              </a:rPr>
              <a:t>Fattori aggravanti: vento, immersione in acqua, immobilità.</a:t>
            </a:r>
          </a:p>
          <a:p>
            <a:pPr algn="l" defTabSz="1300163" eaLnBrk="0" hangingPunct="0">
              <a:lnSpc>
                <a:spcPct val="110000"/>
              </a:lnSpc>
              <a:spcBef>
                <a:spcPct val="0"/>
              </a:spcBef>
              <a:defRPr/>
            </a:pPr>
            <a:endParaRPr lang="it-IT" sz="4400">
              <a:latin typeface="Comic Sans MS" pitchFamily="66" charset="0"/>
            </a:endParaRPr>
          </a:p>
        </p:txBody>
      </p:sp>
      <p:sp>
        <p:nvSpPr>
          <p:cNvPr id="627715" name="Rectangle 3"/>
          <p:cNvSpPr>
            <a:spLocks noChangeArrowheads="1"/>
          </p:cNvSpPr>
          <p:nvPr/>
        </p:nvSpPr>
        <p:spPr bwMode="auto">
          <a:xfrm>
            <a:off x="666750" y="576263"/>
            <a:ext cx="11882438" cy="1625600"/>
          </a:xfrm>
          <a:prstGeom prst="rect">
            <a:avLst/>
          </a:prstGeom>
          <a:noFill/>
          <a:ln w="9525">
            <a:noFill/>
            <a:miter lim="800000"/>
            <a:headEnd/>
            <a:tailEnd/>
          </a:ln>
          <a:effectLst/>
        </p:spPr>
        <p:txBody>
          <a:bodyPr lIns="130933" tIns="65466" rIns="130933" bIns="65466" anchor="ctr"/>
          <a:lstStyle/>
          <a:p>
            <a:pPr defTabSz="1300163" eaLnBrk="0" hangingPunct="0">
              <a:spcBef>
                <a:spcPct val="0"/>
              </a:spcBef>
              <a:defRPr/>
            </a:pPr>
            <a:r>
              <a:rPr lang="it-IT" sz="6800">
                <a:solidFill>
                  <a:srgbClr val="FF3300"/>
                </a:solidFill>
                <a:effectLst>
                  <a:outerShdw blurRad="38100" dist="38100" dir="2700000" algn="tl">
                    <a:srgbClr val="C0C0C0"/>
                  </a:outerShdw>
                </a:effectLst>
                <a:latin typeface="Comic Sans MS" pitchFamily="66" charset="0"/>
              </a:rPr>
              <a:t>IPOTERMIA</a:t>
            </a:r>
          </a:p>
          <a:p>
            <a:pPr defTabSz="1300163" eaLnBrk="0" hangingPunct="0">
              <a:spcBef>
                <a:spcPct val="0"/>
              </a:spcBef>
              <a:defRPr/>
            </a:pPr>
            <a:r>
              <a:rPr lang="it-IT" sz="6800" b="0" i="1">
                <a:solidFill>
                  <a:schemeClr val="accent2"/>
                </a:solidFill>
                <a:effectLst>
                  <a:outerShdw blurRad="38100" dist="38100" dir="2700000" algn="tl">
                    <a:srgbClr val="C0C0C0"/>
                  </a:outerShdw>
                </a:effectLst>
                <a:latin typeface="Comic Sans MS" pitchFamily="66" charset="0"/>
              </a:rPr>
              <a:t>Definizione</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2"/>
          <p:cNvSpPr>
            <a:spLocks noGrp="1" noChangeArrowheads="1"/>
          </p:cNvSpPr>
          <p:nvPr>
            <p:ph type="body" idx="1"/>
          </p:nvPr>
        </p:nvSpPr>
        <p:spPr>
          <a:xfrm>
            <a:off x="650875" y="2817813"/>
            <a:ext cx="9752013" cy="5851525"/>
          </a:xfrm>
        </p:spPr>
        <p:txBody>
          <a:bodyPr lIns="130933" tIns="65466" rIns="130933" bIns="65466"/>
          <a:lstStyle/>
          <a:p>
            <a:pPr>
              <a:defRPr/>
            </a:pPr>
            <a:r>
              <a:rPr lang="it-IT" sz="4200" b="1">
                <a:solidFill>
                  <a:srgbClr val="FF0033"/>
                </a:solidFill>
                <a:effectLst>
                  <a:outerShdw blurRad="38100" dist="38100" dir="2700000" algn="tl">
                    <a:srgbClr val="C0C0C0"/>
                  </a:outerShdw>
                </a:effectLst>
                <a:latin typeface="Comic Sans MS" pitchFamily="66" charset="0"/>
              </a:rPr>
              <a:t>Ipotermia lieve</a:t>
            </a:r>
            <a:r>
              <a:rPr lang="it-IT" sz="4200">
                <a:latin typeface="Comic Sans MS" pitchFamily="66" charset="0"/>
              </a:rPr>
              <a:t>: brividi, intorpidimento o sonnolenza</a:t>
            </a:r>
          </a:p>
          <a:p>
            <a:pPr>
              <a:defRPr/>
            </a:pPr>
            <a:r>
              <a:rPr lang="it-IT" sz="4200" b="1">
                <a:solidFill>
                  <a:srgbClr val="FF0033"/>
                </a:solidFill>
                <a:effectLst>
                  <a:outerShdw blurRad="38100" dist="38100" dir="2700000" algn="tl">
                    <a:srgbClr val="C0C0C0"/>
                  </a:outerShdw>
                </a:effectLst>
                <a:latin typeface="Comic Sans MS" pitchFamily="66" charset="0"/>
              </a:rPr>
              <a:t>Ipotermia grave</a:t>
            </a:r>
            <a:r>
              <a:rPr lang="it-IT" sz="4200">
                <a:latin typeface="Comic Sans MS" pitchFamily="66" charset="0"/>
              </a:rPr>
              <a:t>: rallentamento della respirazione e del battito cardiaco, con deficit visivo, incoordinazione motoria, sonnolenza</a:t>
            </a:r>
          </a:p>
          <a:p>
            <a:pPr>
              <a:defRPr/>
            </a:pPr>
            <a:r>
              <a:rPr lang="it-IT" sz="4200" b="1">
                <a:solidFill>
                  <a:srgbClr val="FF0033"/>
                </a:solidFill>
                <a:effectLst>
                  <a:outerShdw blurRad="38100" dist="38100" dir="2700000" algn="tl">
                    <a:srgbClr val="C0C0C0"/>
                  </a:outerShdw>
                </a:effectLst>
                <a:latin typeface="Comic Sans MS" pitchFamily="66" charset="0"/>
              </a:rPr>
              <a:t>Ipotermia molto grave</a:t>
            </a:r>
            <a:r>
              <a:rPr lang="it-IT" sz="4200">
                <a:latin typeface="Comic Sans MS" pitchFamily="66" charset="0"/>
              </a:rPr>
              <a:t>: perdita di coscienza, possibile arresto cardiaco e respiratorio</a:t>
            </a:r>
          </a:p>
        </p:txBody>
      </p:sp>
      <p:sp>
        <p:nvSpPr>
          <p:cNvPr id="243715" name="AutoShape 3"/>
          <p:cNvSpPr>
            <a:spLocks noChangeArrowheads="1"/>
          </p:cNvSpPr>
          <p:nvPr/>
        </p:nvSpPr>
        <p:spPr bwMode="auto">
          <a:xfrm>
            <a:off x="11169650" y="2935288"/>
            <a:ext cx="1282700" cy="6159500"/>
          </a:xfrm>
          <a:prstGeom prst="downArrow">
            <a:avLst>
              <a:gd name="adj1" fmla="val 50000"/>
              <a:gd name="adj2" fmla="val 240299"/>
            </a:avLst>
          </a:prstGeom>
          <a:gradFill rotWithShape="0">
            <a:gsLst>
              <a:gs pos="0">
                <a:srgbClr val="FF0033"/>
              </a:gs>
              <a:gs pos="100000">
                <a:srgbClr val="7F0019"/>
              </a:gs>
            </a:gsLst>
            <a:lin ang="5400000" scaled="1"/>
          </a:gradFill>
          <a:ln w="12700">
            <a:solidFill>
              <a:schemeClr val="tx1"/>
            </a:solidFill>
            <a:miter lim="800000"/>
            <a:headEnd/>
            <a:tailEnd/>
          </a:ln>
        </p:spPr>
        <p:txBody>
          <a:bodyPr wrap="none" anchor="ctr"/>
          <a:lstStyle/>
          <a:p>
            <a:endParaRPr lang="it-IT" altLang="it-IT"/>
          </a:p>
        </p:txBody>
      </p:sp>
      <p:sp>
        <p:nvSpPr>
          <p:cNvPr id="631812" name="Rectangle 4"/>
          <p:cNvSpPr>
            <a:spLocks noChangeArrowheads="1"/>
          </p:cNvSpPr>
          <p:nvPr/>
        </p:nvSpPr>
        <p:spPr bwMode="auto">
          <a:xfrm>
            <a:off x="666750" y="576263"/>
            <a:ext cx="11882438" cy="1625600"/>
          </a:xfrm>
          <a:prstGeom prst="rect">
            <a:avLst/>
          </a:prstGeom>
          <a:noFill/>
          <a:ln w="9525">
            <a:noFill/>
            <a:miter lim="800000"/>
            <a:headEnd/>
            <a:tailEnd/>
          </a:ln>
          <a:effectLst/>
        </p:spPr>
        <p:txBody>
          <a:bodyPr lIns="130933" tIns="65466" rIns="130933" bIns="65466" anchor="ctr"/>
          <a:lstStyle/>
          <a:p>
            <a:pPr defTabSz="1300163" eaLnBrk="0" hangingPunct="0">
              <a:spcBef>
                <a:spcPct val="0"/>
              </a:spcBef>
              <a:defRPr/>
            </a:pPr>
            <a:r>
              <a:rPr lang="it-IT" sz="6800">
                <a:solidFill>
                  <a:srgbClr val="FF3300"/>
                </a:solidFill>
                <a:effectLst>
                  <a:outerShdw blurRad="38100" dist="38100" dir="2700000" algn="tl">
                    <a:srgbClr val="C0C0C0"/>
                  </a:outerShdw>
                </a:effectLst>
                <a:latin typeface="Comic Sans MS" pitchFamily="66" charset="0"/>
              </a:rPr>
              <a:t>IPOTERMIA</a:t>
            </a:r>
          </a:p>
          <a:p>
            <a:pPr defTabSz="1300163" eaLnBrk="0" hangingPunct="0">
              <a:spcBef>
                <a:spcPct val="0"/>
              </a:spcBef>
              <a:defRPr/>
            </a:pPr>
            <a:r>
              <a:rPr lang="it-IT" sz="6800" b="0" i="1">
                <a:solidFill>
                  <a:schemeClr val="accent2"/>
                </a:solidFill>
                <a:effectLst>
                  <a:outerShdw blurRad="38100" dist="38100" dir="2700000" algn="tl">
                    <a:srgbClr val="C0C0C0"/>
                  </a:outerShdw>
                </a:effectLst>
                <a:latin typeface="Comic Sans MS" pitchFamily="66" charset="0"/>
              </a:rPr>
              <a:t>Valutazione della gravità</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ChangeArrowheads="1"/>
          </p:cNvSpPr>
          <p:nvPr/>
        </p:nvSpPr>
        <p:spPr bwMode="auto">
          <a:xfrm>
            <a:off x="541338" y="2600325"/>
            <a:ext cx="11920537" cy="7146925"/>
          </a:xfrm>
          <a:prstGeom prst="rect">
            <a:avLst/>
          </a:prstGeom>
          <a:noFill/>
          <a:ln w="9525">
            <a:noFill/>
            <a:miter lim="800000"/>
            <a:headEnd/>
            <a:tailEnd/>
          </a:ln>
        </p:spPr>
        <p:txBody>
          <a:bodyPr lIns="130933" tIns="65466" rIns="130933" bIns="65466">
            <a:spAutoFit/>
          </a:bodyPr>
          <a:lstStyle/>
          <a:p>
            <a:pPr marL="274638" indent="-274638" algn="l" defTabSz="1300163">
              <a:lnSpc>
                <a:spcPct val="90000"/>
              </a:lnSpc>
              <a:spcBef>
                <a:spcPct val="50000"/>
              </a:spcBef>
              <a:buClr>
                <a:schemeClr val="accent2"/>
              </a:buClr>
              <a:buFontTx/>
              <a:buChar char="•"/>
              <a:tabLst>
                <a:tab pos="947738" algn="l"/>
              </a:tabLst>
            </a:pPr>
            <a:r>
              <a:rPr lang="it-IT" altLang="it-IT" sz="4000" b="0">
                <a:latin typeface="Comic Sans MS" pitchFamily="66" charset="0"/>
              </a:rPr>
              <a:t>chiamare i soccorsi</a:t>
            </a:r>
          </a:p>
          <a:p>
            <a:pPr marL="274638" indent="-274638" algn="l" defTabSz="1300163">
              <a:lnSpc>
                <a:spcPct val="90000"/>
              </a:lnSpc>
              <a:spcBef>
                <a:spcPct val="50000"/>
              </a:spcBef>
              <a:buClr>
                <a:schemeClr val="accent2"/>
              </a:buClr>
              <a:buFontTx/>
              <a:buChar char="•"/>
              <a:tabLst>
                <a:tab pos="947738" algn="l"/>
              </a:tabLst>
            </a:pPr>
            <a:r>
              <a:rPr lang="it-IT" altLang="it-IT" sz="4000" b="0">
                <a:latin typeface="Comic Sans MS" pitchFamily="66" charset="0"/>
              </a:rPr>
              <a:t>condurre la vittima in un ambiente caldo e asciutto o,comunque,al riparo dal freddo</a:t>
            </a:r>
          </a:p>
          <a:p>
            <a:pPr marL="274638" indent="-274638" algn="l" defTabSz="1300163">
              <a:lnSpc>
                <a:spcPct val="90000"/>
              </a:lnSpc>
              <a:spcBef>
                <a:spcPct val="50000"/>
              </a:spcBef>
              <a:buClr>
                <a:schemeClr val="accent2"/>
              </a:buClr>
              <a:buFontTx/>
              <a:buChar char="•"/>
              <a:tabLst>
                <a:tab pos="947738" algn="l"/>
              </a:tabLst>
            </a:pPr>
            <a:r>
              <a:rPr lang="it-IT" altLang="it-IT" sz="4000" b="0">
                <a:latin typeface="Comic Sans MS" pitchFamily="66" charset="0"/>
              </a:rPr>
              <a:t>posizione anti-shock</a:t>
            </a:r>
          </a:p>
          <a:p>
            <a:pPr marL="274638" indent="-274638" algn="l" defTabSz="1300163">
              <a:lnSpc>
                <a:spcPct val="90000"/>
              </a:lnSpc>
              <a:spcBef>
                <a:spcPct val="50000"/>
              </a:spcBef>
              <a:buClr>
                <a:schemeClr val="accent2"/>
              </a:buClr>
              <a:buFontTx/>
              <a:buChar char="•"/>
              <a:tabLst>
                <a:tab pos="947738" algn="l"/>
              </a:tabLst>
            </a:pPr>
            <a:r>
              <a:rPr lang="it-IT" altLang="it-IT" sz="4000" b="0">
                <a:latin typeface="Comic Sans MS" pitchFamily="66" charset="0"/>
              </a:rPr>
              <a:t>togliere gli abiti bagnati e coprirla con coperte e abiti asciutti</a:t>
            </a:r>
          </a:p>
          <a:p>
            <a:pPr marL="274638" indent="-274638" algn="l" defTabSz="1300163">
              <a:lnSpc>
                <a:spcPct val="90000"/>
              </a:lnSpc>
              <a:spcBef>
                <a:spcPct val="50000"/>
              </a:spcBef>
              <a:buClr>
                <a:schemeClr val="accent2"/>
              </a:buClr>
              <a:buFontTx/>
              <a:buChar char="•"/>
              <a:tabLst>
                <a:tab pos="947738" algn="l"/>
              </a:tabLst>
            </a:pPr>
            <a:r>
              <a:rPr lang="it-IT" altLang="it-IT" sz="4000" b="0">
                <a:latin typeface="Comic Sans MS" pitchFamily="66" charset="0"/>
              </a:rPr>
              <a:t>non riscaldare troppo velocemente il paziente; iniziare riscaldando le parti “centrali” del corpo</a:t>
            </a:r>
          </a:p>
          <a:p>
            <a:pPr marL="274638" indent="-274638" algn="l" defTabSz="1300163">
              <a:lnSpc>
                <a:spcPct val="90000"/>
              </a:lnSpc>
              <a:spcBef>
                <a:spcPct val="50000"/>
              </a:spcBef>
              <a:buClr>
                <a:schemeClr val="accent2"/>
              </a:buClr>
              <a:buFontTx/>
              <a:buChar char="•"/>
              <a:tabLst>
                <a:tab pos="947738" algn="l"/>
              </a:tabLst>
            </a:pPr>
            <a:r>
              <a:rPr lang="it-IT" altLang="it-IT" sz="4000" b="0">
                <a:latin typeface="Comic Sans MS" pitchFamily="66" charset="0"/>
              </a:rPr>
              <a:t>non dare da bere alcolici, ma bevande calde e zuccherate</a:t>
            </a:r>
          </a:p>
        </p:txBody>
      </p:sp>
      <p:sp>
        <p:nvSpPr>
          <p:cNvPr id="633859" name="Rectangle 3"/>
          <p:cNvSpPr>
            <a:spLocks noChangeArrowheads="1"/>
          </p:cNvSpPr>
          <p:nvPr/>
        </p:nvSpPr>
        <p:spPr bwMode="auto">
          <a:xfrm>
            <a:off x="666750" y="576263"/>
            <a:ext cx="11882438" cy="1625600"/>
          </a:xfrm>
          <a:prstGeom prst="rect">
            <a:avLst/>
          </a:prstGeom>
          <a:noFill/>
          <a:ln w="9525">
            <a:noFill/>
            <a:miter lim="800000"/>
            <a:headEnd/>
            <a:tailEnd/>
          </a:ln>
          <a:effectLst/>
        </p:spPr>
        <p:txBody>
          <a:bodyPr lIns="130933" tIns="65466" rIns="130933" bIns="65466" anchor="ctr"/>
          <a:lstStyle/>
          <a:p>
            <a:pPr defTabSz="1300163" eaLnBrk="0" hangingPunct="0">
              <a:spcBef>
                <a:spcPct val="0"/>
              </a:spcBef>
              <a:defRPr/>
            </a:pPr>
            <a:r>
              <a:rPr lang="it-IT" sz="6800">
                <a:solidFill>
                  <a:srgbClr val="FF3300"/>
                </a:solidFill>
                <a:effectLst>
                  <a:outerShdw blurRad="38100" dist="38100" dir="2700000" algn="tl">
                    <a:srgbClr val="C0C0C0"/>
                  </a:outerShdw>
                </a:effectLst>
                <a:latin typeface="Comic Sans MS" pitchFamily="66" charset="0"/>
              </a:rPr>
              <a:t>IPOTERMIA</a:t>
            </a:r>
          </a:p>
          <a:p>
            <a:pPr defTabSz="1300163" eaLnBrk="0" hangingPunct="0">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Cosa Fare?</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ChangeArrowheads="1"/>
          </p:cNvSpPr>
          <p:nvPr/>
        </p:nvSpPr>
        <p:spPr bwMode="auto">
          <a:xfrm>
            <a:off x="525463" y="2716213"/>
            <a:ext cx="11920537" cy="6581775"/>
          </a:xfrm>
          <a:prstGeom prst="rect">
            <a:avLst/>
          </a:prstGeom>
          <a:noFill/>
          <a:ln w="9525">
            <a:noFill/>
            <a:miter lim="800000"/>
            <a:headEnd/>
            <a:tailEnd/>
          </a:ln>
        </p:spPr>
        <p:txBody>
          <a:bodyPr lIns="130933" tIns="65466" rIns="130933" bIns="65466">
            <a:spAutoFit/>
          </a:bodyPr>
          <a:lstStyle/>
          <a:p>
            <a:pPr marL="274638" indent="-274638" algn="l" defTabSz="1300163">
              <a:lnSpc>
                <a:spcPct val="70000"/>
              </a:lnSpc>
              <a:spcBef>
                <a:spcPct val="50000"/>
              </a:spcBef>
              <a:buClr>
                <a:schemeClr val="accent2"/>
              </a:buClr>
              <a:buFontTx/>
              <a:buChar char="•"/>
              <a:tabLst>
                <a:tab pos="947738" algn="l"/>
              </a:tabLst>
            </a:pPr>
            <a:r>
              <a:rPr lang="it-IT" altLang="it-IT" sz="4600">
                <a:latin typeface="Comic Sans MS" pitchFamily="66" charset="0"/>
              </a:rPr>
              <a:t>in caso di arresto cardiaco e respiratorio, avviare le manovre di RCP</a:t>
            </a:r>
          </a:p>
          <a:p>
            <a:pPr marL="274638" indent="-274638" algn="l" defTabSz="1300163">
              <a:lnSpc>
                <a:spcPct val="90000"/>
              </a:lnSpc>
              <a:spcBef>
                <a:spcPct val="50000"/>
              </a:spcBef>
              <a:buClr>
                <a:schemeClr val="accent2"/>
              </a:buClr>
              <a:buFontTx/>
              <a:buChar char="•"/>
              <a:tabLst>
                <a:tab pos="947738" algn="l"/>
              </a:tabLst>
            </a:pPr>
            <a:endParaRPr lang="it-IT" altLang="it-IT" sz="4600">
              <a:latin typeface="Comic Sans MS" pitchFamily="66" charset="0"/>
            </a:endParaRPr>
          </a:p>
          <a:p>
            <a:pPr marL="274638" indent="-274638" algn="l" defTabSz="1300163">
              <a:lnSpc>
                <a:spcPct val="90000"/>
              </a:lnSpc>
              <a:spcBef>
                <a:spcPct val="50000"/>
              </a:spcBef>
              <a:buClr>
                <a:schemeClr val="accent2"/>
              </a:buClr>
              <a:buFontTx/>
              <a:buChar char="•"/>
              <a:tabLst>
                <a:tab pos="947738" algn="l"/>
              </a:tabLst>
            </a:pPr>
            <a:r>
              <a:rPr lang="it-IT" altLang="it-IT" sz="4600">
                <a:latin typeface="Comic Sans MS" pitchFamily="66" charset="0"/>
              </a:rPr>
              <a:t>Sono pazienti fortemente bradicardici:</a:t>
            </a:r>
          </a:p>
          <a:p>
            <a:pPr marL="274638" indent="-274638" algn="l" defTabSz="1300163">
              <a:lnSpc>
                <a:spcPct val="70000"/>
              </a:lnSpc>
              <a:spcBef>
                <a:spcPct val="50000"/>
              </a:spcBef>
              <a:buClr>
                <a:schemeClr val="accent2"/>
              </a:buClr>
              <a:buFontTx/>
              <a:buChar char="-"/>
              <a:tabLst>
                <a:tab pos="947738" algn="l"/>
              </a:tabLst>
            </a:pPr>
            <a:r>
              <a:rPr lang="it-IT" altLang="it-IT" sz="4600" b="0">
                <a:latin typeface="Comic Sans MS" pitchFamily="66" charset="0"/>
              </a:rPr>
              <a:t>rilevare con cura il respiro ed il battito cardiaco</a:t>
            </a:r>
          </a:p>
          <a:p>
            <a:pPr marL="274638" indent="-274638" algn="l" defTabSz="1300163">
              <a:lnSpc>
                <a:spcPct val="70000"/>
              </a:lnSpc>
              <a:spcBef>
                <a:spcPct val="50000"/>
              </a:spcBef>
              <a:buClr>
                <a:schemeClr val="accent2"/>
              </a:buClr>
              <a:buFontTx/>
              <a:buChar char="-"/>
              <a:tabLst>
                <a:tab pos="947738" algn="l"/>
              </a:tabLst>
            </a:pPr>
            <a:r>
              <a:rPr lang="it-IT" altLang="it-IT" sz="4600" b="0">
                <a:latin typeface="Comic Sans MS" pitchFamily="66" charset="0"/>
              </a:rPr>
              <a:t>Non praticare massaggio cardiaco anche in presenza di grave bradicardia</a:t>
            </a:r>
          </a:p>
          <a:p>
            <a:pPr marL="274638" indent="-274638" algn="l" defTabSz="1300163">
              <a:lnSpc>
                <a:spcPct val="70000"/>
              </a:lnSpc>
              <a:spcBef>
                <a:spcPct val="50000"/>
              </a:spcBef>
              <a:buClr>
                <a:schemeClr val="accent2"/>
              </a:buClr>
              <a:buFontTx/>
              <a:buChar char="•"/>
              <a:tabLst>
                <a:tab pos="947738" algn="l"/>
              </a:tabLst>
            </a:pPr>
            <a:endParaRPr lang="it-IT" altLang="it-IT" sz="4600" b="0">
              <a:latin typeface="Comic Sans MS" pitchFamily="66" charset="0"/>
            </a:endParaRPr>
          </a:p>
        </p:txBody>
      </p:sp>
      <p:sp>
        <p:nvSpPr>
          <p:cNvPr id="637955" name="Rectangle 3"/>
          <p:cNvSpPr>
            <a:spLocks noChangeArrowheads="1"/>
          </p:cNvSpPr>
          <p:nvPr/>
        </p:nvSpPr>
        <p:spPr bwMode="auto">
          <a:xfrm>
            <a:off x="666750" y="576263"/>
            <a:ext cx="11882438" cy="1625600"/>
          </a:xfrm>
          <a:prstGeom prst="rect">
            <a:avLst/>
          </a:prstGeom>
          <a:noFill/>
          <a:ln w="9525">
            <a:noFill/>
            <a:miter lim="800000"/>
            <a:headEnd/>
            <a:tailEnd/>
          </a:ln>
          <a:effectLst/>
        </p:spPr>
        <p:txBody>
          <a:bodyPr lIns="130933" tIns="65466" rIns="130933" bIns="65466" anchor="ctr"/>
          <a:lstStyle/>
          <a:p>
            <a:pPr defTabSz="1300163" eaLnBrk="0" hangingPunct="0">
              <a:spcBef>
                <a:spcPct val="0"/>
              </a:spcBef>
              <a:defRPr/>
            </a:pPr>
            <a:r>
              <a:rPr lang="it-IT" sz="6800">
                <a:solidFill>
                  <a:srgbClr val="FF3300"/>
                </a:solidFill>
                <a:effectLst>
                  <a:outerShdw blurRad="38100" dist="38100" dir="2700000" algn="tl">
                    <a:srgbClr val="C0C0C0"/>
                  </a:outerShdw>
                </a:effectLst>
                <a:latin typeface="Comic Sans MS" pitchFamily="66" charset="0"/>
              </a:rPr>
              <a:t>IPOTERMIA</a:t>
            </a:r>
          </a:p>
          <a:p>
            <a:pPr defTabSz="1300163" eaLnBrk="0" hangingPunct="0">
              <a:spcBef>
                <a:spcPct val="0"/>
              </a:spcBef>
              <a:defRPr/>
            </a:pPr>
            <a:r>
              <a:rPr lang="it-IT" sz="6300" b="0" i="1">
                <a:solidFill>
                  <a:schemeClr val="accent2"/>
                </a:solidFill>
                <a:effectLst>
                  <a:outerShdw blurRad="38100" dist="38100" dir="2700000" algn="tl">
                    <a:srgbClr val="C0C0C0"/>
                  </a:outerShdw>
                </a:effectLst>
                <a:latin typeface="Comic Sans MS" pitchFamily="66" charset="0"/>
              </a:rPr>
              <a:t>Trattamento delle forme gravi</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p:cNvSpPr>
            <a:spLocks noGrp="1" noChangeArrowheads="1"/>
          </p:cNvSpPr>
          <p:nvPr>
            <p:ph type="ctrTitle"/>
          </p:nvPr>
        </p:nvSpPr>
        <p:spPr>
          <a:xfrm>
            <a:off x="974725" y="3251200"/>
            <a:ext cx="11053763" cy="1625600"/>
          </a:xfrm>
        </p:spPr>
        <p:txBody>
          <a:bodyPr lIns="130933" tIns="65466" rIns="130933" bIns="65466"/>
          <a:lstStyle/>
          <a:p>
            <a:pPr>
              <a:defRPr/>
            </a:pPr>
            <a:r>
              <a:rPr lang="it-IT" sz="10100" b="1">
                <a:solidFill>
                  <a:srgbClr val="FF0033"/>
                </a:solidFill>
                <a:effectLst>
                  <a:outerShdw blurRad="38100" dist="38100" dir="2700000" algn="tl">
                    <a:srgbClr val="C0C0C0"/>
                  </a:outerShdw>
                </a:effectLst>
                <a:latin typeface="Comic Sans MS" pitchFamily="66" charset="0"/>
              </a:rPr>
              <a:t>LESIONI DA CHIMICI</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body" idx="1"/>
          </p:nvPr>
        </p:nvSpPr>
        <p:spPr>
          <a:xfrm>
            <a:off x="5634038" y="3143250"/>
            <a:ext cx="7421562" cy="5851525"/>
          </a:xfrm>
        </p:spPr>
        <p:txBody>
          <a:bodyPr/>
          <a:lstStyle/>
          <a:p>
            <a:r>
              <a:rPr lang="it-IT" altLang="it-IT">
                <a:latin typeface="Comic Sans MS" pitchFamily="66" charset="0"/>
              </a:rPr>
              <a:t>Contatto </a:t>
            </a:r>
          </a:p>
          <a:p>
            <a:pPr>
              <a:buFontTx/>
              <a:buNone/>
            </a:pPr>
            <a:r>
              <a:rPr lang="it-IT" altLang="it-IT">
                <a:latin typeface="Comic Sans MS" pitchFamily="66" charset="0"/>
              </a:rPr>
              <a:t>   con cute/mucose/occhi     </a:t>
            </a:r>
            <a:r>
              <a:rPr lang="it-IT" altLang="it-IT" b="1">
                <a:latin typeface="Comic Sans MS" pitchFamily="66" charset="0"/>
              </a:rPr>
              <a:t>	</a:t>
            </a:r>
            <a:r>
              <a:rPr lang="it-IT" altLang="it-IT">
                <a:latin typeface="Comic Sans MS" pitchFamily="66" charset="0"/>
              </a:rPr>
              <a:t>	                 </a:t>
            </a:r>
          </a:p>
          <a:p>
            <a:pPr>
              <a:buFontTx/>
              <a:buNone/>
            </a:pPr>
            <a:endParaRPr lang="it-IT" altLang="it-IT">
              <a:latin typeface="Comic Sans MS" pitchFamily="66" charset="0"/>
            </a:endParaRPr>
          </a:p>
          <a:p>
            <a:r>
              <a:rPr lang="it-IT" altLang="it-IT">
                <a:latin typeface="Comic Sans MS" pitchFamily="66" charset="0"/>
              </a:rPr>
              <a:t>Inalazione</a:t>
            </a:r>
          </a:p>
          <a:p>
            <a:r>
              <a:rPr lang="it-IT" altLang="it-IT">
                <a:latin typeface="Comic Sans MS" pitchFamily="66" charset="0"/>
              </a:rPr>
              <a:t>Ingestione</a:t>
            </a:r>
          </a:p>
        </p:txBody>
      </p:sp>
      <p:sp>
        <p:nvSpPr>
          <p:cNvPr id="664579" name="Rectangle 3"/>
          <p:cNvSpPr>
            <a:spLocks noGrp="1" noChangeArrowheads="1"/>
          </p:cNvSpPr>
          <p:nvPr>
            <p:ph type="title"/>
          </p:nvPr>
        </p:nvSpPr>
        <p:spPr>
          <a:xfrm>
            <a:off x="974725" y="476250"/>
            <a:ext cx="11053763" cy="1625600"/>
          </a:xfrm>
        </p:spPr>
        <p:txBody>
          <a:bodyPr lIns="130933" tIns="65466" rIns="130933" bIns="65466"/>
          <a:lstStyle/>
          <a:p>
            <a:pPr>
              <a:defRPr/>
            </a:pPr>
            <a:r>
              <a:rPr lang="it-IT" sz="6900" b="1">
                <a:solidFill>
                  <a:srgbClr val="FF0000"/>
                </a:solidFill>
                <a:effectLst>
                  <a:outerShdw blurRad="38100" dist="38100" dir="2700000" algn="tl">
                    <a:srgbClr val="C0C0C0"/>
                  </a:outerShdw>
                </a:effectLst>
                <a:latin typeface="Comic Sans MS" pitchFamily="66" charset="0"/>
              </a:rPr>
              <a:t>LESIONI DA CHIMICI</a:t>
            </a:r>
            <a:br>
              <a:rPr lang="it-IT" sz="5700" b="1">
                <a:solidFill>
                  <a:srgbClr val="FF0000"/>
                </a:solidFill>
                <a:effectLst>
                  <a:outerShdw blurRad="38100" dist="38100" dir="2700000" algn="tl">
                    <a:srgbClr val="C0C0C0"/>
                  </a:outerShdw>
                </a:effectLst>
                <a:latin typeface="Comic Sans MS" pitchFamily="66" charset="0"/>
              </a:rPr>
            </a:br>
            <a:r>
              <a:rPr lang="it-IT" sz="5700" i="1">
                <a:solidFill>
                  <a:schemeClr val="accent2"/>
                </a:solidFill>
                <a:effectLst>
                  <a:outerShdw blurRad="38100" dist="38100" dir="2700000" algn="tl">
                    <a:srgbClr val="C0C0C0"/>
                  </a:outerShdw>
                </a:effectLst>
                <a:latin typeface="Comic Sans MS" pitchFamily="66" charset="0"/>
              </a:rPr>
              <a:t>Modalità di danno</a:t>
            </a:r>
          </a:p>
        </p:txBody>
      </p:sp>
      <p:sp>
        <p:nvSpPr>
          <p:cNvPr id="247812" name="Rectangle 4"/>
          <p:cNvSpPr>
            <a:spLocks noChangeArrowheads="1"/>
          </p:cNvSpPr>
          <p:nvPr/>
        </p:nvSpPr>
        <p:spPr bwMode="auto">
          <a:xfrm>
            <a:off x="974725" y="6289675"/>
            <a:ext cx="4048125" cy="754063"/>
          </a:xfrm>
          <a:prstGeom prst="rect">
            <a:avLst/>
          </a:prstGeom>
          <a:noFill/>
          <a:ln w="9525">
            <a:noFill/>
            <a:miter lim="800000"/>
            <a:headEnd/>
            <a:tailEnd/>
          </a:ln>
        </p:spPr>
        <p:txBody>
          <a:bodyPr wrap="none" lIns="130037" tIns="65018" rIns="130037" bIns="65018">
            <a:spAutoFit/>
          </a:bodyPr>
          <a:lstStyle/>
          <a:p>
            <a:pPr algn="l" defTabSz="1300163">
              <a:lnSpc>
                <a:spcPct val="90000"/>
              </a:lnSpc>
            </a:pPr>
            <a:r>
              <a:rPr lang="it-IT" altLang="it-IT" sz="4600" i="1">
                <a:solidFill>
                  <a:srgbClr val="FF0000"/>
                </a:solidFill>
                <a:latin typeface="Comic Sans MS" pitchFamily="66" charset="0"/>
              </a:rPr>
              <a:t>Intossicazioni</a:t>
            </a:r>
          </a:p>
        </p:txBody>
      </p:sp>
      <p:sp>
        <p:nvSpPr>
          <p:cNvPr id="247813" name="Rectangle 5"/>
          <p:cNvSpPr>
            <a:spLocks noChangeArrowheads="1"/>
          </p:cNvSpPr>
          <p:nvPr/>
        </p:nvSpPr>
        <p:spPr bwMode="auto">
          <a:xfrm>
            <a:off x="866775" y="3033713"/>
            <a:ext cx="3819525" cy="825500"/>
          </a:xfrm>
          <a:prstGeom prst="rect">
            <a:avLst/>
          </a:prstGeom>
          <a:noFill/>
          <a:ln w="9525">
            <a:noFill/>
            <a:miter lim="800000"/>
            <a:headEnd/>
            <a:tailEnd/>
          </a:ln>
        </p:spPr>
        <p:txBody>
          <a:bodyPr wrap="none" lIns="130037" tIns="65018" rIns="130037" bIns="65018">
            <a:spAutoFit/>
          </a:bodyPr>
          <a:lstStyle/>
          <a:p>
            <a:pPr algn="l" defTabSz="1300163">
              <a:spcBef>
                <a:spcPct val="0"/>
              </a:spcBef>
            </a:pPr>
            <a:r>
              <a:rPr lang="it-IT" altLang="it-IT" sz="4600" i="1">
                <a:solidFill>
                  <a:srgbClr val="FF0000"/>
                </a:solidFill>
                <a:latin typeface="Comic Sans MS" pitchFamily="66" charset="0"/>
              </a:rPr>
              <a:t>Causticazioni</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body" idx="1"/>
          </p:nvPr>
        </p:nvSpPr>
        <p:spPr>
          <a:xfrm>
            <a:off x="1028700" y="2644775"/>
            <a:ext cx="11052175" cy="5853113"/>
          </a:xfrm>
          <a:noFill/>
        </p:spPr>
        <p:txBody>
          <a:bodyPr lIns="130926" tIns="65464" rIns="130926" bIns="65464"/>
          <a:lstStyle/>
          <a:p>
            <a:pPr marL="0" indent="0" eaLnBrk="1" hangingPunct="1">
              <a:lnSpc>
                <a:spcPct val="90000"/>
              </a:lnSpc>
              <a:buFontTx/>
              <a:buNone/>
              <a:tabLst>
                <a:tab pos="812800" algn="l"/>
              </a:tabLst>
            </a:pPr>
            <a:r>
              <a:rPr lang="it-IT" altLang="it-IT" sz="4200" b="1">
                <a:latin typeface="Comic Sans MS" pitchFamily="66" charset="0"/>
              </a:rPr>
              <a:t>E’ una condizione indotta dall’assorbimento di sostanze in grado di compromettere più o meno gravemente la funzionalità dell’organismo.</a:t>
            </a:r>
          </a:p>
          <a:p>
            <a:pPr marL="0" indent="0" eaLnBrk="1" hangingPunct="1">
              <a:lnSpc>
                <a:spcPct val="90000"/>
              </a:lnSpc>
              <a:buFontTx/>
              <a:buNone/>
              <a:tabLst>
                <a:tab pos="812800" algn="l"/>
              </a:tabLst>
            </a:pPr>
            <a:endParaRPr lang="it-IT" altLang="it-IT" sz="4200" b="1">
              <a:latin typeface="Comic Sans MS" pitchFamily="66" charset="0"/>
            </a:endParaRPr>
          </a:p>
          <a:p>
            <a:pPr marL="0" indent="0" eaLnBrk="1" hangingPunct="1">
              <a:lnSpc>
                <a:spcPct val="90000"/>
              </a:lnSpc>
              <a:buFontTx/>
              <a:buNone/>
              <a:tabLst>
                <a:tab pos="812800" algn="l"/>
              </a:tabLst>
            </a:pPr>
            <a:r>
              <a:rPr lang="it-IT" altLang="it-IT" sz="4700" b="1">
                <a:latin typeface="Comic Sans MS" pitchFamily="66" charset="0"/>
              </a:rPr>
              <a:t>L’ intossicazione può essere :</a:t>
            </a:r>
          </a:p>
          <a:p>
            <a:pPr marL="0" indent="0" eaLnBrk="1" hangingPunct="1">
              <a:lnSpc>
                <a:spcPct val="90000"/>
              </a:lnSpc>
              <a:tabLst>
                <a:tab pos="812800" algn="l"/>
              </a:tabLst>
            </a:pPr>
            <a:r>
              <a:rPr lang="it-IT" altLang="it-IT" sz="4700" b="1">
                <a:solidFill>
                  <a:srgbClr val="21B2C9"/>
                </a:solidFill>
                <a:latin typeface="Comic Sans MS" pitchFamily="66" charset="0"/>
              </a:rPr>
              <a:t>Accidentale</a:t>
            </a:r>
          </a:p>
          <a:p>
            <a:pPr marL="0" indent="0" eaLnBrk="1" hangingPunct="1">
              <a:lnSpc>
                <a:spcPct val="90000"/>
              </a:lnSpc>
              <a:tabLst>
                <a:tab pos="812800" algn="l"/>
              </a:tabLst>
            </a:pPr>
            <a:r>
              <a:rPr lang="it-IT" altLang="it-IT" sz="4700" b="1">
                <a:solidFill>
                  <a:srgbClr val="21B2C9"/>
                </a:solidFill>
                <a:latin typeface="Comic Sans MS" pitchFamily="66" charset="0"/>
              </a:rPr>
              <a:t>Intenzionale</a:t>
            </a:r>
          </a:p>
          <a:p>
            <a:pPr marL="0" indent="0" eaLnBrk="1" hangingPunct="1">
              <a:lnSpc>
                <a:spcPct val="90000"/>
              </a:lnSpc>
              <a:buFontTx/>
              <a:buNone/>
              <a:tabLst>
                <a:tab pos="812800" algn="l"/>
              </a:tabLst>
            </a:pPr>
            <a:endParaRPr lang="it-IT" altLang="it-IT" sz="4200" b="1">
              <a:latin typeface="Comic Sans MS" pitchFamily="66" charset="0"/>
            </a:endParaRPr>
          </a:p>
        </p:txBody>
      </p:sp>
      <p:sp>
        <p:nvSpPr>
          <p:cNvPr id="1262595" name="Rectangle 3"/>
          <p:cNvSpPr>
            <a:spLocks noChangeArrowheads="1"/>
          </p:cNvSpPr>
          <p:nvPr/>
        </p:nvSpPr>
        <p:spPr bwMode="auto">
          <a:xfrm>
            <a:off x="974725" y="476250"/>
            <a:ext cx="11053763" cy="1625600"/>
          </a:xfrm>
          <a:prstGeom prst="rect">
            <a:avLst/>
          </a:prstGeom>
          <a:noFill/>
          <a:ln w="9525">
            <a:noFill/>
            <a:miter lim="800000"/>
            <a:headEnd/>
            <a:tailEnd/>
          </a:ln>
          <a:effectLst/>
        </p:spPr>
        <p:txBody>
          <a:bodyPr lIns="130933" tIns="65466" rIns="130933" bIns="65466" anchor="ctr"/>
          <a:lstStyle/>
          <a:p>
            <a:pPr defTabSz="1084263" eaLnBrk="0" hangingPunct="0">
              <a:spcBef>
                <a:spcPct val="0"/>
              </a:spcBef>
              <a:defRPr/>
            </a:pPr>
            <a:r>
              <a:rPr lang="it-IT" sz="6900">
                <a:solidFill>
                  <a:srgbClr val="FF0000"/>
                </a:solidFill>
                <a:effectLst>
                  <a:outerShdw blurRad="38100" dist="38100" dir="2700000" algn="tl">
                    <a:srgbClr val="C0C0C0"/>
                  </a:outerShdw>
                </a:effectLst>
                <a:latin typeface="Comic Sans MS" pitchFamily="66" charset="0"/>
              </a:rPr>
              <a:t>INTOSSICAZIONI</a:t>
            </a:r>
            <a:br>
              <a:rPr lang="it-IT" sz="6300">
                <a:solidFill>
                  <a:srgbClr val="FF0000"/>
                </a:solidFill>
                <a:effectLst>
                  <a:outerShdw blurRad="38100" dist="38100" dir="2700000" algn="tl">
                    <a:srgbClr val="C0C0C0"/>
                  </a:outerShdw>
                </a:effectLst>
                <a:latin typeface="Comic Sans MS" pitchFamily="66" charset="0"/>
              </a:rPr>
            </a:br>
            <a:endParaRPr lang="it-IT" sz="6300" b="0" i="1">
              <a:solidFill>
                <a:schemeClr val="accent2"/>
              </a:solidFill>
              <a:effectLst>
                <a:outerShdw blurRad="38100" dist="38100" dir="2700000" algn="tl">
                  <a:srgbClr val="C0C0C0"/>
                </a:outerShdw>
              </a:effectLst>
              <a:latin typeface="Comic Sans MS" pitchFamily="66"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2"/>
          <p:cNvGrpSpPr>
            <a:grpSpLocks/>
          </p:cNvGrpSpPr>
          <p:nvPr/>
        </p:nvGrpSpPr>
        <p:grpSpPr bwMode="auto">
          <a:xfrm>
            <a:off x="1389063" y="484188"/>
            <a:ext cx="10082212" cy="8447087"/>
            <a:chOff x="1152" y="288"/>
            <a:chExt cx="4466" cy="3741"/>
          </a:xfrm>
        </p:grpSpPr>
        <p:sp>
          <p:nvSpPr>
            <p:cNvPr id="41987" name="Text Box 3"/>
            <p:cNvSpPr txBox="1">
              <a:spLocks noChangeArrowheads="1"/>
            </p:cNvSpPr>
            <p:nvPr/>
          </p:nvSpPr>
          <p:spPr bwMode="auto">
            <a:xfrm>
              <a:off x="1440" y="288"/>
              <a:ext cx="3982" cy="733"/>
            </a:xfrm>
            <a:prstGeom prst="rect">
              <a:avLst/>
            </a:prstGeom>
            <a:noFill/>
            <a:ln w="9525">
              <a:noFill/>
              <a:miter lim="800000"/>
              <a:headEnd/>
              <a:tailEnd/>
            </a:ln>
          </p:spPr>
          <p:txBody>
            <a:bodyPr lIns="130037" tIns="65018" rIns="130037" bIns="65018">
              <a:spAutoFit/>
            </a:bodyPr>
            <a:lstStyle/>
            <a:p>
              <a:pPr defTabSz="1300163">
                <a:spcBef>
                  <a:spcPct val="50000"/>
                </a:spcBef>
              </a:pPr>
              <a:r>
                <a:rPr lang="it-IT" altLang="it-IT" sz="4000">
                  <a:solidFill>
                    <a:srgbClr val="FF0033"/>
                  </a:solidFill>
                  <a:latin typeface="Tahoma" pitchFamily="34" charset="0"/>
                </a:rPr>
                <a:t>IL SOCCORSO </a:t>
              </a:r>
            </a:p>
            <a:p>
              <a:pPr defTabSz="1300163">
                <a:spcBef>
                  <a:spcPct val="50000"/>
                </a:spcBef>
              </a:pPr>
              <a:r>
                <a:rPr lang="it-IT" altLang="it-IT" sz="4000">
                  <a:solidFill>
                    <a:srgbClr val="FF0033"/>
                  </a:solidFill>
                  <a:latin typeface="Tahoma" pitchFamily="34" charset="0"/>
                </a:rPr>
                <a:t>SI COMPONE DI 3 ELEMENTI</a:t>
              </a:r>
            </a:p>
          </p:txBody>
        </p:sp>
        <p:sp>
          <p:nvSpPr>
            <p:cNvPr id="41988" name="Line 4"/>
            <p:cNvSpPr>
              <a:spLocks noChangeShapeType="1"/>
            </p:cNvSpPr>
            <p:nvPr/>
          </p:nvSpPr>
          <p:spPr bwMode="auto">
            <a:xfrm>
              <a:off x="3325" y="1217"/>
              <a:ext cx="0" cy="830"/>
            </a:xfrm>
            <a:prstGeom prst="line">
              <a:avLst/>
            </a:prstGeom>
            <a:noFill/>
            <a:ln w="76200">
              <a:solidFill>
                <a:srgbClr val="0000FF"/>
              </a:solidFill>
              <a:round/>
              <a:headEnd/>
              <a:tailEnd type="triangle" w="med" len="med"/>
            </a:ln>
          </p:spPr>
          <p:txBody>
            <a:bodyPr/>
            <a:lstStyle/>
            <a:p>
              <a:endParaRPr lang="it-IT"/>
            </a:p>
          </p:txBody>
        </p:sp>
        <p:sp>
          <p:nvSpPr>
            <p:cNvPr id="41989" name="Line 5"/>
            <p:cNvSpPr>
              <a:spLocks noChangeShapeType="1"/>
            </p:cNvSpPr>
            <p:nvPr/>
          </p:nvSpPr>
          <p:spPr bwMode="auto">
            <a:xfrm flipH="1">
              <a:off x="1709" y="1174"/>
              <a:ext cx="714" cy="1003"/>
            </a:xfrm>
            <a:prstGeom prst="line">
              <a:avLst/>
            </a:prstGeom>
            <a:noFill/>
            <a:ln w="76200">
              <a:solidFill>
                <a:srgbClr val="FF9900"/>
              </a:solidFill>
              <a:round/>
              <a:headEnd/>
              <a:tailEnd type="triangle" w="lg" len="lg"/>
            </a:ln>
          </p:spPr>
          <p:txBody>
            <a:bodyPr/>
            <a:lstStyle/>
            <a:p>
              <a:endParaRPr lang="it-IT"/>
            </a:p>
          </p:txBody>
        </p:sp>
        <p:sp>
          <p:nvSpPr>
            <p:cNvPr id="41990" name="Line 6"/>
            <p:cNvSpPr>
              <a:spLocks noChangeShapeType="1"/>
            </p:cNvSpPr>
            <p:nvPr/>
          </p:nvSpPr>
          <p:spPr bwMode="auto">
            <a:xfrm>
              <a:off x="4414" y="1174"/>
              <a:ext cx="526" cy="1003"/>
            </a:xfrm>
            <a:prstGeom prst="line">
              <a:avLst/>
            </a:prstGeom>
            <a:noFill/>
            <a:ln w="76200">
              <a:solidFill>
                <a:srgbClr val="008080"/>
              </a:solidFill>
              <a:round/>
              <a:headEnd/>
              <a:tailEnd type="triangle" w="med" len="med"/>
            </a:ln>
          </p:spPr>
          <p:txBody>
            <a:bodyPr/>
            <a:lstStyle/>
            <a:p>
              <a:endParaRPr lang="it-IT"/>
            </a:p>
          </p:txBody>
        </p:sp>
        <p:sp>
          <p:nvSpPr>
            <p:cNvPr id="41991" name="Text Box 7"/>
            <p:cNvSpPr txBox="1">
              <a:spLocks noChangeArrowheads="1"/>
            </p:cNvSpPr>
            <p:nvPr/>
          </p:nvSpPr>
          <p:spPr bwMode="auto">
            <a:xfrm>
              <a:off x="1152" y="2208"/>
              <a:ext cx="1089" cy="287"/>
            </a:xfrm>
            <a:prstGeom prst="rect">
              <a:avLst/>
            </a:prstGeom>
            <a:noFill/>
            <a:ln w="9525">
              <a:noFill/>
              <a:miter lim="800000"/>
              <a:headEnd/>
              <a:tailEnd/>
            </a:ln>
          </p:spPr>
          <p:txBody>
            <a:bodyPr lIns="130037" tIns="65018" rIns="130037" bIns="65018">
              <a:spAutoFit/>
            </a:bodyPr>
            <a:lstStyle/>
            <a:p>
              <a:pPr defTabSz="1300163">
                <a:spcBef>
                  <a:spcPct val="50000"/>
                </a:spcBef>
              </a:pPr>
              <a:r>
                <a:rPr lang="it-IT" altLang="it-IT" sz="3400">
                  <a:solidFill>
                    <a:srgbClr val="FF9900"/>
                  </a:solidFill>
                  <a:latin typeface="Tahoma" pitchFamily="34" charset="0"/>
                </a:rPr>
                <a:t>LA SCENA</a:t>
              </a:r>
            </a:p>
          </p:txBody>
        </p:sp>
        <p:sp>
          <p:nvSpPr>
            <p:cNvPr id="41992" name="Text Box 8"/>
            <p:cNvSpPr txBox="1">
              <a:spLocks noChangeArrowheads="1"/>
            </p:cNvSpPr>
            <p:nvPr/>
          </p:nvSpPr>
          <p:spPr bwMode="auto">
            <a:xfrm>
              <a:off x="2304" y="2208"/>
              <a:ext cx="1968" cy="287"/>
            </a:xfrm>
            <a:prstGeom prst="rect">
              <a:avLst/>
            </a:prstGeom>
            <a:noFill/>
            <a:ln w="9525">
              <a:noFill/>
              <a:miter lim="800000"/>
              <a:headEnd/>
              <a:tailEnd/>
            </a:ln>
          </p:spPr>
          <p:txBody>
            <a:bodyPr lIns="130037" tIns="65018" rIns="130037" bIns="65018">
              <a:spAutoFit/>
            </a:bodyPr>
            <a:lstStyle/>
            <a:p>
              <a:pPr defTabSz="1300163">
                <a:spcBef>
                  <a:spcPct val="50000"/>
                </a:spcBef>
              </a:pPr>
              <a:r>
                <a:rPr lang="it-IT" altLang="it-IT" sz="3400">
                  <a:solidFill>
                    <a:srgbClr val="0033CC"/>
                  </a:solidFill>
                  <a:latin typeface="Tahoma" pitchFamily="34" charset="0"/>
                </a:rPr>
                <a:t>IL SOCCORRITORE</a:t>
              </a:r>
            </a:p>
          </p:txBody>
        </p:sp>
        <p:sp>
          <p:nvSpPr>
            <p:cNvPr id="41993" name="Text Box 9"/>
            <p:cNvSpPr txBox="1">
              <a:spLocks noChangeArrowheads="1"/>
            </p:cNvSpPr>
            <p:nvPr/>
          </p:nvSpPr>
          <p:spPr bwMode="auto">
            <a:xfrm>
              <a:off x="4416" y="2256"/>
              <a:ext cx="1202" cy="516"/>
            </a:xfrm>
            <a:prstGeom prst="rect">
              <a:avLst/>
            </a:prstGeom>
            <a:noFill/>
            <a:ln w="9525">
              <a:noFill/>
              <a:miter lim="800000"/>
              <a:headEnd/>
              <a:tailEnd/>
            </a:ln>
          </p:spPr>
          <p:txBody>
            <a:bodyPr lIns="130037" tIns="65018" rIns="130037" bIns="65018">
              <a:spAutoFit/>
            </a:bodyPr>
            <a:lstStyle/>
            <a:p>
              <a:pPr defTabSz="1300163">
                <a:spcBef>
                  <a:spcPct val="50000"/>
                </a:spcBef>
              </a:pPr>
              <a:r>
                <a:rPr lang="it-IT" altLang="it-IT" sz="3400">
                  <a:solidFill>
                    <a:srgbClr val="339966"/>
                  </a:solidFill>
                  <a:latin typeface="Tahoma" pitchFamily="34" charset="0"/>
                </a:rPr>
                <a:t>LA VITTIMA</a:t>
              </a:r>
            </a:p>
          </p:txBody>
        </p:sp>
        <p:pic>
          <p:nvPicPr>
            <p:cNvPr id="41994" name="Picture 10" descr="BD06920_"/>
            <p:cNvPicPr>
              <a:picLocks noChangeAspect="1" noChangeArrowheads="1"/>
            </p:cNvPicPr>
            <p:nvPr/>
          </p:nvPicPr>
          <p:blipFill>
            <a:blip r:embed="rId3"/>
            <a:srcRect/>
            <a:stretch>
              <a:fillRect/>
            </a:stretch>
          </p:blipFill>
          <p:spPr bwMode="auto">
            <a:xfrm>
              <a:off x="1248" y="2928"/>
              <a:ext cx="1273" cy="1101"/>
            </a:xfrm>
            <a:prstGeom prst="rect">
              <a:avLst/>
            </a:prstGeom>
            <a:noFill/>
            <a:ln w="9525">
              <a:noFill/>
              <a:miter lim="800000"/>
              <a:headEnd/>
              <a:tailEnd/>
            </a:ln>
          </p:spPr>
        </p:pic>
        <p:pic>
          <p:nvPicPr>
            <p:cNvPr id="41995" name="Picture 11" descr="BD07009_"/>
            <p:cNvPicPr>
              <a:picLocks noChangeAspect="1" noChangeArrowheads="1"/>
            </p:cNvPicPr>
            <p:nvPr/>
          </p:nvPicPr>
          <p:blipFill>
            <a:blip r:embed="rId4"/>
            <a:srcRect/>
            <a:stretch>
              <a:fillRect/>
            </a:stretch>
          </p:blipFill>
          <p:spPr bwMode="auto">
            <a:xfrm>
              <a:off x="2976" y="2640"/>
              <a:ext cx="789" cy="1047"/>
            </a:xfrm>
            <a:prstGeom prst="rect">
              <a:avLst/>
            </a:prstGeom>
            <a:noFill/>
            <a:ln w="9525">
              <a:noFill/>
              <a:miter lim="800000"/>
              <a:headEnd/>
              <a:tailEnd/>
            </a:ln>
          </p:spPr>
        </p:pic>
        <p:pic>
          <p:nvPicPr>
            <p:cNvPr id="41996" name="Picture 12" descr="riposo3"/>
            <p:cNvPicPr>
              <a:picLocks noChangeAspect="1" noChangeArrowheads="1"/>
            </p:cNvPicPr>
            <p:nvPr/>
          </p:nvPicPr>
          <p:blipFill>
            <a:blip r:embed="rId5"/>
            <a:srcRect/>
            <a:stretch>
              <a:fillRect/>
            </a:stretch>
          </p:blipFill>
          <p:spPr bwMode="auto">
            <a:xfrm>
              <a:off x="4416" y="2784"/>
              <a:ext cx="1127" cy="977"/>
            </a:xfrm>
            <a:prstGeom prst="rect">
              <a:avLst/>
            </a:prstGeom>
            <a:noFill/>
            <a:ln w="9525">
              <a:noFill/>
              <a:miter lim="800000"/>
              <a:headEnd/>
              <a:tailEnd/>
            </a:ln>
          </p:spPr>
        </p:pic>
      </p:gr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body" idx="1"/>
          </p:nvPr>
        </p:nvSpPr>
        <p:spPr>
          <a:xfrm>
            <a:off x="939800" y="2097088"/>
            <a:ext cx="11052175" cy="5853112"/>
          </a:xfrm>
          <a:noFill/>
        </p:spPr>
        <p:txBody>
          <a:bodyPr lIns="130926" tIns="65464" rIns="130926" bIns="65464"/>
          <a:lstStyle/>
          <a:p>
            <a:pPr marL="0" indent="0">
              <a:buFontTx/>
              <a:buNone/>
              <a:tabLst>
                <a:tab pos="812800" algn="l"/>
              </a:tabLst>
            </a:pPr>
            <a:r>
              <a:rPr lang="it-IT" altLang="it-IT">
                <a:latin typeface="Comic Sans MS" pitchFamily="66" charset="0"/>
              </a:rPr>
              <a:t>Le sostanze tossiche possono penetrare nell’organismo attraverso varie vie:</a:t>
            </a:r>
          </a:p>
          <a:p>
            <a:pPr marL="812800" lvl="1" indent="-541338">
              <a:buFontTx/>
              <a:buChar char="•"/>
              <a:tabLst>
                <a:tab pos="812800" algn="l"/>
              </a:tabLst>
            </a:pPr>
            <a:endParaRPr lang="it-IT" altLang="it-IT" sz="4300">
              <a:latin typeface="Comic Sans MS" pitchFamily="66" charset="0"/>
            </a:endParaRPr>
          </a:p>
          <a:p>
            <a:pPr marL="812800" lvl="1" indent="-541338">
              <a:buFontTx/>
              <a:buChar char="•"/>
              <a:tabLst>
                <a:tab pos="812800" algn="l"/>
              </a:tabLst>
            </a:pPr>
            <a:r>
              <a:rPr lang="it-IT" altLang="it-IT" sz="4300">
                <a:latin typeface="Comic Sans MS" pitchFamily="66" charset="0"/>
              </a:rPr>
              <a:t>per ingestione</a:t>
            </a:r>
          </a:p>
          <a:p>
            <a:pPr marL="812800" lvl="1" indent="-541338">
              <a:buFontTx/>
              <a:buChar char="•"/>
              <a:tabLst>
                <a:tab pos="812800" algn="l"/>
              </a:tabLst>
            </a:pPr>
            <a:r>
              <a:rPr lang="it-IT" altLang="it-IT" sz="4300">
                <a:latin typeface="Comic Sans MS" pitchFamily="66" charset="0"/>
              </a:rPr>
              <a:t>per inalazione</a:t>
            </a:r>
          </a:p>
          <a:p>
            <a:pPr marL="812800" lvl="1" indent="-541338">
              <a:buFontTx/>
              <a:buChar char="•"/>
              <a:tabLst>
                <a:tab pos="812800" algn="l"/>
              </a:tabLst>
            </a:pPr>
            <a:r>
              <a:rPr lang="it-IT" altLang="it-IT" sz="4300">
                <a:latin typeface="Comic Sans MS" pitchFamily="66" charset="0"/>
              </a:rPr>
              <a:t>per contatto con la cute e le mucose</a:t>
            </a:r>
          </a:p>
        </p:txBody>
      </p:sp>
      <p:sp>
        <p:nvSpPr>
          <p:cNvPr id="671747" name="Rectangle 3"/>
          <p:cNvSpPr>
            <a:spLocks noChangeArrowheads="1"/>
          </p:cNvSpPr>
          <p:nvPr/>
        </p:nvSpPr>
        <p:spPr bwMode="auto">
          <a:xfrm>
            <a:off x="974725" y="476250"/>
            <a:ext cx="11053763" cy="1625600"/>
          </a:xfrm>
          <a:prstGeom prst="rect">
            <a:avLst/>
          </a:prstGeom>
          <a:noFill/>
          <a:ln w="9525">
            <a:noFill/>
            <a:miter lim="800000"/>
            <a:headEnd/>
            <a:tailEnd/>
          </a:ln>
          <a:effectLst/>
        </p:spPr>
        <p:txBody>
          <a:bodyPr lIns="130933" tIns="65466" rIns="130933" bIns="65466" anchor="ctr"/>
          <a:lstStyle/>
          <a:p>
            <a:pPr defTabSz="1084263" eaLnBrk="0" hangingPunct="0">
              <a:spcBef>
                <a:spcPct val="0"/>
              </a:spcBef>
              <a:defRPr/>
            </a:pPr>
            <a:r>
              <a:rPr lang="it-IT" sz="6900">
                <a:solidFill>
                  <a:srgbClr val="FF0000"/>
                </a:solidFill>
                <a:effectLst>
                  <a:outerShdw blurRad="38100" dist="38100" dir="2700000" algn="tl">
                    <a:srgbClr val="C0C0C0"/>
                  </a:outerShdw>
                </a:effectLst>
                <a:latin typeface="Comic Sans MS" pitchFamily="66" charset="0"/>
              </a:rPr>
              <a:t>INTOSSICAZIONI</a:t>
            </a:r>
            <a:br>
              <a:rPr lang="it-IT" sz="6300">
                <a:solidFill>
                  <a:srgbClr val="FF0000"/>
                </a:solidFill>
                <a:effectLst>
                  <a:outerShdw blurRad="38100" dist="38100" dir="2700000" algn="tl">
                    <a:srgbClr val="C0C0C0"/>
                  </a:outerShdw>
                </a:effectLst>
                <a:latin typeface="Comic Sans MS" pitchFamily="66" charset="0"/>
              </a:rPr>
            </a:br>
            <a:endParaRPr lang="it-IT" sz="6300" b="0" i="1">
              <a:solidFill>
                <a:schemeClr val="accent2"/>
              </a:solidFill>
              <a:effectLst>
                <a:outerShdw blurRad="38100" dist="38100" dir="2700000" algn="tl">
                  <a:srgbClr val="C0C0C0"/>
                </a:outerShdw>
              </a:effectLst>
              <a:latin typeface="Comic Sans MS" pitchFamily="66" charset="0"/>
            </a:endParaRP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ChangeArrowheads="1"/>
          </p:cNvSpPr>
          <p:nvPr/>
        </p:nvSpPr>
        <p:spPr bwMode="auto">
          <a:xfrm>
            <a:off x="1084263" y="2817813"/>
            <a:ext cx="11052175" cy="5851525"/>
          </a:xfrm>
          <a:prstGeom prst="rect">
            <a:avLst/>
          </a:prstGeom>
          <a:noFill/>
          <a:ln w="9525">
            <a:noFill/>
            <a:miter lim="800000"/>
            <a:headEnd/>
            <a:tailEnd/>
          </a:ln>
        </p:spPr>
        <p:txBody>
          <a:bodyPr lIns="130926" tIns="65464" rIns="130926" bIns="65464"/>
          <a:lstStyle/>
          <a:p>
            <a:pPr algn="l" defTabSz="1084263" eaLnBrk="0" hangingPunct="0"/>
            <a:r>
              <a:rPr lang="it-IT" altLang="it-IT" sz="5100" b="0">
                <a:latin typeface="Comic Sans MS" pitchFamily="66" charset="0"/>
              </a:rPr>
              <a:t>Variano notevolmente in base:</a:t>
            </a:r>
          </a:p>
          <a:p>
            <a:pPr marL="693738" lvl="1" indent="-422275" algn="l" defTabSz="1084263" eaLnBrk="0" hangingPunct="0">
              <a:buFontTx/>
              <a:buChar char="•"/>
            </a:pPr>
            <a:r>
              <a:rPr lang="it-IT" altLang="it-IT" sz="5100" b="0">
                <a:latin typeface="Comic Sans MS" pitchFamily="66" charset="0"/>
              </a:rPr>
              <a:t>al tipo di sostanza</a:t>
            </a:r>
          </a:p>
          <a:p>
            <a:pPr marL="693738" lvl="1" indent="-422275" algn="l" defTabSz="1084263" eaLnBrk="0" hangingPunct="0">
              <a:buFontTx/>
              <a:buChar char="•"/>
            </a:pPr>
            <a:r>
              <a:rPr lang="it-IT" altLang="it-IT" sz="5100" b="0">
                <a:latin typeface="Comic Sans MS" pitchFamily="66" charset="0"/>
              </a:rPr>
              <a:t>alla via di penetrazione del tossico nell’organismo</a:t>
            </a:r>
          </a:p>
          <a:p>
            <a:pPr algn="l" defTabSz="1084263" eaLnBrk="0" hangingPunct="0"/>
            <a:r>
              <a:rPr lang="it-IT" altLang="it-IT" sz="5100" b="0">
                <a:latin typeface="Comic Sans MS" pitchFamily="66" charset="0"/>
              </a:rPr>
              <a:t>Generalmente i quadri clinici peggiorano in un tempo molto breve dall’avvelenamento</a:t>
            </a:r>
          </a:p>
        </p:txBody>
      </p:sp>
      <p:sp>
        <p:nvSpPr>
          <p:cNvPr id="673795" name="Rectangle 3"/>
          <p:cNvSpPr>
            <a:spLocks noChangeArrowheads="1"/>
          </p:cNvSpPr>
          <p:nvPr/>
        </p:nvSpPr>
        <p:spPr bwMode="auto">
          <a:xfrm>
            <a:off x="974725" y="476250"/>
            <a:ext cx="11053763" cy="1625600"/>
          </a:xfrm>
          <a:prstGeom prst="rect">
            <a:avLst/>
          </a:prstGeom>
          <a:noFill/>
          <a:ln w="9525">
            <a:noFill/>
            <a:miter lim="800000"/>
            <a:headEnd/>
            <a:tailEnd/>
          </a:ln>
          <a:effectLst/>
        </p:spPr>
        <p:txBody>
          <a:bodyPr lIns="130933" tIns="65466" rIns="130933" bIns="65466" anchor="ctr"/>
          <a:lstStyle/>
          <a:p>
            <a:pPr defTabSz="1084263" eaLnBrk="0" hangingPunct="0">
              <a:spcBef>
                <a:spcPct val="0"/>
              </a:spcBef>
              <a:defRPr/>
            </a:pPr>
            <a:r>
              <a:rPr lang="it-IT" sz="6900">
                <a:solidFill>
                  <a:srgbClr val="FF0000"/>
                </a:solidFill>
                <a:effectLst>
                  <a:outerShdw blurRad="38100" dist="38100" dir="2700000" algn="tl">
                    <a:srgbClr val="C0C0C0"/>
                  </a:outerShdw>
                </a:effectLst>
                <a:latin typeface="Comic Sans MS" pitchFamily="66" charset="0"/>
              </a:rPr>
              <a:t>INTOSSICAZIONI</a:t>
            </a:r>
            <a:br>
              <a:rPr lang="it-IT" sz="6300">
                <a:solidFill>
                  <a:srgbClr val="FF0000"/>
                </a:solidFill>
                <a:effectLst>
                  <a:outerShdw blurRad="38100" dist="38100" dir="2700000" algn="tl">
                    <a:srgbClr val="C0C0C0"/>
                  </a:outerShdw>
                </a:effectLst>
                <a:latin typeface="Comic Sans MS" pitchFamily="66" charset="0"/>
              </a:rPr>
            </a:br>
            <a:r>
              <a:rPr lang="it-IT" sz="6300" b="0" i="1">
                <a:solidFill>
                  <a:schemeClr val="accent2"/>
                </a:solidFill>
                <a:effectLst>
                  <a:outerShdw blurRad="38100" dist="38100" dir="2700000" algn="tl">
                    <a:srgbClr val="C0C0C0"/>
                  </a:outerShdw>
                </a:effectLst>
                <a:latin typeface="Comic Sans MS" pitchFamily="66" charset="0"/>
              </a:rPr>
              <a:t>Segni</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idx="4294967295"/>
          </p:nvPr>
        </p:nvSpPr>
        <p:spPr/>
        <p:txBody>
          <a:bodyPr lIns="0" tIns="65018" rIns="0" bIns="0" anchor="b"/>
          <a:lstStyle/>
          <a:p>
            <a:pPr eaLnBrk="1" hangingPunct="1"/>
            <a:r>
              <a:rPr lang="it-IT" altLang="it-IT" sz="6000">
                <a:solidFill>
                  <a:srgbClr val="FF0033"/>
                </a:solidFill>
                <a:latin typeface="Comic Sans MS" pitchFamily="66" charset="0"/>
              </a:rPr>
              <a:t>Segni e Sintomi comuni nelle intossicazioni x ingestione:</a:t>
            </a:r>
          </a:p>
        </p:txBody>
      </p:sp>
      <p:sp>
        <p:nvSpPr>
          <p:cNvPr id="251907" name="Rectangle 3"/>
          <p:cNvSpPr>
            <a:spLocks noGrp="1" noChangeArrowheads="1"/>
          </p:cNvSpPr>
          <p:nvPr>
            <p:ph type="body" idx="4294967295"/>
          </p:nvPr>
        </p:nvSpPr>
        <p:spPr/>
        <p:txBody>
          <a:bodyPr lIns="130037" tIns="65018" rIns="130037" bIns="65018"/>
          <a:lstStyle/>
          <a:p>
            <a:pPr marL="273050" indent="-273050" defTabSz="914400" eaLnBrk="1" hangingPunct="1">
              <a:buFontTx/>
              <a:buNone/>
            </a:pPr>
            <a:endParaRPr lang="it-IT" altLang="it-IT">
              <a:latin typeface="Comic Sans MS" pitchFamily="66" charset="0"/>
            </a:endParaRPr>
          </a:p>
          <a:p>
            <a:pPr marL="273050" indent="-273050" defTabSz="914400" eaLnBrk="1" hangingPunct="1"/>
            <a:r>
              <a:rPr lang="it-IT" altLang="it-IT">
                <a:latin typeface="Comic Sans MS" pitchFamily="66" charset="0"/>
              </a:rPr>
              <a:t>Stanchezza improvvisa, malessere generale</a:t>
            </a:r>
          </a:p>
          <a:p>
            <a:pPr marL="273050" indent="-273050" defTabSz="914400" eaLnBrk="1" hangingPunct="1"/>
            <a:r>
              <a:rPr lang="it-IT" altLang="it-IT">
                <a:latin typeface="Comic Sans MS" pitchFamily="66" charset="0"/>
              </a:rPr>
              <a:t> Nausea, Vomito</a:t>
            </a:r>
          </a:p>
          <a:p>
            <a:pPr marL="273050" indent="-273050" defTabSz="914400" eaLnBrk="1" hangingPunct="1"/>
            <a:r>
              <a:rPr lang="it-IT" altLang="it-IT">
                <a:latin typeface="Comic Sans MS" pitchFamily="66" charset="0"/>
              </a:rPr>
              <a:t>Crampi addominali, bruciore gastrico</a:t>
            </a:r>
          </a:p>
          <a:p>
            <a:pPr marL="273050" indent="-273050" defTabSz="914400" eaLnBrk="1" hangingPunct="1"/>
            <a:r>
              <a:rPr lang="it-IT" altLang="it-IT">
                <a:latin typeface="Comic Sans MS" pitchFamily="66" charset="0"/>
              </a:rPr>
              <a:t>Alterazioni dello stato di coscienza fino al coma</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idx="4294967295"/>
          </p:nvPr>
        </p:nvSpPr>
        <p:spPr/>
        <p:txBody>
          <a:bodyPr lIns="0" tIns="65018" rIns="0" bIns="0" anchor="b"/>
          <a:lstStyle/>
          <a:p>
            <a:pPr eaLnBrk="1" hangingPunct="1"/>
            <a:r>
              <a:rPr lang="it-IT" altLang="it-IT" sz="6000">
                <a:solidFill>
                  <a:srgbClr val="FF0033"/>
                </a:solidFill>
                <a:latin typeface="Comic Sans MS" pitchFamily="66" charset="0"/>
              </a:rPr>
              <a:t>Segni e Sintomi comuni nelle intossicazioni x inalazione:</a:t>
            </a:r>
          </a:p>
        </p:txBody>
      </p:sp>
      <p:sp>
        <p:nvSpPr>
          <p:cNvPr id="252931" name="Rectangle 3"/>
          <p:cNvSpPr>
            <a:spLocks noGrp="1" noChangeArrowheads="1"/>
          </p:cNvSpPr>
          <p:nvPr>
            <p:ph type="body" idx="4294967295"/>
          </p:nvPr>
        </p:nvSpPr>
        <p:spPr>
          <a:xfrm>
            <a:off x="1028700" y="2139950"/>
            <a:ext cx="11053763" cy="5616575"/>
          </a:xfrm>
        </p:spPr>
        <p:txBody>
          <a:bodyPr lIns="130037" tIns="65018" rIns="130037" bIns="65018"/>
          <a:lstStyle/>
          <a:p>
            <a:pPr marL="273050" indent="-273050" defTabSz="914400" eaLnBrk="1" hangingPunct="1"/>
            <a:endParaRPr lang="it-IT" altLang="it-IT">
              <a:latin typeface="Comic Sans MS" pitchFamily="66" charset="0"/>
            </a:endParaRPr>
          </a:p>
          <a:p>
            <a:pPr marL="273050" indent="-273050" defTabSz="914400" eaLnBrk="1" hangingPunct="1"/>
            <a:r>
              <a:rPr lang="it-IT" altLang="it-IT">
                <a:latin typeface="Comic Sans MS" pitchFamily="66" charset="0"/>
              </a:rPr>
              <a:t>Stanchezza improvvisa, malessere generale</a:t>
            </a:r>
          </a:p>
          <a:p>
            <a:pPr marL="273050" indent="-273050" defTabSz="914400" eaLnBrk="1" hangingPunct="1"/>
            <a:r>
              <a:rPr lang="it-IT" altLang="it-IT">
                <a:latin typeface="Comic Sans MS" pitchFamily="66" charset="0"/>
              </a:rPr>
              <a:t>Cefalea, Vertigini, Nausea</a:t>
            </a:r>
          </a:p>
          <a:p>
            <a:pPr marL="273050" indent="-273050" defTabSz="914400" eaLnBrk="1" hangingPunct="1"/>
            <a:r>
              <a:rPr lang="it-IT" altLang="it-IT">
                <a:latin typeface="Comic Sans MS" pitchFamily="66" charset="0"/>
              </a:rPr>
              <a:t>Rinorrea, lacrimazione, bruciore agli occhi</a:t>
            </a:r>
          </a:p>
          <a:p>
            <a:pPr marL="273050" indent="-273050" defTabSz="914400" eaLnBrk="1" hangingPunct="1"/>
            <a:r>
              <a:rPr lang="it-IT" altLang="it-IT">
                <a:latin typeface="Comic Sans MS" pitchFamily="66" charset="0"/>
              </a:rPr>
              <a:t>Tosse, difficoltà respiratoria </a:t>
            </a:r>
          </a:p>
          <a:p>
            <a:pPr marL="273050" indent="-273050" defTabSz="914400" eaLnBrk="1" hangingPunct="1"/>
            <a:r>
              <a:rPr lang="it-IT" altLang="it-IT">
                <a:latin typeface="Comic Sans MS" pitchFamily="66" charset="0"/>
              </a:rPr>
              <a:t>Alterazioni dello stato di coscienza fino al coma</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2"/>
          <p:cNvSpPr>
            <a:spLocks noChangeArrowheads="1"/>
          </p:cNvSpPr>
          <p:nvPr/>
        </p:nvSpPr>
        <p:spPr bwMode="auto">
          <a:xfrm>
            <a:off x="974725" y="2817813"/>
            <a:ext cx="11053763" cy="5851525"/>
          </a:xfrm>
          <a:prstGeom prst="rect">
            <a:avLst/>
          </a:prstGeom>
          <a:noFill/>
          <a:ln w="9525">
            <a:noFill/>
            <a:miter lim="800000"/>
            <a:headEnd/>
            <a:tailEnd/>
          </a:ln>
          <a:effectLst/>
        </p:spPr>
        <p:txBody>
          <a:bodyPr lIns="130926" tIns="65464" rIns="130926" bIns="65464"/>
          <a:lstStyle/>
          <a:p>
            <a:pPr marL="693738" lvl="1" indent="-422275" algn="l" defTabSz="1084263" eaLnBrk="0" hangingPunct="0">
              <a:buFontTx/>
              <a:buChar char="•"/>
              <a:defRPr/>
            </a:pPr>
            <a:r>
              <a:rPr lang="it-IT" sz="4600">
                <a:latin typeface="Comic Sans MS" pitchFamily="66" charset="0"/>
              </a:rPr>
              <a:t>consultare sempre le </a:t>
            </a:r>
            <a:r>
              <a:rPr lang="it-IT" sz="4600">
                <a:solidFill>
                  <a:srgbClr val="FF0033"/>
                </a:solidFill>
                <a:effectLst>
                  <a:outerShdw blurRad="38100" dist="38100" dir="2700000" algn="tl">
                    <a:srgbClr val="C0C0C0"/>
                  </a:outerShdw>
                </a:effectLst>
                <a:latin typeface="Comic Sans MS" pitchFamily="66" charset="0"/>
              </a:rPr>
              <a:t>SCHEDE TECNICHE E DI SICUREZZA</a:t>
            </a:r>
            <a:r>
              <a:rPr lang="it-IT" sz="4600">
                <a:latin typeface="Comic Sans MS" pitchFamily="66" charset="0"/>
              </a:rPr>
              <a:t> dei prodotti utilizzati</a:t>
            </a:r>
          </a:p>
          <a:p>
            <a:pPr algn="l" defTabSz="1084263" eaLnBrk="0" hangingPunct="0">
              <a:defRPr/>
            </a:pPr>
            <a:r>
              <a:rPr lang="it-IT" sz="5100">
                <a:latin typeface="Comic Sans MS" pitchFamily="66" charset="0"/>
              </a:rPr>
              <a:t>  </a:t>
            </a:r>
          </a:p>
          <a:p>
            <a:pPr algn="l" defTabSz="1084263" eaLnBrk="0" hangingPunct="0">
              <a:buFontTx/>
              <a:buChar char="•"/>
              <a:defRPr/>
            </a:pPr>
            <a:r>
              <a:rPr lang="it-IT" sz="5100">
                <a:latin typeface="Comic Sans MS" pitchFamily="66" charset="0"/>
              </a:rPr>
              <a:t>il </a:t>
            </a:r>
            <a:r>
              <a:rPr lang="it-IT" sz="5100">
                <a:solidFill>
                  <a:srgbClr val="FF0033"/>
                </a:solidFill>
                <a:effectLst>
                  <a:outerShdw blurRad="38100" dist="38100" dir="2700000" algn="tl">
                    <a:srgbClr val="C0C0C0"/>
                  </a:outerShdw>
                </a:effectLst>
                <a:latin typeface="Comic Sans MS" pitchFamily="66" charset="0"/>
              </a:rPr>
              <a:t>primo soccorso</a:t>
            </a:r>
            <a:r>
              <a:rPr lang="it-IT" sz="5100">
                <a:latin typeface="Comic Sans MS" pitchFamily="66" charset="0"/>
              </a:rPr>
              <a:t> varia</a:t>
            </a:r>
          </a:p>
          <a:p>
            <a:pPr marL="693738" lvl="1" indent="-422275" algn="l" defTabSz="1084263" eaLnBrk="0" hangingPunct="0">
              <a:defRPr/>
            </a:pPr>
            <a:r>
              <a:rPr lang="it-IT" sz="4600">
                <a:latin typeface="Comic Sans MS" pitchFamily="66" charset="0"/>
              </a:rPr>
              <a:t>- da sostanza a sostanza </a:t>
            </a:r>
          </a:p>
          <a:p>
            <a:pPr marL="693738" lvl="1" indent="-422275" algn="l" defTabSz="1084263" eaLnBrk="0" hangingPunct="0">
              <a:defRPr/>
            </a:pPr>
            <a:r>
              <a:rPr lang="it-IT" sz="4600">
                <a:latin typeface="Comic Sans MS" pitchFamily="66" charset="0"/>
              </a:rPr>
              <a:t>- in base alla via di penetrazione</a:t>
            </a:r>
          </a:p>
        </p:txBody>
      </p:sp>
      <p:sp>
        <p:nvSpPr>
          <p:cNvPr id="679939" name="Rectangle 3"/>
          <p:cNvSpPr>
            <a:spLocks noChangeArrowheads="1"/>
          </p:cNvSpPr>
          <p:nvPr/>
        </p:nvSpPr>
        <p:spPr bwMode="auto">
          <a:xfrm>
            <a:off x="974725" y="476250"/>
            <a:ext cx="11053763" cy="1625600"/>
          </a:xfrm>
          <a:prstGeom prst="rect">
            <a:avLst/>
          </a:prstGeom>
          <a:noFill/>
          <a:ln w="9525">
            <a:noFill/>
            <a:miter lim="800000"/>
            <a:headEnd/>
            <a:tailEnd/>
          </a:ln>
          <a:effectLst/>
        </p:spPr>
        <p:txBody>
          <a:bodyPr lIns="130933" tIns="65466" rIns="130933" bIns="65466" anchor="ctr"/>
          <a:lstStyle/>
          <a:p>
            <a:pPr defTabSz="1084263" eaLnBrk="0" hangingPunct="0">
              <a:spcBef>
                <a:spcPct val="0"/>
              </a:spcBef>
              <a:defRPr/>
            </a:pPr>
            <a:r>
              <a:rPr lang="it-IT" sz="6900">
                <a:solidFill>
                  <a:srgbClr val="FF0000"/>
                </a:solidFill>
                <a:effectLst>
                  <a:outerShdw blurRad="38100" dist="38100" dir="2700000" algn="tl">
                    <a:srgbClr val="C0C0C0"/>
                  </a:outerShdw>
                </a:effectLst>
                <a:latin typeface="Comic Sans MS" pitchFamily="66" charset="0"/>
              </a:rPr>
              <a:t>INTOSSICAZIONI</a:t>
            </a:r>
            <a:br>
              <a:rPr lang="it-IT" sz="6300">
                <a:solidFill>
                  <a:srgbClr val="FF0000"/>
                </a:solidFill>
                <a:effectLst>
                  <a:outerShdw blurRad="38100" dist="38100" dir="2700000" algn="tl">
                    <a:srgbClr val="C0C0C0"/>
                  </a:outerShdw>
                </a:effectLst>
                <a:latin typeface="Comic Sans MS" pitchFamily="66" charset="0"/>
              </a:rPr>
            </a:br>
            <a:r>
              <a:rPr lang="it-IT" sz="6300" b="0" i="1">
                <a:solidFill>
                  <a:schemeClr val="accent2"/>
                </a:solidFill>
                <a:effectLst>
                  <a:outerShdw blurRad="38100" dist="38100" dir="2700000" algn="tl">
                    <a:srgbClr val="C0C0C0"/>
                  </a:outerShdw>
                </a:effectLst>
                <a:latin typeface="Comic Sans MS" pitchFamily="66" charset="0"/>
              </a:rPr>
              <a:t>Cosa fare</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ChangeArrowheads="1"/>
          </p:cNvSpPr>
          <p:nvPr/>
        </p:nvSpPr>
        <p:spPr bwMode="auto">
          <a:xfrm>
            <a:off x="974725" y="2817813"/>
            <a:ext cx="11053763" cy="5851525"/>
          </a:xfrm>
          <a:prstGeom prst="rect">
            <a:avLst/>
          </a:prstGeom>
          <a:noFill/>
          <a:ln w="9525">
            <a:noFill/>
            <a:miter lim="800000"/>
            <a:headEnd/>
            <a:tailEnd/>
          </a:ln>
        </p:spPr>
        <p:txBody>
          <a:bodyPr lIns="130926" tIns="65464" rIns="130926" bIns="65464"/>
          <a:lstStyle/>
          <a:p>
            <a:pPr marL="487363" indent="-487363" algn="l" defTabSz="1084263" eaLnBrk="0" hangingPunct="0">
              <a:buFontTx/>
              <a:buChar char="•"/>
            </a:pPr>
            <a:r>
              <a:rPr lang="it-IT" altLang="it-IT" sz="5100" b="0">
                <a:latin typeface="Comic Sans MS" pitchFamily="66" charset="0"/>
              </a:rPr>
              <a:t>Controllare le funzioni vitali e, se sono alterate, sostenerle</a:t>
            </a:r>
          </a:p>
          <a:p>
            <a:pPr marL="487363" indent="-487363" algn="l" defTabSz="1084263" eaLnBrk="0" hangingPunct="0">
              <a:buFontTx/>
              <a:buChar char="•"/>
            </a:pPr>
            <a:r>
              <a:rPr lang="it-IT" altLang="it-IT" sz="5100" b="0">
                <a:latin typeface="Comic Sans MS" pitchFamily="66" charset="0"/>
              </a:rPr>
              <a:t>individuare l’agente intossicante</a:t>
            </a:r>
          </a:p>
          <a:p>
            <a:pPr marL="487363" indent="-487363" algn="l" defTabSz="1084263" eaLnBrk="0" hangingPunct="0">
              <a:buFontTx/>
              <a:buChar char="•"/>
            </a:pPr>
            <a:r>
              <a:rPr lang="it-IT" altLang="it-IT" sz="5100" b="0">
                <a:latin typeface="Comic Sans MS" pitchFamily="66" charset="0"/>
              </a:rPr>
              <a:t>mettersi in contatto con un centro antiveleni</a:t>
            </a:r>
          </a:p>
          <a:p>
            <a:pPr marL="487363" indent="-487363" algn="l" defTabSz="1084263" eaLnBrk="0" hangingPunct="0">
              <a:buFontTx/>
              <a:buChar char="•"/>
            </a:pPr>
            <a:r>
              <a:rPr lang="it-IT" altLang="it-IT" sz="5100" b="0">
                <a:latin typeface="Comic Sans MS" pitchFamily="66" charset="0"/>
              </a:rPr>
              <a:t>avviare la rimozione delle sostanze tossiche</a:t>
            </a:r>
          </a:p>
        </p:txBody>
      </p:sp>
      <p:sp>
        <p:nvSpPr>
          <p:cNvPr id="681987" name="Rectangle 3"/>
          <p:cNvSpPr>
            <a:spLocks noChangeArrowheads="1"/>
          </p:cNvSpPr>
          <p:nvPr/>
        </p:nvSpPr>
        <p:spPr bwMode="auto">
          <a:xfrm>
            <a:off x="974725" y="476250"/>
            <a:ext cx="11053763" cy="1625600"/>
          </a:xfrm>
          <a:prstGeom prst="rect">
            <a:avLst/>
          </a:prstGeom>
          <a:noFill/>
          <a:ln w="9525">
            <a:noFill/>
            <a:miter lim="800000"/>
            <a:headEnd/>
            <a:tailEnd/>
          </a:ln>
          <a:effectLst/>
        </p:spPr>
        <p:txBody>
          <a:bodyPr lIns="130933" tIns="65466" rIns="130933" bIns="65466" anchor="ctr"/>
          <a:lstStyle/>
          <a:p>
            <a:pPr defTabSz="1084263" eaLnBrk="0" hangingPunct="0">
              <a:spcBef>
                <a:spcPct val="0"/>
              </a:spcBef>
              <a:defRPr/>
            </a:pPr>
            <a:r>
              <a:rPr lang="it-IT" sz="6900">
                <a:solidFill>
                  <a:srgbClr val="FF0000"/>
                </a:solidFill>
                <a:effectLst>
                  <a:outerShdw blurRad="38100" dist="38100" dir="2700000" algn="tl">
                    <a:srgbClr val="C0C0C0"/>
                  </a:outerShdw>
                </a:effectLst>
                <a:latin typeface="Comic Sans MS" pitchFamily="66" charset="0"/>
              </a:rPr>
              <a:t>INTOSSICAZIONI</a:t>
            </a:r>
            <a:br>
              <a:rPr lang="it-IT" sz="6300">
                <a:solidFill>
                  <a:srgbClr val="FF0000"/>
                </a:solidFill>
                <a:effectLst>
                  <a:outerShdw blurRad="38100" dist="38100" dir="2700000" algn="tl">
                    <a:srgbClr val="C0C0C0"/>
                  </a:outerShdw>
                </a:effectLst>
                <a:latin typeface="Comic Sans MS" pitchFamily="66" charset="0"/>
              </a:rPr>
            </a:br>
            <a:r>
              <a:rPr lang="it-IT" sz="6300" b="0" i="1">
                <a:solidFill>
                  <a:schemeClr val="accent2"/>
                </a:solidFill>
                <a:effectLst>
                  <a:outerShdw blurRad="38100" dist="38100" dir="2700000" algn="tl">
                    <a:srgbClr val="C0C0C0"/>
                  </a:outerShdw>
                </a:effectLst>
                <a:latin typeface="Comic Sans MS" pitchFamily="66" charset="0"/>
              </a:rPr>
              <a:t>Cosa fare</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2"/>
          <p:cNvSpPr>
            <a:spLocks noChangeArrowheads="1"/>
          </p:cNvSpPr>
          <p:nvPr/>
        </p:nvSpPr>
        <p:spPr bwMode="auto">
          <a:xfrm>
            <a:off x="974725" y="433388"/>
            <a:ext cx="11053763" cy="1625600"/>
          </a:xfrm>
          <a:prstGeom prst="rect">
            <a:avLst/>
          </a:prstGeom>
          <a:noFill/>
          <a:ln w="9525">
            <a:noFill/>
            <a:miter lim="800000"/>
            <a:headEnd/>
            <a:tailEnd/>
          </a:ln>
          <a:effectLst/>
        </p:spPr>
        <p:txBody>
          <a:bodyPr lIns="130926" tIns="65464" rIns="130926" bIns="65464" anchor="ctr"/>
          <a:lstStyle/>
          <a:p>
            <a:pPr defTabSz="1084263" eaLnBrk="0" hangingPunct="0">
              <a:spcBef>
                <a:spcPct val="0"/>
              </a:spcBef>
              <a:defRPr/>
            </a:pPr>
            <a:r>
              <a:rPr lang="it-IT" sz="6300">
                <a:solidFill>
                  <a:srgbClr val="FF0033"/>
                </a:solidFill>
                <a:effectLst>
                  <a:outerShdw blurRad="38100" dist="38100" dir="2700000" algn="tl">
                    <a:srgbClr val="C0C0C0"/>
                  </a:outerShdw>
                </a:effectLst>
                <a:latin typeface="Comic Sans MS" pitchFamily="66" charset="0"/>
              </a:rPr>
              <a:t>Incidente da ingestione </a:t>
            </a:r>
            <a:r>
              <a:rPr lang="it-IT" sz="6300" b="0" i="1">
                <a:solidFill>
                  <a:schemeClr val="accent2"/>
                </a:solidFill>
                <a:effectLst>
                  <a:outerShdw blurRad="38100" dist="38100" dir="2700000" algn="tl">
                    <a:srgbClr val="C0C0C0"/>
                  </a:outerShdw>
                </a:effectLst>
                <a:latin typeface="Comic Sans MS" pitchFamily="66" charset="0"/>
              </a:rPr>
              <a:t>Trattamento</a:t>
            </a:r>
          </a:p>
        </p:txBody>
      </p:sp>
      <p:sp>
        <p:nvSpPr>
          <p:cNvPr id="256003" name="Rectangle 3"/>
          <p:cNvSpPr>
            <a:spLocks noChangeArrowheads="1"/>
          </p:cNvSpPr>
          <p:nvPr/>
        </p:nvSpPr>
        <p:spPr bwMode="auto">
          <a:xfrm>
            <a:off x="650875" y="2384425"/>
            <a:ext cx="11701463" cy="5851525"/>
          </a:xfrm>
          <a:prstGeom prst="rect">
            <a:avLst/>
          </a:prstGeom>
          <a:noFill/>
          <a:ln w="9525">
            <a:noFill/>
            <a:miter lim="800000"/>
            <a:headEnd/>
            <a:tailEnd/>
          </a:ln>
        </p:spPr>
        <p:txBody>
          <a:bodyPr lIns="130926" tIns="65464" rIns="130926" bIns="65464"/>
          <a:lstStyle/>
          <a:p>
            <a:pPr marL="487363" indent="-487363" algn="l" defTabSz="1084263" eaLnBrk="0" hangingPunct="0">
              <a:buFontTx/>
              <a:buChar char="•"/>
            </a:pPr>
            <a:r>
              <a:rPr lang="it-IT" altLang="it-IT" sz="4000" b="0" dirty="0">
                <a:latin typeface="Comic Sans MS" pitchFamily="66" charset="0"/>
              </a:rPr>
              <a:t>Controllare le funzioni vitali e, se necessario, sostenerle</a:t>
            </a:r>
          </a:p>
          <a:p>
            <a:pPr marL="487363" indent="-487363" algn="l" defTabSz="1084263" eaLnBrk="0" hangingPunct="0">
              <a:buFontTx/>
              <a:buChar char="•"/>
            </a:pPr>
            <a:r>
              <a:rPr lang="it-IT" altLang="it-IT" sz="4000" b="0" dirty="0">
                <a:latin typeface="Comic Sans MS" pitchFamily="66" charset="0"/>
              </a:rPr>
              <a:t>raccogliere informazioni sul prodotto ingerito</a:t>
            </a:r>
          </a:p>
          <a:p>
            <a:pPr marL="1057275" lvl="1" indent="-406400" algn="l" defTabSz="1084263" eaLnBrk="0" hangingPunct="0">
              <a:buFont typeface="Wingdings" pitchFamily="2" charset="2"/>
              <a:buNone/>
            </a:pPr>
            <a:endParaRPr lang="it-IT" altLang="it-IT" sz="4000" b="0" dirty="0">
              <a:latin typeface="Comic Sans MS" pitchFamily="66" charset="0"/>
            </a:endParaRPr>
          </a:p>
          <a:p>
            <a:pPr marL="487363" indent="-487363" algn="l" defTabSz="1084263" eaLnBrk="0" hangingPunct="0">
              <a:buFontTx/>
              <a:buChar char="•"/>
            </a:pPr>
            <a:r>
              <a:rPr lang="it-IT" altLang="it-IT" sz="4000" b="0" dirty="0">
                <a:latin typeface="Comic Sans MS" pitchFamily="66" charset="0"/>
              </a:rPr>
              <a:t>chiamare immediatamente il 118</a:t>
            </a:r>
          </a:p>
          <a:p>
            <a:pPr marL="1057275" lvl="1" indent="-406400" algn="l" defTabSz="1084263" eaLnBrk="0" hangingPunct="0">
              <a:buFont typeface="Wingdings" pitchFamily="2" charset="2"/>
              <a:buNone/>
            </a:pPr>
            <a:endParaRPr lang="it-IT" altLang="it-IT" sz="4000" b="0" dirty="0">
              <a:latin typeface="Comic Sans MS" pitchFamily="66" charset="0"/>
            </a:endParaRPr>
          </a:p>
          <a:p>
            <a:pPr marL="487363" indent="-487363" algn="l" defTabSz="1084263" eaLnBrk="0" hangingPunct="0">
              <a:buFontTx/>
              <a:buChar char="•"/>
            </a:pPr>
            <a:r>
              <a:rPr lang="it-IT" altLang="it-IT" sz="4000" b="0" dirty="0">
                <a:latin typeface="Comic Sans MS" pitchFamily="66" charset="0"/>
              </a:rPr>
              <a:t>porre l’infortunato in posizione favorente l’emissione del tossico con il vomito</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2"/>
          <p:cNvSpPr>
            <a:spLocks noChangeArrowheads="1"/>
          </p:cNvSpPr>
          <p:nvPr/>
        </p:nvSpPr>
        <p:spPr bwMode="auto">
          <a:xfrm>
            <a:off x="974725" y="433388"/>
            <a:ext cx="11053763" cy="1625600"/>
          </a:xfrm>
          <a:prstGeom prst="rect">
            <a:avLst/>
          </a:prstGeom>
          <a:noFill/>
          <a:ln w="9525">
            <a:noFill/>
            <a:miter lim="800000"/>
            <a:headEnd/>
            <a:tailEnd/>
          </a:ln>
          <a:effectLst/>
        </p:spPr>
        <p:txBody>
          <a:bodyPr lIns="130926" tIns="65464" rIns="130926" bIns="65464" anchor="ctr"/>
          <a:lstStyle/>
          <a:p>
            <a:pPr defTabSz="1084263" eaLnBrk="0" hangingPunct="0">
              <a:spcBef>
                <a:spcPct val="0"/>
              </a:spcBef>
              <a:defRPr/>
            </a:pPr>
            <a:r>
              <a:rPr lang="it-IT" sz="6300">
                <a:solidFill>
                  <a:srgbClr val="FF0033"/>
                </a:solidFill>
                <a:effectLst>
                  <a:outerShdw blurRad="38100" dist="38100" dir="2700000" algn="tl">
                    <a:srgbClr val="C0C0C0"/>
                  </a:outerShdw>
                </a:effectLst>
                <a:latin typeface="Comic Sans MS" pitchFamily="66" charset="0"/>
              </a:rPr>
              <a:t>Incidente da inalazione </a:t>
            </a:r>
            <a:r>
              <a:rPr lang="it-IT" sz="6300" b="0" i="1">
                <a:solidFill>
                  <a:schemeClr val="accent2"/>
                </a:solidFill>
                <a:effectLst>
                  <a:outerShdw blurRad="38100" dist="38100" dir="2700000" algn="tl">
                    <a:srgbClr val="C0C0C0"/>
                  </a:outerShdw>
                </a:effectLst>
                <a:latin typeface="Comic Sans MS" pitchFamily="66" charset="0"/>
              </a:rPr>
              <a:t>Trattamento</a:t>
            </a:r>
          </a:p>
        </p:txBody>
      </p:sp>
      <p:sp>
        <p:nvSpPr>
          <p:cNvPr id="257027" name="Rectangle 3"/>
          <p:cNvSpPr>
            <a:spLocks noChangeArrowheads="1"/>
          </p:cNvSpPr>
          <p:nvPr/>
        </p:nvSpPr>
        <p:spPr bwMode="auto">
          <a:xfrm>
            <a:off x="974725" y="2781300"/>
            <a:ext cx="11053763" cy="5853113"/>
          </a:xfrm>
          <a:prstGeom prst="rect">
            <a:avLst/>
          </a:prstGeom>
          <a:noFill/>
          <a:ln w="9525">
            <a:noFill/>
            <a:miter lim="800000"/>
            <a:headEnd/>
            <a:tailEnd/>
          </a:ln>
        </p:spPr>
        <p:txBody>
          <a:bodyPr lIns="130926" tIns="65464" rIns="130926" bIns="65464"/>
          <a:lstStyle/>
          <a:p>
            <a:pPr marL="487363" indent="-487363" algn="l" defTabSz="1084263" eaLnBrk="0" hangingPunct="0">
              <a:lnSpc>
                <a:spcPct val="90000"/>
              </a:lnSpc>
              <a:buFontTx/>
              <a:buChar char="•"/>
            </a:pPr>
            <a:r>
              <a:rPr lang="it-IT" altLang="it-IT" sz="4000" b="0" dirty="0">
                <a:latin typeface="Comic Sans MS" pitchFamily="66" charset="0"/>
              </a:rPr>
              <a:t>Allontanare il paziente dal pericolo portandolo in luogo aerato</a:t>
            </a:r>
          </a:p>
          <a:p>
            <a:pPr marL="487363" indent="-487363" algn="l" defTabSz="1084263" eaLnBrk="0" hangingPunct="0">
              <a:lnSpc>
                <a:spcPct val="90000"/>
              </a:lnSpc>
              <a:buFontTx/>
              <a:buChar char="•"/>
            </a:pPr>
            <a:endParaRPr lang="it-IT" altLang="it-IT" sz="4000" b="0" dirty="0">
              <a:latin typeface="Comic Sans MS" pitchFamily="66" charset="0"/>
            </a:endParaRPr>
          </a:p>
          <a:p>
            <a:pPr marL="487363" indent="-487363" algn="l" defTabSz="1084263" eaLnBrk="0" hangingPunct="0">
              <a:lnSpc>
                <a:spcPct val="90000"/>
              </a:lnSpc>
              <a:buFontTx/>
              <a:buChar char="•"/>
            </a:pPr>
            <a:r>
              <a:rPr lang="it-IT" altLang="it-IT" sz="4000" b="0" dirty="0">
                <a:latin typeface="Comic Sans MS" pitchFamily="66" charset="0"/>
              </a:rPr>
              <a:t>chiamare immediatamente il 118</a:t>
            </a:r>
          </a:p>
          <a:p>
            <a:pPr marL="487363" indent="-487363" algn="l" defTabSz="1084263" eaLnBrk="0" hangingPunct="0">
              <a:lnSpc>
                <a:spcPct val="90000"/>
              </a:lnSpc>
              <a:buFontTx/>
              <a:buChar char="•"/>
            </a:pPr>
            <a:endParaRPr lang="it-IT" altLang="it-IT" sz="4000" b="0" dirty="0">
              <a:latin typeface="Comic Sans MS" pitchFamily="66" charset="0"/>
            </a:endParaRPr>
          </a:p>
          <a:p>
            <a:pPr marL="487363" indent="-487363" algn="l" defTabSz="1084263" eaLnBrk="0" hangingPunct="0">
              <a:lnSpc>
                <a:spcPct val="90000"/>
              </a:lnSpc>
              <a:buFontTx/>
              <a:buChar char="•"/>
            </a:pPr>
            <a:r>
              <a:rPr lang="it-IT" altLang="it-IT" sz="4000" b="0" dirty="0">
                <a:latin typeface="Comic Sans MS" pitchFamily="66" charset="0"/>
              </a:rPr>
              <a:t>garantire la pervietà delle vie aeree</a:t>
            </a:r>
          </a:p>
          <a:p>
            <a:pPr marL="1057275" lvl="1" indent="-406400" algn="l" defTabSz="1084263" eaLnBrk="0" hangingPunct="0">
              <a:lnSpc>
                <a:spcPct val="90000"/>
              </a:lnSpc>
              <a:buFont typeface="Wingdings" pitchFamily="2" charset="2"/>
              <a:buChar char="Ø"/>
            </a:pPr>
            <a:endParaRPr lang="it-IT" altLang="it-IT" sz="4000" b="0" dirty="0">
              <a:latin typeface="Comic Sans MS" pitchFamily="66" charset="0"/>
            </a:endParaRPr>
          </a:p>
          <a:p>
            <a:pPr marL="487363" indent="-487363" algn="l" defTabSz="1084263" eaLnBrk="0" hangingPunct="0">
              <a:lnSpc>
                <a:spcPct val="90000"/>
              </a:lnSpc>
              <a:buFontTx/>
              <a:buChar char="•"/>
            </a:pPr>
            <a:r>
              <a:rPr lang="it-IT" altLang="it-IT" sz="4000" b="0" dirty="0">
                <a:latin typeface="Comic Sans MS" pitchFamily="66" charset="0"/>
              </a:rPr>
              <a:t>rimuovere gli abiti contaminati</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ChangeArrowheads="1"/>
          </p:cNvSpPr>
          <p:nvPr/>
        </p:nvSpPr>
        <p:spPr bwMode="auto">
          <a:xfrm>
            <a:off x="974725" y="433388"/>
            <a:ext cx="11053763" cy="1625600"/>
          </a:xfrm>
          <a:prstGeom prst="rect">
            <a:avLst/>
          </a:prstGeom>
          <a:noFill/>
          <a:ln w="9525">
            <a:noFill/>
            <a:miter lim="800000"/>
            <a:headEnd/>
            <a:tailEnd/>
          </a:ln>
          <a:effectLst/>
        </p:spPr>
        <p:txBody>
          <a:bodyPr lIns="130926" tIns="65464" rIns="130926" bIns="65464" anchor="ctr"/>
          <a:lstStyle/>
          <a:p>
            <a:pPr defTabSz="1084263" eaLnBrk="0" hangingPunct="0">
              <a:spcBef>
                <a:spcPct val="0"/>
              </a:spcBef>
              <a:defRPr/>
            </a:pPr>
            <a:r>
              <a:rPr lang="it-IT" sz="6300">
                <a:solidFill>
                  <a:srgbClr val="FF0033"/>
                </a:solidFill>
                <a:effectLst>
                  <a:outerShdw blurRad="38100" dist="38100" dir="2700000" algn="tl">
                    <a:srgbClr val="C0C0C0"/>
                  </a:outerShdw>
                </a:effectLst>
                <a:latin typeface="Comic Sans MS" pitchFamily="66" charset="0"/>
              </a:rPr>
              <a:t>Incidente da contatto </a:t>
            </a:r>
            <a:r>
              <a:rPr lang="it-IT" sz="6300" b="0" i="1">
                <a:solidFill>
                  <a:schemeClr val="accent2"/>
                </a:solidFill>
                <a:effectLst>
                  <a:outerShdw blurRad="38100" dist="38100" dir="2700000" algn="tl">
                    <a:srgbClr val="C0C0C0"/>
                  </a:outerShdw>
                </a:effectLst>
                <a:latin typeface="Comic Sans MS" pitchFamily="66" charset="0"/>
              </a:rPr>
              <a:t>Trattamento</a:t>
            </a:r>
          </a:p>
        </p:txBody>
      </p:sp>
      <p:sp>
        <p:nvSpPr>
          <p:cNvPr id="258051" name="Rectangle 3"/>
          <p:cNvSpPr>
            <a:spLocks noChangeArrowheads="1"/>
          </p:cNvSpPr>
          <p:nvPr/>
        </p:nvSpPr>
        <p:spPr bwMode="auto">
          <a:xfrm>
            <a:off x="974725" y="2298700"/>
            <a:ext cx="11053763" cy="5851525"/>
          </a:xfrm>
          <a:prstGeom prst="rect">
            <a:avLst/>
          </a:prstGeom>
          <a:noFill/>
          <a:ln w="9525">
            <a:noFill/>
            <a:miter lim="800000"/>
            <a:headEnd/>
            <a:tailEnd/>
          </a:ln>
        </p:spPr>
        <p:txBody>
          <a:bodyPr lIns="130926" tIns="65464" rIns="130926" bIns="65464"/>
          <a:lstStyle/>
          <a:p>
            <a:pPr marL="487363" indent="-487363" algn="l" defTabSz="1084263" eaLnBrk="0" hangingPunct="0">
              <a:lnSpc>
                <a:spcPct val="90000"/>
              </a:lnSpc>
              <a:buFontTx/>
              <a:buChar char="•"/>
            </a:pPr>
            <a:r>
              <a:rPr lang="it-IT" altLang="it-IT" sz="4000" b="0" dirty="0">
                <a:latin typeface="Comic Sans MS" pitchFamily="66" charset="0"/>
              </a:rPr>
              <a:t>Allontanare il paziente dal pericolo portandolo in luogo aerato</a:t>
            </a:r>
          </a:p>
          <a:p>
            <a:pPr marL="487363" indent="-487363" algn="l" defTabSz="1084263" eaLnBrk="0" hangingPunct="0">
              <a:lnSpc>
                <a:spcPct val="90000"/>
              </a:lnSpc>
              <a:buFontTx/>
              <a:buChar char="•"/>
            </a:pPr>
            <a:endParaRPr lang="it-IT" altLang="it-IT" sz="4000" b="0" dirty="0">
              <a:latin typeface="Comic Sans MS" pitchFamily="66" charset="0"/>
            </a:endParaRPr>
          </a:p>
          <a:p>
            <a:pPr marL="487363" indent="-487363" algn="l" defTabSz="1084263" eaLnBrk="0" hangingPunct="0">
              <a:lnSpc>
                <a:spcPct val="90000"/>
              </a:lnSpc>
              <a:buFontTx/>
              <a:buChar char="•"/>
            </a:pPr>
            <a:r>
              <a:rPr lang="it-IT" altLang="it-IT" sz="4000" b="0" dirty="0">
                <a:latin typeface="Comic Sans MS" pitchFamily="66" charset="0"/>
              </a:rPr>
              <a:t>chiamare immediatamente il 118</a:t>
            </a:r>
          </a:p>
          <a:p>
            <a:pPr marL="487363" indent="-487363" algn="l" defTabSz="1084263" eaLnBrk="0" hangingPunct="0">
              <a:lnSpc>
                <a:spcPct val="90000"/>
              </a:lnSpc>
              <a:buFontTx/>
              <a:buChar char="•"/>
            </a:pPr>
            <a:endParaRPr lang="it-IT" altLang="it-IT" sz="4000" b="0" dirty="0">
              <a:latin typeface="Comic Sans MS" pitchFamily="66" charset="0"/>
            </a:endParaRPr>
          </a:p>
          <a:p>
            <a:pPr marL="487363" indent="-487363" algn="l" defTabSz="1084263" eaLnBrk="0" hangingPunct="0">
              <a:lnSpc>
                <a:spcPct val="90000"/>
              </a:lnSpc>
              <a:buFontTx/>
              <a:buChar char="•"/>
            </a:pPr>
            <a:r>
              <a:rPr lang="it-IT" altLang="it-IT" sz="4000" b="0" dirty="0">
                <a:latin typeface="Comic Sans MS" pitchFamily="66" charset="0"/>
              </a:rPr>
              <a:t>rimuovere gli abiti contaminati (NON danneggiare la pelle!)</a:t>
            </a:r>
          </a:p>
          <a:p>
            <a:pPr marL="487363" indent="-487363" algn="l" defTabSz="1084263" eaLnBrk="0" hangingPunct="0">
              <a:lnSpc>
                <a:spcPct val="90000"/>
              </a:lnSpc>
              <a:buFontTx/>
              <a:buChar char="•"/>
            </a:pPr>
            <a:endParaRPr lang="it-IT" altLang="it-IT" sz="4000" b="0" dirty="0">
              <a:latin typeface="Comic Sans MS" pitchFamily="66" charset="0"/>
            </a:endParaRPr>
          </a:p>
          <a:p>
            <a:pPr marL="487363" indent="-487363" algn="l" defTabSz="1084263" eaLnBrk="0" hangingPunct="0">
              <a:lnSpc>
                <a:spcPct val="90000"/>
              </a:lnSpc>
              <a:buFontTx/>
              <a:buChar char="•"/>
            </a:pPr>
            <a:r>
              <a:rPr lang="it-IT" altLang="it-IT" sz="4000" b="0" dirty="0">
                <a:latin typeface="Comic Sans MS" pitchFamily="66" charset="0"/>
              </a:rPr>
              <a:t>lavare abbondantemente con acqua la zona di cute contaminata</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602" name="Rectangle 2"/>
          <p:cNvSpPr>
            <a:spLocks noGrp="1" noChangeArrowheads="1"/>
          </p:cNvSpPr>
          <p:nvPr>
            <p:ph type="ctrTitle"/>
          </p:nvPr>
        </p:nvSpPr>
        <p:spPr>
          <a:xfrm>
            <a:off x="381000" y="1204392"/>
            <a:ext cx="12266613" cy="3785121"/>
          </a:xfrm>
        </p:spPr>
        <p:txBody>
          <a:bodyPr/>
          <a:lstStyle/>
          <a:p>
            <a:pPr>
              <a:defRPr/>
            </a:pPr>
            <a:r>
              <a:rPr lang="it-IT" sz="9600" dirty="0">
                <a:solidFill>
                  <a:srgbClr val="FF0033"/>
                </a:solidFill>
                <a:effectLst>
                  <a:outerShdw blurRad="38100" dist="38100" dir="2700000" algn="tl">
                    <a:srgbClr val="C0C0C0"/>
                  </a:outerShdw>
                </a:effectLst>
                <a:latin typeface="Comic Sans MS" pitchFamily="66" charset="0"/>
              </a:rPr>
              <a:t>LESIONI OCULARI</a:t>
            </a:r>
          </a:p>
        </p:txBody>
      </p:sp>
      <p:pic>
        <p:nvPicPr>
          <p:cNvPr id="3" name="Immagine 2">
            <a:extLst>
              <a:ext uri="{FF2B5EF4-FFF2-40B4-BE49-F238E27FC236}">
                <a16:creationId xmlns:a16="http://schemas.microsoft.com/office/drawing/2014/main" id="{66B0DC7E-63D0-4B56-A418-D509F2543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798" y="4172792"/>
            <a:ext cx="4608512" cy="548067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2E41F1B-09FD-4AC6-A6FE-A63A6B1A1330}"/>
              </a:ext>
            </a:extLst>
          </p:cNvPr>
          <p:cNvSpPr txBox="1"/>
          <p:nvPr/>
        </p:nvSpPr>
        <p:spPr>
          <a:xfrm>
            <a:off x="776970" y="983426"/>
            <a:ext cx="11449272" cy="8303812"/>
          </a:xfrm>
          <a:prstGeom prst="rect">
            <a:avLst/>
          </a:prstGeom>
          <a:noFill/>
        </p:spPr>
        <p:txBody>
          <a:bodyPr wrap="square" rtlCol="0">
            <a:spAutoFit/>
          </a:bodyPr>
          <a:lstStyle/>
          <a:p>
            <a:r>
              <a:rPr lang="it-IT" sz="3200" dirty="0"/>
              <a:t>Un caso è </a:t>
            </a:r>
            <a:r>
              <a:rPr lang="it-IT" sz="3200" dirty="0">
                <a:solidFill>
                  <a:srgbClr val="FF0000"/>
                </a:solidFill>
              </a:rPr>
              <a:t>URGENTE</a:t>
            </a:r>
            <a:r>
              <a:rPr lang="it-IT" sz="3200" dirty="0"/>
              <a:t> </a:t>
            </a:r>
          </a:p>
          <a:p>
            <a:r>
              <a:rPr lang="it-IT" sz="3200" dirty="0"/>
              <a:t>quando già sul posto necessita di soccorsi atti a </a:t>
            </a:r>
          </a:p>
          <a:p>
            <a:r>
              <a:rPr lang="it-IT" sz="3200" dirty="0"/>
              <a:t>ristabilire i parametri vitali </a:t>
            </a:r>
          </a:p>
          <a:p>
            <a:endParaRPr lang="it-IT" sz="3200" dirty="0"/>
          </a:p>
          <a:p>
            <a:endParaRPr lang="it-IT" sz="3200" dirty="0"/>
          </a:p>
          <a:p>
            <a:endParaRPr lang="it-IT" sz="3200" dirty="0"/>
          </a:p>
          <a:p>
            <a:r>
              <a:rPr lang="it-IT" sz="3200" dirty="0"/>
              <a:t>Un caso è </a:t>
            </a:r>
            <a:r>
              <a:rPr lang="it-IT" sz="3200" dirty="0">
                <a:solidFill>
                  <a:srgbClr val="FF0000"/>
                </a:solidFill>
              </a:rPr>
              <a:t>GRAVE</a:t>
            </a:r>
            <a:r>
              <a:rPr lang="it-IT" sz="3200" dirty="0"/>
              <a:t> </a:t>
            </a:r>
          </a:p>
          <a:p>
            <a:r>
              <a:rPr lang="it-IT" sz="3200" dirty="0"/>
              <a:t>quando la situazione non è ad immediato pericolo di vita </a:t>
            </a:r>
          </a:p>
          <a:p>
            <a:r>
              <a:rPr lang="it-IT" sz="3200" dirty="0"/>
              <a:t>per la persona, ma potrebbe evolversi e </a:t>
            </a:r>
            <a:r>
              <a:rPr lang="it-IT" sz="3200" dirty="0" err="1"/>
              <a:t>diventarlo</a:t>
            </a:r>
            <a:r>
              <a:rPr lang="it-IT" sz="3200" dirty="0"/>
              <a:t> in breve tempo</a:t>
            </a:r>
            <a:r>
              <a:rPr lang="it-IT" dirty="0"/>
              <a:t>. </a:t>
            </a:r>
          </a:p>
          <a:p>
            <a:endParaRPr lang="it-IT" dirty="0"/>
          </a:p>
          <a:p>
            <a:endParaRPr lang="it-IT" dirty="0"/>
          </a:p>
          <a:p>
            <a:r>
              <a:rPr lang="it-IT" dirty="0"/>
              <a:t>(Una ferita alla mano sarà meno importante di un’emorragia oppure una frattura </a:t>
            </a:r>
          </a:p>
          <a:p>
            <a:r>
              <a:rPr lang="it-IT" dirty="0"/>
              <a:t>sarà meno importante di un arresto cardiaco)  </a:t>
            </a:r>
          </a:p>
        </p:txBody>
      </p:sp>
    </p:spTree>
    <p:extLst>
      <p:ext uri="{BB962C8B-B14F-4D97-AF65-F5344CB8AC3E}">
        <p14:creationId xmlns:p14="http://schemas.microsoft.com/office/powerpoint/2010/main" val="909413844"/>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ext Box 2"/>
          <p:cNvSpPr txBox="1">
            <a:spLocks noChangeArrowheads="1"/>
          </p:cNvSpPr>
          <p:nvPr/>
        </p:nvSpPr>
        <p:spPr bwMode="auto">
          <a:xfrm>
            <a:off x="974725" y="433388"/>
            <a:ext cx="10944225" cy="1006475"/>
          </a:xfrm>
          <a:prstGeom prst="rect">
            <a:avLst/>
          </a:prstGeom>
          <a:noFill/>
          <a:ln w="12700">
            <a:noFill/>
            <a:miter lim="800000"/>
            <a:headEnd type="none" w="sm" len="sm"/>
            <a:tailEnd type="none" w="sm" len="sm"/>
          </a:ln>
        </p:spPr>
        <p:txBody>
          <a:bodyPr lIns="91435" tIns="45718" rIns="91435" bIns="45718">
            <a:spAutoFit/>
          </a:bodyPr>
          <a:lstStyle/>
          <a:p>
            <a:pPr>
              <a:spcBef>
                <a:spcPct val="50000"/>
              </a:spcBef>
            </a:pPr>
            <a:r>
              <a:rPr lang="it-IT" altLang="it-IT" sz="6000">
                <a:solidFill>
                  <a:schemeClr val="accent2"/>
                </a:solidFill>
                <a:latin typeface="Comic Sans MS" pitchFamily="66" charset="0"/>
              </a:rPr>
              <a:t>L’occhio</a:t>
            </a:r>
          </a:p>
        </p:txBody>
      </p:sp>
      <p:pic>
        <p:nvPicPr>
          <p:cNvPr id="261123" name="Picture 3" descr="eye"/>
          <p:cNvPicPr>
            <a:picLocks noChangeAspect="1" noChangeArrowheads="1"/>
          </p:cNvPicPr>
          <p:nvPr/>
        </p:nvPicPr>
        <p:blipFill>
          <a:blip r:embed="rId3"/>
          <a:srcRect/>
          <a:stretch>
            <a:fillRect/>
          </a:stretch>
        </p:blipFill>
        <p:spPr bwMode="auto">
          <a:xfrm>
            <a:off x="758825" y="2925763"/>
            <a:ext cx="5526088" cy="4449762"/>
          </a:xfrm>
          <a:prstGeom prst="rect">
            <a:avLst/>
          </a:prstGeom>
          <a:noFill/>
          <a:ln w="9525">
            <a:noFill/>
            <a:miter lim="800000"/>
            <a:headEnd/>
            <a:tailEnd/>
          </a:ln>
        </p:spPr>
      </p:pic>
      <p:pic>
        <p:nvPicPr>
          <p:cNvPr id="261124" name="Picture 4" descr="eye_4"/>
          <p:cNvPicPr>
            <a:picLocks noChangeAspect="1" noChangeArrowheads="1"/>
          </p:cNvPicPr>
          <p:nvPr/>
        </p:nvPicPr>
        <p:blipFill>
          <a:blip r:embed="rId4"/>
          <a:srcRect/>
          <a:stretch>
            <a:fillRect/>
          </a:stretch>
        </p:blipFill>
        <p:spPr bwMode="auto">
          <a:xfrm>
            <a:off x="6826250" y="1733550"/>
            <a:ext cx="5710238" cy="7031038"/>
          </a:xfrm>
          <a:prstGeom prst="rect">
            <a:avLst/>
          </a:prstGeom>
          <a:noFill/>
          <a:ln w="9525">
            <a:noFill/>
            <a:miter lim="800000"/>
            <a:headEnd/>
            <a:tailEnd/>
          </a:ln>
        </p:spPr>
      </p:pic>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F3E0657E-0155-409E-867B-F8D9FAEA8E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6707" y="1900108"/>
            <a:ext cx="10397507" cy="6689063"/>
          </a:xfrm>
          <a:prstGeom prst="rect">
            <a:avLst/>
          </a:prstGeom>
        </p:spPr>
      </p:pic>
    </p:spTree>
    <p:extLst>
      <p:ext uri="{BB962C8B-B14F-4D97-AF65-F5344CB8AC3E}">
        <p14:creationId xmlns:p14="http://schemas.microsoft.com/office/powerpoint/2010/main" val="3777763321"/>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21D4E904-493F-4B1C-865A-6AB9BA4F04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3134" y="1912870"/>
            <a:ext cx="8424936" cy="7140393"/>
          </a:xfrm>
        </p:spPr>
      </p:pic>
    </p:spTree>
    <p:extLst>
      <p:ext uri="{BB962C8B-B14F-4D97-AF65-F5344CB8AC3E}">
        <p14:creationId xmlns:p14="http://schemas.microsoft.com/office/powerpoint/2010/main" val="2653774747"/>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body" idx="1"/>
          </p:nvPr>
        </p:nvSpPr>
        <p:spPr>
          <a:xfrm>
            <a:off x="0" y="2384425"/>
            <a:ext cx="12723813" cy="7151688"/>
          </a:xfrm>
          <a:noFill/>
        </p:spPr>
        <p:txBody>
          <a:bodyPr lIns="130942" tIns="65471" rIns="130942" bIns="65471"/>
          <a:lstStyle/>
          <a:p>
            <a:pPr>
              <a:lnSpc>
                <a:spcPct val="80000"/>
              </a:lnSpc>
            </a:pPr>
            <a:r>
              <a:rPr lang="it-IT" altLang="it-IT" sz="4200">
                <a:latin typeface="Comic Sans MS" pitchFamily="66" charset="0"/>
              </a:rPr>
              <a:t>Sciacquare </a:t>
            </a:r>
            <a:r>
              <a:rPr lang="it-IT" altLang="it-IT" sz="4200" u="sng">
                <a:latin typeface="Comic Sans MS" pitchFamily="66" charset="0"/>
              </a:rPr>
              <a:t>immediatamente</a:t>
            </a:r>
            <a:r>
              <a:rPr lang="it-IT" altLang="it-IT" sz="4200">
                <a:latin typeface="Comic Sans MS" pitchFamily="66" charset="0"/>
              </a:rPr>
              <a:t> l’occhi</a:t>
            </a:r>
          </a:p>
          <a:p>
            <a:pPr>
              <a:lnSpc>
                <a:spcPct val="110000"/>
              </a:lnSpc>
              <a:buFontTx/>
              <a:buNone/>
            </a:pPr>
            <a:r>
              <a:rPr lang="it-IT" altLang="it-IT" sz="4200">
                <a:latin typeface="Comic Sans MS" pitchFamily="66" charset="0"/>
              </a:rPr>
              <a:t>     </a:t>
            </a:r>
            <a:r>
              <a:rPr lang="it-IT" altLang="it-IT" sz="3800">
                <a:latin typeface="Comic Sans MS" pitchFamily="66" charset="0"/>
              </a:rPr>
              <a:t>- irrorare a lungo l’occhio con getti a bassa pressione, fare un lavaggio continuo dall’angolo mediale ( nasale ) e continuare il lavaggio fino all’arrivo in ospedale</a:t>
            </a:r>
          </a:p>
          <a:p>
            <a:pPr>
              <a:lnSpc>
                <a:spcPct val="110000"/>
              </a:lnSpc>
              <a:buFontTx/>
              <a:buNone/>
            </a:pPr>
            <a:r>
              <a:rPr lang="it-IT" altLang="it-IT" sz="3800">
                <a:latin typeface="Comic Sans MS" pitchFamily="66" charset="0"/>
              </a:rPr>
              <a:t>     -  se necessario tenere bene aperte </a:t>
            </a:r>
          </a:p>
          <a:p>
            <a:pPr>
              <a:lnSpc>
                <a:spcPct val="110000"/>
              </a:lnSpc>
              <a:buFontTx/>
              <a:buNone/>
            </a:pPr>
            <a:r>
              <a:rPr lang="it-IT" altLang="it-IT" sz="3800">
                <a:latin typeface="Comic Sans MS" pitchFamily="66" charset="0"/>
              </a:rPr>
              <a:t>        le palpebre utilizzando due dita  </a:t>
            </a:r>
          </a:p>
          <a:p>
            <a:pPr>
              <a:lnSpc>
                <a:spcPct val="110000"/>
              </a:lnSpc>
              <a:buFontTx/>
              <a:buNone/>
            </a:pPr>
            <a:r>
              <a:rPr lang="it-IT" altLang="it-IT" sz="3800">
                <a:latin typeface="Comic Sans MS" pitchFamily="66" charset="0"/>
              </a:rPr>
              <a:t>     -  utilizzare sol. fisiologica, liquido per lenti a  	contatto, acqua corrente</a:t>
            </a:r>
          </a:p>
          <a:p>
            <a:pPr>
              <a:lnSpc>
                <a:spcPct val="110000"/>
              </a:lnSpc>
            </a:pPr>
            <a:r>
              <a:rPr lang="it-IT" altLang="it-IT" sz="4200">
                <a:latin typeface="Comic Sans MS" pitchFamily="66" charset="0"/>
              </a:rPr>
              <a:t> chiamare il 118 </a:t>
            </a:r>
          </a:p>
        </p:txBody>
      </p:sp>
      <p:sp>
        <p:nvSpPr>
          <p:cNvPr id="262147" name="Text Box 3"/>
          <p:cNvSpPr txBox="1">
            <a:spLocks noChangeArrowheads="1"/>
          </p:cNvSpPr>
          <p:nvPr/>
        </p:nvSpPr>
        <p:spPr bwMode="auto">
          <a:xfrm>
            <a:off x="304800" y="1300163"/>
            <a:ext cx="12495213" cy="914400"/>
          </a:xfrm>
          <a:prstGeom prst="rect">
            <a:avLst/>
          </a:prstGeom>
          <a:noFill/>
          <a:ln w="12700">
            <a:noFill/>
            <a:miter lim="800000"/>
            <a:headEnd type="none" w="sm" len="sm"/>
            <a:tailEnd type="none" w="sm" len="sm"/>
          </a:ln>
        </p:spPr>
        <p:txBody>
          <a:bodyPr lIns="91435" tIns="45718" rIns="91435" bIns="45718">
            <a:spAutoFit/>
          </a:bodyPr>
          <a:lstStyle/>
          <a:p>
            <a:pPr algn="l">
              <a:spcBef>
                <a:spcPct val="50000"/>
              </a:spcBef>
            </a:pPr>
            <a:r>
              <a:rPr lang="it-IT" altLang="it-IT" sz="5400" b="0" i="1">
                <a:solidFill>
                  <a:schemeClr val="accent2"/>
                </a:solidFill>
                <a:latin typeface="Comic Sans MS" pitchFamily="66" charset="0"/>
              </a:rPr>
              <a:t>1.Causticazioni di cornea e congiuntiva</a:t>
            </a:r>
          </a:p>
        </p:txBody>
      </p:sp>
      <p:sp>
        <p:nvSpPr>
          <p:cNvPr id="1309701" name="Rectangle 5"/>
          <p:cNvSpPr>
            <a:spLocks noChangeArrowheads="1"/>
          </p:cNvSpPr>
          <p:nvPr/>
        </p:nvSpPr>
        <p:spPr bwMode="auto">
          <a:xfrm>
            <a:off x="1173163" y="339725"/>
            <a:ext cx="10539412" cy="936625"/>
          </a:xfrm>
          <a:prstGeom prst="rect">
            <a:avLst/>
          </a:prstGeom>
          <a:noFill/>
          <a:ln w="9525">
            <a:noFill/>
            <a:miter lim="800000"/>
            <a:headEnd/>
            <a:tailEnd/>
          </a:ln>
          <a:effectLst/>
        </p:spPr>
        <p:txBody>
          <a:bodyPr lIns="130949" tIns="65475" rIns="130949" bIns="65475" anchor="ctr"/>
          <a:lstStyle/>
          <a:p>
            <a:pPr defTabSz="1084263" eaLnBrk="0" hangingPunct="0">
              <a:spcBef>
                <a:spcPct val="0"/>
              </a:spcBef>
              <a:defRPr/>
            </a:pPr>
            <a:r>
              <a:rPr lang="it-IT" sz="6600" b="0">
                <a:solidFill>
                  <a:srgbClr val="FF0033"/>
                </a:solidFill>
                <a:effectLst>
                  <a:outerShdw blurRad="38100" dist="38100" dir="2700000" algn="tl">
                    <a:srgbClr val="C0C0C0"/>
                  </a:outerShdw>
                </a:effectLst>
                <a:latin typeface="Comic Sans MS" pitchFamily="66" charset="0"/>
              </a:rPr>
              <a:t>LESIONI OCULARI</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body" idx="1"/>
          </p:nvPr>
        </p:nvSpPr>
        <p:spPr>
          <a:xfrm>
            <a:off x="974725" y="2428875"/>
            <a:ext cx="11053763" cy="6697663"/>
          </a:xfrm>
          <a:noFill/>
        </p:spPr>
        <p:txBody>
          <a:bodyPr lIns="130942" tIns="65471" rIns="130942" bIns="65471"/>
          <a:lstStyle/>
          <a:p>
            <a:pPr marL="342900" indent="-342900" defTabSz="914400"/>
            <a:r>
              <a:rPr lang="it-IT" altLang="it-IT">
                <a:latin typeface="Comic Sans MS" pitchFamily="66" charset="0"/>
              </a:rPr>
              <a:t>Rimuovere eventuali corpi estranei superficiali con lavaggio </a:t>
            </a:r>
          </a:p>
          <a:p>
            <a:pPr marL="342900" indent="-342900" defTabSz="914400"/>
            <a:r>
              <a:rPr lang="it-IT" altLang="it-IT">
                <a:latin typeface="Comic Sans MS" pitchFamily="66" charset="0"/>
              </a:rPr>
              <a:t>proteggere l’occhio leso con una garza sterile  </a:t>
            </a:r>
          </a:p>
          <a:p>
            <a:pPr marL="342900" indent="-342900" defTabSz="914400"/>
            <a:r>
              <a:rPr lang="it-IT" altLang="it-IT">
                <a:latin typeface="Comic Sans MS" pitchFamily="66" charset="0"/>
              </a:rPr>
              <a:t>NON comprimere</a:t>
            </a:r>
          </a:p>
          <a:p>
            <a:pPr marL="342900" indent="-342900" defTabSz="914400"/>
            <a:r>
              <a:rPr lang="it-IT" altLang="it-IT">
                <a:latin typeface="Comic Sans MS" pitchFamily="66" charset="0"/>
              </a:rPr>
              <a:t>NON somministrare pomate o colliri</a:t>
            </a:r>
          </a:p>
          <a:p>
            <a:pPr marL="342900" indent="-342900" defTabSz="914400"/>
            <a:r>
              <a:rPr lang="it-IT" altLang="it-IT">
                <a:latin typeface="Comic Sans MS" pitchFamily="66" charset="0"/>
              </a:rPr>
              <a:t>chiamare il 118 per il trattamento in ambiente specialistico</a:t>
            </a:r>
          </a:p>
        </p:txBody>
      </p:sp>
      <p:sp>
        <p:nvSpPr>
          <p:cNvPr id="263171" name="Text Box 3"/>
          <p:cNvSpPr txBox="1">
            <a:spLocks noChangeArrowheads="1"/>
          </p:cNvSpPr>
          <p:nvPr/>
        </p:nvSpPr>
        <p:spPr bwMode="auto">
          <a:xfrm>
            <a:off x="381000" y="1347788"/>
            <a:ext cx="12342813" cy="914400"/>
          </a:xfrm>
          <a:prstGeom prst="rect">
            <a:avLst/>
          </a:prstGeom>
          <a:noFill/>
          <a:ln w="12700">
            <a:noFill/>
            <a:miter lim="800000"/>
            <a:headEnd type="none" w="sm" len="sm"/>
            <a:tailEnd type="none" w="sm" len="sm"/>
          </a:ln>
        </p:spPr>
        <p:txBody>
          <a:bodyPr lIns="91435" tIns="45718" rIns="91435" bIns="45718">
            <a:spAutoFit/>
          </a:bodyPr>
          <a:lstStyle/>
          <a:p>
            <a:pPr>
              <a:spcBef>
                <a:spcPct val="50000"/>
              </a:spcBef>
            </a:pPr>
            <a:r>
              <a:rPr lang="it-IT" altLang="it-IT" sz="5400" b="0" i="1">
                <a:solidFill>
                  <a:schemeClr val="accent2"/>
                </a:solidFill>
                <a:latin typeface="Comic Sans MS" pitchFamily="66" charset="0"/>
              </a:rPr>
              <a:t>2.Abrasioni, erosioni, ulcere corneali</a:t>
            </a:r>
          </a:p>
        </p:txBody>
      </p:sp>
      <p:sp>
        <p:nvSpPr>
          <p:cNvPr id="1311749" name="Rectangle 5"/>
          <p:cNvSpPr>
            <a:spLocks noChangeArrowheads="1"/>
          </p:cNvSpPr>
          <p:nvPr/>
        </p:nvSpPr>
        <p:spPr bwMode="auto">
          <a:xfrm>
            <a:off x="1460500" y="484188"/>
            <a:ext cx="10539413" cy="936625"/>
          </a:xfrm>
          <a:prstGeom prst="rect">
            <a:avLst/>
          </a:prstGeom>
          <a:noFill/>
          <a:ln w="9525">
            <a:noFill/>
            <a:miter lim="800000"/>
            <a:headEnd/>
            <a:tailEnd/>
          </a:ln>
          <a:effectLst/>
        </p:spPr>
        <p:txBody>
          <a:bodyPr lIns="130949" tIns="65475" rIns="130949" bIns="65475" anchor="ctr"/>
          <a:lstStyle/>
          <a:p>
            <a:pPr defTabSz="1084263" eaLnBrk="0" hangingPunct="0">
              <a:spcBef>
                <a:spcPct val="0"/>
              </a:spcBef>
              <a:defRPr/>
            </a:pPr>
            <a:r>
              <a:rPr lang="it-IT" sz="6600" b="0">
                <a:solidFill>
                  <a:srgbClr val="FF0033"/>
                </a:solidFill>
                <a:effectLst>
                  <a:outerShdw blurRad="38100" dist="38100" dir="2700000" algn="tl">
                    <a:srgbClr val="C0C0C0"/>
                  </a:outerShdw>
                </a:effectLst>
                <a:latin typeface="Comic Sans MS" pitchFamily="66" charset="0"/>
              </a:rPr>
              <a:t>LESIONI OCULARI</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body" idx="1"/>
          </p:nvPr>
        </p:nvSpPr>
        <p:spPr>
          <a:xfrm>
            <a:off x="957263" y="2212975"/>
            <a:ext cx="11055350" cy="6048375"/>
          </a:xfrm>
          <a:noFill/>
        </p:spPr>
        <p:txBody>
          <a:bodyPr lIns="130942" tIns="65471" rIns="130942" bIns="65471"/>
          <a:lstStyle/>
          <a:p>
            <a:pPr marL="342900" indent="-342900" defTabSz="914400"/>
            <a:endParaRPr lang="it-IT" altLang="it-IT" sz="4200">
              <a:latin typeface="Comic Sans MS" pitchFamily="66" charset="0"/>
            </a:endParaRPr>
          </a:p>
          <a:p>
            <a:pPr marL="342900" indent="-342900" defTabSz="914400"/>
            <a:r>
              <a:rPr lang="it-IT" altLang="it-IT" sz="4200">
                <a:latin typeface="Comic Sans MS" pitchFamily="66" charset="0"/>
              </a:rPr>
              <a:t>Diversa gravità a seconda di sede, estensione, tipo (es. da taglio, scoppio,..)</a:t>
            </a:r>
          </a:p>
          <a:p>
            <a:pPr marL="342900" indent="-342900" defTabSz="914400"/>
            <a:endParaRPr lang="it-IT" altLang="it-IT" sz="4200">
              <a:latin typeface="Comic Sans MS" pitchFamily="66" charset="0"/>
            </a:endParaRPr>
          </a:p>
          <a:p>
            <a:pPr marL="342900" indent="-342900" defTabSz="914400"/>
            <a:r>
              <a:rPr lang="it-IT" altLang="it-IT" sz="4200">
                <a:latin typeface="Comic Sans MS" pitchFamily="66" charset="0"/>
              </a:rPr>
              <a:t>Elevato rischio di infezioni</a:t>
            </a:r>
          </a:p>
          <a:p>
            <a:pPr marL="342900" indent="-342900" defTabSz="914400"/>
            <a:endParaRPr lang="it-IT" altLang="it-IT" sz="4200">
              <a:latin typeface="Comic Sans MS" pitchFamily="66" charset="0"/>
            </a:endParaRPr>
          </a:p>
          <a:p>
            <a:pPr marL="342900" indent="-342900" defTabSz="914400"/>
            <a:r>
              <a:rPr lang="it-IT" altLang="it-IT" sz="4200">
                <a:latin typeface="Comic Sans MS" pitchFamily="66" charset="0"/>
              </a:rPr>
              <a:t>Richiedono una rapida ospedalizzazione</a:t>
            </a:r>
          </a:p>
        </p:txBody>
      </p:sp>
      <p:sp>
        <p:nvSpPr>
          <p:cNvPr id="264195" name="Text Box 3"/>
          <p:cNvSpPr txBox="1">
            <a:spLocks noChangeArrowheads="1"/>
          </p:cNvSpPr>
          <p:nvPr/>
        </p:nvSpPr>
        <p:spPr bwMode="auto">
          <a:xfrm>
            <a:off x="1028700" y="1708150"/>
            <a:ext cx="10944225" cy="914400"/>
          </a:xfrm>
          <a:prstGeom prst="rect">
            <a:avLst/>
          </a:prstGeom>
          <a:noFill/>
          <a:ln w="12700">
            <a:noFill/>
            <a:miter lim="800000"/>
            <a:headEnd type="none" w="sm" len="sm"/>
            <a:tailEnd type="none" w="sm" len="sm"/>
          </a:ln>
        </p:spPr>
        <p:txBody>
          <a:bodyPr lIns="91435" tIns="45718" rIns="91435" bIns="45718">
            <a:spAutoFit/>
          </a:bodyPr>
          <a:lstStyle/>
          <a:p>
            <a:pPr>
              <a:spcBef>
                <a:spcPct val="50000"/>
              </a:spcBef>
            </a:pPr>
            <a:r>
              <a:rPr lang="it-IT" altLang="it-IT" sz="5400" b="0" i="1">
                <a:solidFill>
                  <a:schemeClr val="accent2"/>
                </a:solidFill>
                <a:latin typeface="Comic Sans MS" pitchFamily="66" charset="0"/>
              </a:rPr>
              <a:t>3.Ferite perforanti</a:t>
            </a:r>
          </a:p>
        </p:txBody>
      </p:sp>
      <p:sp>
        <p:nvSpPr>
          <p:cNvPr id="1313798" name="Rectangle 6"/>
          <p:cNvSpPr>
            <a:spLocks noChangeArrowheads="1"/>
          </p:cNvSpPr>
          <p:nvPr/>
        </p:nvSpPr>
        <p:spPr bwMode="auto">
          <a:xfrm>
            <a:off x="1460500" y="484188"/>
            <a:ext cx="10539413" cy="936625"/>
          </a:xfrm>
          <a:prstGeom prst="rect">
            <a:avLst/>
          </a:prstGeom>
          <a:noFill/>
          <a:ln w="9525">
            <a:noFill/>
            <a:miter lim="800000"/>
            <a:headEnd/>
            <a:tailEnd/>
          </a:ln>
          <a:effectLst/>
        </p:spPr>
        <p:txBody>
          <a:bodyPr lIns="130949" tIns="65475" rIns="130949" bIns="65475" anchor="ctr"/>
          <a:lstStyle/>
          <a:p>
            <a:pPr defTabSz="1084263" eaLnBrk="0" hangingPunct="0">
              <a:spcBef>
                <a:spcPct val="0"/>
              </a:spcBef>
              <a:defRPr/>
            </a:pPr>
            <a:r>
              <a:rPr lang="it-IT" sz="6600" b="0">
                <a:solidFill>
                  <a:srgbClr val="FF0033"/>
                </a:solidFill>
                <a:effectLst>
                  <a:outerShdw blurRad="38100" dist="38100" dir="2700000" algn="tl">
                    <a:srgbClr val="C0C0C0"/>
                  </a:outerShdw>
                </a:effectLst>
                <a:latin typeface="Comic Sans MS" pitchFamily="66" charset="0"/>
              </a:rPr>
              <a:t>LESIONI OCULARI</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body" idx="1"/>
          </p:nvPr>
        </p:nvSpPr>
        <p:spPr>
          <a:xfrm>
            <a:off x="1030288" y="3005138"/>
            <a:ext cx="11053762" cy="6748462"/>
          </a:xfrm>
          <a:noFill/>
        </p:spPr>
        <p:txBody>
          <a:bodyPr lIns="130942" tIns="65471" rIns="130942" bIns="65471"/>
          <a:lstStyle/>
          <a:p>
            <a:pPr marL="342900" indent="-342900" defTabSz="914400">
              <a:lnSpc>
                <a:spcPct val="140000"/>
              </a:lnSpc>
            </a:pPr>
            <a:r>
              <a:rPr lang="it-IT" altLang="it-IT">
                <a:latin typeface="Comic Sans MS" pitchFamily="66" charset="0"/>
              </a:rPr>
              <a:t>NON rimuovere!</a:t>
            </a:r>
          </a:p>
          <a:p>
            <a:pPr marL="342900" indent="-342900" defTabSz="914400">
              <a:lnSpc>
                <a:spcPct val="140000"/>
              </a:lnSpc>
            </a:pPr>
            <a:r>
              <a:rPr lang="it-IT" altLang="it-IT">
                <a:latin typeface="Comic Sans MS" pitchFamily="66" charset="0"/>
              </a:rPr>
              <a:t>Proteggere l’occhio leso con una garza sterile o un bicchiere</a:t>
            </a:r>
          </a:p>
          <a:p>
            <a:pPr marL="342900" indent="-342900" defTabSz="914400">
              <a:lnSpc>
                <a:spcPct val="140000"/>
              </a:lnSpc>
            </a:pPr>
            <a:r>
              <a:rPr lang="it-IT" altLang="it-IT">
                <a:latin typeface="Comic Sans MS" pitchFamily="66" charset="0"/>
              </a:rPr>
              <a:t>NON comprimere</a:t>
            </a:r>
          </a:p>
          <a:p>
            <a:pPr marL="342900" indent="-342900" defTabSz="914400">
              <a:lnSpc>
                <a:spcPct val="140000"/>
              </a:lnSpc>
            </a:pPr>
            <a:r>
              <a:rPr lang="it-IT" altLang="it-IT">
                <a:latin typeface="Comic Sans MS" pitchFamily="66" charset="0"/>
              </a:rPr>
              <a:t>Bendare l’altro occhio</a:t>
            </a:r>
          </a:p>
          <a:p>
            <a:pPr marL="342900" indent="-342900" defTabSz="914400">
              <a:lnSpc>
                <a:spcPct val="140000"/>
              </a:lnSpc>
            </a:pPr>
            <a:r>
              <a:rPr lang="it-IT" altLang="it-IT">
                <a:latin typeface="Comic Sans MS" pitchFamily="66" charset="0"/>
              </a:rPr>
              <a:t>chiamare il 118 </a:t>
            </a:r>
          </a:p>
        </p:txBody>
      </p:sp>
      <p:sp>
        <p:nvSpPr>
          <p:cNvPr id="265219" name="Text Box 3"/>
          <p:cNvSpPr txBox="1">
            <a:spLocks noChangeArrowheads="1"/>
          </p:cNvSpPr>
          <p:nvPr/>
        </p:nvSpPr>
        <p:spPr bwMode="auto">
          <a:xfrm>
            <a:off x="1028700" y="1563688"/>
            <a:ext cx="10944225" cy="1736725"/>
          </a:xfrm>
          <a:prstGeom prst="rect">
            <a:avLst/>
          </a:prstGeom>
          <a:noFill/>
          <a:ln w="12700">
            <a:noFill/>
            <a:miter lim="800000"/>
            <a:headEnd type="none" w="sm" len="sm"/>
            <a:tailEnd type="none" w="sm" len="sm"/>
          </a:ln>
        </p:spPr>
        <p:txBody>
          <a:bodyPr lIns="91435" tIns="45718" rIns="91435" bIns="45718">
            <a:spAutoFit/>
          </a:bodyPr>
          <a:lstStyle/>
          <a:p>
            <a:pPr>
              <a:spcBef>
                <a:spcPct val="50000"/>
              </a:spcBef>
            </a:pPr>
            <a:r>
              <a:rPr lang="it-IT" altLang="it-IT" sz="5400" b="0" i="1">
                <a:solidFill>
                  <a:schemeClr val="accent2"/>
                </a:solidFill>
                <a:latin typeface="Comic Sans MS" pitchFamily="66" charset="0"/>
              </a:rPr>
              <a:t>4.Corpi penetranti corneali e endobulbari</a:t>
            </a:r>
          </a:p>
        </p:txBody>
      </p:sp>
      <p:sp>
        <p:nvSpPr>
          <p:cNvPr id="1315848" name="Rectangle 8"/>
          <p:cNvSpPr>
            <a:spLocks noChangeArrowheads="1"/>
          </p:cNvSpPr>
          <p:nvPr/>
        </p:nvSpPr>
        <p:spPr bwMode="auto">
          <a:xfrm>
            <a:off x="1460500" y="484188"/>
            <a:ext cx="10539413" cy="936625"/>
          </a:xfrm>
          <a:prstGeom prst="rect">
            <a:avLst/>
          </a:prstGeom>
          <a:noFill/>
          <a:ln w="9525">
            <a:noFill/>
            <a:miter lim="800000"/>
            <a:headEnd/>
            <a:tailEnd/>
          </a:ln>
          <a:effectLst/>
        </p:spPr>
        <p:txBody>
          <a:bodyPr lIns="130949" tIns="65475" rIns="130949" bIns="65475" anchor="ctr"/>
          <a:lstStyle/>
          <a:p>
            <a:pPr defTabSz="1084263" eaLnBrk="0" hangingPunct="0">
              <a:spcBef>
                <a:spcPct val="0"/>
              </a:spcBef>
              <a:defRPr/>
            </a:pPr>
            <a:r>
              <a:rPr lang="it-IT" sz="6600" b="0">
                <a:solidFill>
                  <a:srgbClr val="FF0033"/>
                </a:solidFill>
                <a:effectLst>
                  <a:outerShdw blurRad="38100" dist="38100" dir="2700000" algn="tl">
                    <a:srgbClr val="C0C0C0"/>
                  </a:outerShdw>
                </a:effectLst>
                <a:latin typeface="Comic Sans MS" pitchFamily="66" charset="0"/>
              </a:rPr>
              <a:t>LESIONI OCULARI</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eyeD"/>
          <p:cNvPicPr>
            <a:picLocks noChangeAspect="1" noChangeArrowheads="1"/>
          </p:cNvPicPr>
          <p:nvPr/>
        </p:nvPicPr>
        <p:blipFill>
          <a:blip r:embed="rId3"/>
          <a:srcRect/>
          <a:stretch>
            <a:fillRect/>
          </a:stretch>
        </p:blipFill>
        <p:spPr bwMode="auto">
          <a:xfrm>
            <a:off x="9958388" y="5813425"/>
            <a:ext cx="2390775" cy="3652838"/>
          </a:xfrm>
          <a:prstGeom prst="rect">
            <a:avLst/>
          </a:prstGeom>
          <a:noFill/>
          <a:ln w="9525">
            <a:noFill/>
            <a:miter lim="800000"/>
            <a:headEnd/>
            <a:tailEnd/>
          </a:ln>
        </p:spPr>
      </p:pic>
      <p:sp>
        <p:nvSpPr>
          <p:cNvPr id="266243" name="Rectangle 3"/>
          <p:cNvSpPr>
            <a:spLocks noGrp="1" noChangeArrowheads="1"/>
          </p:cNvSpPr>
          <p:nvPr>
            <p:ph type="body" idx="1"/>
          </p:nvPr>
        </p:nvSpPr>
        <p:spPr>
          <a:xfrm>
            <a:off x="0" y="3148013"/>
            <a:ext cx="11052175" cy="7043737"/>
          </a:xfrm>
          <a:noFill/>
        </p:spPr>
        <p:txBody>
          <a:bodyPr lIns="130942" tIns="65471" rIns="130942" bIns="65471"/>
          <a:lstStyle/>
          <a:p>
            <a:pPr marL="342900" indent="-342900" defTabSz="914400">
              <a:lnSpc>
                <a:spcPct val="120000"/>
              </a:lnSpc>
            </a:pPr>
            <a:r>
              <a:rPr lang="it-IT" altLang="it-IT" sz="4200">
                <a:latin typeface="Comic Sans MS" pitchFamily="66" charset="0"/>
              </a:rPr>
              <a:t>NON rimuovere  eventuali corpi estranei, lavare o somministrare pomate o colliri</a:t>
            </a:r>
          </a:p>
          <a:p>
            <a:pPr marL="342900" indent="-342900" defTabSz="914400">
              <a:lnSpc>
                <a:spcPct val="120000"/>
              </a:lnSpc>
            </a:pPr>
            <a:r>
              <a:rPr lang="it-IT" altLang="it-IT" sz="4200">
                <a:latin typeface="Comic Sans MS" pitchFamily="66" charset="0"/>
              </a:rPr>
              <a:t>proteggere l’occhio leso con una garza sterile </a:t>
            </a:r>
            <a:r>
              <a:rPr lang="it-IT" altLang="it-IT" sz="4200" u="sng">
                <a:latin typeface="Comic Sans MS" pitchFamily="66" charset="0"/>
              </a:rPr>
              <a:t>senza comprimere</a:t>
            </a:r>
          </a:p>
          <a:p>
            <a:pPr marL="342900" indent="-342900" defTabSz="914400">
              <a:lnSpc>
                <a:spcPct val="120000"/>
              </a:lnSpc>
            </a:pPr>
            <a:r>
              <a:rPr lang="it-IT" altLang="it-IT" sz="4200">
                <a:latin typeface="Comic Sans MS" pitchFamily="66" charset="0"/>
              </a:rPr>
              <a:t>Bendare l’altro occhio</a:t>
            </a:r>
          </a:p>
          <a:p>
            <a:pPr marL="342900" indent="-342900" defTabSz="914400">
              <a:lnSpc>
                <a:spcPct val="120000"/>
              </a:lnSpc>
            </a:pPr>
            <a:r>
              <a:rPr lang="it-IT" altLang="it-IT" sz="4200">
                <a:latin typeface="Comic Sans MS" pitchFamily="66" charset="0"/>
              </a:rPr>
              <a:t>Posizione semi-sdraiata</a:t>
            </a:r>
          </a:p>
          <a:p>
            <a:pPr marL="342900" indent="-342900" defTabSz="914400">
              <a:lnSpc>
                <a:spcPct val="120000"/>
              </a:lnSpc>
            </a:pPr>
            <a:r>
              <a:rPr lang="it-IT" altLang="it-IT" sz="4200">
                <a:latin typeface="Comic Sans MS" pitchFamily="66" charset="0"/>
              </a:rPr>
              <a:t>chiamare il 118 </a:t>
            </a:r>
          </a:p>
        </p:txBody>
      </p:sp>
      <p:sp>
        <p:nvSpPr>
          <p:cNvPr id="266244" name="Text Box 4"/>
          <p:cNvSpPr txBox="1">
            <a:spLocks noChangeArrowheads="1"/>
          </p:cNvSpPr>
          <p:nvPr/>
        </p:nvSpPr>
        <p:spPr bwMode="auto">
          <a:xfrm>
            <a:off x="2060575" y="1563688"/>
            <a:ext cx="10942638" cy="914400"/>
          </a:xfrm>
          <a:prstGeom prst="rect">
            <a:avLst/>
          </a:prstGeom>
          <a:noFill/>
          <a:ln w="12700">
            <a:noFill/>
            <a:miter lim="800000"/>
            <a:headEnd type="none" w="sm" len="sm"/>
            <a:tailEnd type="none" w="sm" len="sm"/>
          </a:ln>
        </p:spPr>
        <p:txBody>
          <a:bodyPr lIns="91435" tIns="45718" rIns="91435" bIns="45718">
            <a:spAutoFit/>
          </a:bodyPr>
          <a:lstStyle/>
          <a:p>
            <a:pPr>
              <a:spcBef>
                <a:spcPct val="50000"/>
              </a:spcBef>
            </a:pPr>
            <a:r>
              <a:rPr lang="it-IT" altLang="it-IT" sz="5400" b="0" i="1">
                <a:solidFill>
                  <a:schemeClr val="accent2"/>
                </a:solidFill>
                <a:latin typeface="Comic Sans MS" pitchFamily="66" charset="0"/>
              </a:rPr>
              <a:t>Ferite perforanti</a:t>
            </a:r>
          </a:p>
        </p:txBody>
      </p:sp>
      <p:sp>
        <p:nvSpPr>
          <p:cNvPr id="1317893" name="Text Box 5"/>
          <p:cNvSpPr txBox="1">
            <a:spLocks noChangeArrowheads="1"/>
          </p:cNvSpPr>
          <p:nvPr/>
        </p:nvSpPr>
        <p:spPr bwMode="auto">
          <a:xfrm>
            <a:off x="668338" y="2068513"/>
            <a:ext cx="6981825" cy="1006475"/>
          </a:xfrm>
          <a:prstGeom prst="rect">
            <a:avLst/>
          </a:prstGeom>
          <a:noFill/>
          <a:ln w="12700">
            <a:noFill/>
            <a:miter lim="800000"/>
            <a:headEnd type="none" w="sm" len="sm"/>
            <a:tailEnd type="none" w="sm" len="sm"/>
          </a:ln>
          <a:effectLst/>
        </p:spPr>
        <p:txBody>
          <a:bodyPr lIns="91435" tIns="45718" rIns="91435" bIns="45718">
            <a:spAutoFit/>
          </a:bodyPr>
          <a:lstStyle/>
          <a:p>
            <a:pPr algn="l">
              <a:spcBef>
                <a:spcPct val="50000"/>
              </a:spcBef>
              <a:defRPr/>
            </a:pPr>
            <a:r>
              <a:rPr lang="it-IT" sz="6000" b="0">
                <a:solidFill>
                  <a:srgbClr val="FF0033"/>
                </a:solidFill>
                <a:effectLst>
                  <a:outerShdw blurRad="38100" dist="38100" dir="2700000" algn="tl">
                    <a:srgbClr val="C0C0C0"/>
                  </a:outerShdw>
                </a:effectLst>
                <a:latin typeface="Comic Sans MS" pitchFamily="66" charset="0"/>
              </a:rPr>
              <a:t>Cosa fare?</a:t>
            </a:r>
          </a:p>
        </p:txBody>
      </p:sp>
      <p:sp>
        <p:nvSpPr>
          <p:cNvPr id="1317894" name="Rectangle 6"/>
          <p:cNvSpPr>
            <a:spLocks noChangeArrowheads="1"/>
          </p:cNvSpPr>
          <p:nvPr/>
        </p:nvSpPr>
        <p:spPr bwMode="auto">
          <a:xfrm>
            <a:off x="1173163" y="412750"/>
            <a:ext cx="10539412" cy="936625"/>
          </a:xfrm>
          <a:prstGeom prst="rect">
            <a:avLst/>
          </a:prstGeom>
          <a:noFill/>
          <a:ln w="9525">
            <a:noFill/>
            <a:miter lim="800000"/>
            <a:headEnd/>
            <a:tailEnd/>
          </a:ln>
          <a:effectLst/>
        </p:spPr>
        <p:txBody>
          <a:bodyPr lIns="130949" tIns="65475" rIns="130949" bIns="65475" anchor="ctr"/>
          <a:lstStyle/>
          <a:p>
            <a:pPr defTabSz="1084263" eaLnBrk="0" hangingPunct="0">
              <a:spcBef>
                <a:spcPct val="0"/>
              </a:spcBef>
              <a:defRPr/>
            </a:pPr>
            <a:r>
              <a:rPr lang="it-IT" sz="6600" b="0">
                <a:solidFill>
                  <a:srgbClr val="FF0033"/>
                </a:solidFill>
                <a:effectLst>
                  <a:outerShdw blurRad="38100" dist="38100" dir="2700000" algn="tl">
                    <a:srgbClr val="C0C0C0"/>
                  </a:outerShdw>
                </a:effectLst>
                <a:latin typeface="Comic Sans MS" pitchFamily="66" charset="0"/>
              </a:rPr>
              <a:t>LESIONI OCULARI</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Line 99">
            <a:extLst>
              <a:ext uri="{FF2B5EF4-FFF2-40B4-BE49-F238E27FC236}">
                <a16:creationId xmlns:a16="http://schemas.microsoft.com/office/drawing/2014/main" id="{A5771C37-199A-46E2-B9A6-E656FD12B022}"/>
              </a:ext>
            </a:extLst>
          </p:cNvPr>
          <p:cNvSpPr>
            <a:spLocks noChangeShapeType="1"/>
          </p:cNvSpPr>
          <p:nvPr/>
        </p:nvSpPr>
        <p:spPr bwMode="auto">
          <a:xfrm>
            <a:off x="1496725" y="1309947"/>
            <a:ext cx="10619290" cy="0"/>
          </a:xfrm>
          <a:prstGeom prst="line">
            <a:avLst/>
          </a:prstGeom>
          <a:noFill/>
          <a:ln w="38100" cmpd="dbl">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3982"/>
          </a:p>
        </p:txBody>
      </p:sp>
      <p:pic>
        <p:nvPicPr>
          <p:cNvPr id="57349" name="Picture 97" descr="j0324470">
            <a:extLst>
              <a:ext uri="{FF2B5EF4-FFF2-40B4-BE49-F238E27FC236}">
                <a16:creationId xmlns:a16="http://schemas.microsoft.com/office/drawing/2014/main" id="{52343F19-8E78-4892-855A-DAB6E0736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080" y="325676"/>
            <a:ext cx="2131082" cy="1535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Rectangle 98">
            <a:extLst>
              <a:ext uri="{FF2B5EF4-FFF2-40B4-BE49-F238E27FC236}">
                <a16:creationId xmlns:a16="http://schemas.microsoft.com/office/drawing/2014/main" id="{56044433-B94F-4BB6-A1CC-59CC7295337D}"/>
              </a:ext>
            </a:extLst>
          </p:cNvPr>
          <p:cNvSpPr>
            <a:spLocks noChangeArrowheads="1"/>
          </p:cNvSpPr>
          <p:nvPr/>
        </p:nvSpPr>
        <p:spPr bwMode="auto">
          <a:xfrm>
            <a:off x="2214610" y="508535"/>
            <a:ext cx="5201285" cy="66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3697" dirty="0">
                <a:solidFill>
                  <a:srgbClr val="FF3300"/>
                </a:solidFill>
                <a:latin typeface="Arial Black" panose="020B0A04020102020204" pitchFamily="34" charset="0"/>
                <a:cs typeface="Times New Roman" panose="02020603050405020304" pitchFamily="18" charset="0"/>
              </a:rPr>
              <a:t>MORSO DI VIPERA</a:t>
            </a:r>
            <a:endParaRPr lang="it-IT" altLang="it-IT" sz="3697" dirty="0">
              <a:solidFill>
                <a:srgbClr val="FF3300"/>
              </a:solidFill>
              <a:latin typeface="Arial Black" panose="020B0A04020102020204" pitchFamily="34" charset="0"/>
            </a:endParaRPr>
          </a:p>
        </p:txBody>
      </p:sp>
      <p:pic>
        <p:nvPicPr>
          <p:cNvPr id="57351" name="Picture 101" descr="82a">
            <a:extLst>
              <a:ext uri="{FF2B5EF4-FFF2-40B4-BE49-F238E27FC236}">
                <a16:creationId xmlns:a16="http://schemas.microsoft.com/office/drawing/2014/main" id="{6A41D550-8190-4837-980F-3206A3E98A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999" b="11111"/>
          <a:stretch>
            <a:fillRect/>
          </a:stretch>
        </p:blipFill>
        <p:spPr bwMode="auto">
          <a:xfrm>
            <a:off x="7801927" y="4876799"/>
            <a:ext cx="3900964" cy="417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Rectangle 103">
            <a:extLst>
              <a:ext uri="{FF2B5EF4-FFF2-40B4-BE49-F238E27FC236}">
                <a16:creationId xmlns:a16="http://schemas.microsoft.com/office/drawing/2014/main" id="{57D4C179-44D1-40BE-860B-05CEFAF29BEB}"/>
              </a:ext>
            </a:extLst>
          </p:cNvPr>
          <p:cNvSpPr>
            <a:spLocks noChangeArrowheads="1"/>
          </p:cNvSpPr>
          <p:nvPr/>
        </p:nvSpPr>
        <p:spPr bwMode="auto">
          <a:xfrm>
            <a:off x="1517041" y="1951077"/>
            <a:ext cx="10510930" cy="3310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35000"/>
              </a:lnSpc>
            </a:pPr>
            <a:r>
              <a:rPr lang="it-IT" altLang="it-IT" sz="3982" dirty="0">
                <a:cs typeface="Times New Roman" panose="02020603050405020304" pitchFamily="18" charset="0"/>
              </a:rPr>
              <a:t>IL MORSO DI VIPERA PRODUCE SERI EFFETTI TOSSICI, PER CUI È SEMPRE NECESSARIO RIVOLGERSI AD UN OSPEDALE</a:t>
            </a:r>
          </a:p>
        </p:txBody>
      </p:sp>
      <p:sp>
        <p:nvSpPr>
          <p:cNvPr id="57354" name="Rectangle 105">
            <a:extLst>
              <a:ext uri="{FF2B5EF4-FFF2-40B4-BE49-F238E27FC236}">
                <a16:creationId xmlns:a16="http://schemas.microsoft.com/office/drawing/2014/main" id="{CFAF29CE-137D-40F9-AF43-F574AD01A045}"/>
              </a:ext>
            </a:extLst>
          </p:cNvPr>
          <p:cNvSpPr>
            <a:spLocks noChangeArrowheads="1"/>
          </p:cNvSpPr>
          <p:nvPr/>
        </p:nvSpPr>
        <p:spPr bwMode="auto">
          <a:xfrm>
            <a:off x="596950" y="5695285"/>
            <a:ext cx="6609966" cy="2732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25000"/>
              </a:lnSpc>
            </a:pPr>
            <a:r>
              <a:rPr lang="it-IT" altLang="it-IT" dirty="0">
                <a:cs typeface="Times New Roman" panose="02020603050405020304" pitchFamily="18" charset="0"/>
              </a:rPr>
              <a:t>LA LESIONE LASCIATA DAI DENTI DEL SERPENTE È CARATTERISTICA: DUE FORELLINI ARROSSATI, DOLENTI, DISTANZA CIRCA UN CENTIMETRO</a:t>
            </a:r>
          </a:p>
        </p:txBody>
      </p:sp>
    </p:spTree>
    <p:extLst>
      <p:ext uri="{BB962C8B-B14F-4D97-AF65-F5344CB8AC3E}">
        <p14:creationId xmlns:p14="http://schemas.microsoft.com/office/powerpoint/2010/main" val="1435750653"/>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2BB2CC14-89E8-4137-A41D-A6A1F67F5C26}"/>
              </a:ext>
            </a:extLst>
          </p:cNvPr>
          <p:cNvSpPr>
            <a:spLocks noChangeArrowheads="1"/>
          </p:cNvSpPr>
          <p:nvPr/>
        </p:nvSpPr>
        <p:spPr bwMode="auto">
          <a:xfrm>
            <a:off x="7091106" y="574001"/>
            <a:ext cx="3798796" cy="705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it-IT" altLang="it-IT" sz="3982" dirty="0">
                <a:solidFill>
                  <a:srgbClr val="66FF33"/>
                </a:solidFill>
                <a:cs typeface="Times New Roman" panose="02020603050405020304" pitchFamily="18" charset="0"/>
              </a:rPr>
              <a:t>COSA FARE …</a:t>
            </a:r>
          </a:p>
        </p:txBody>
      </p:sp>
      <p:grpSp>
        <p:nvGrpSpPr>
          <p:cNvPr id="58371" name="Group 3">
            <a:extLst>
              <a:ext uri="{FF2B5EF4-FFF2-40B4-BE49-F238E27FC236}">
                <a16:creationId xmlns:a16="http://schemas.microsoft.com/office/drawing/2014/main" id="{DF34B373-5D15-4CAB-A03A-AB8CE8CE31CD}"/>
              </a:ext>
            </a:extLst>
          </p:cNvPr>
          <p:cNvGrpSpPr>
            <a:grpSpLocks/>
          </p:cNvGrpSpPr>
          <p:nvPr/>
        </p:nvGrpSpPr>
        <p:grpSpPr bwMode="auto">
          <a:xfrm flipH="1">
            <a:off x="11382326" y="357281"/>
            <a:ext cx="1004589" cy="2275562"/>
            <a:chOff x="672" y="2544"/>
            <a:chExt cx="311" cy="705"/>
          </a:xfrm>
        </p:grpSpPr>
        <p:sp>
          <p:nvSpPr>
            <p:cNvPr id="58398" name="Freeform 4">
              <a:extLst>
                <a:ext uri="{FF2B5EF4-FFF2-40B4-BE49-F238E27FC236}">
                  <a16:creationId xmlns:a16="http://schemas.microsoft.com/office/drawing/2014/main" id="{35197B54-5A95-4F9C-BF31-8862E726BCF7}"/>
                </a:ext>
              </a:extLst>
            </p:cNvPr>
            <p:cNvSpPr>
              <a:spLocks/>
            </p:cNvSpPr>
            <p:nvPr/>
          </p:nvSpPr>
          <p:spPr bwMode="auto">
            <a:xfrm>
              <a:off x="713" y="2550"/>
              <a:ext cx="251" cy="624"/>
            </a:xfrm>
            <a:custGeom>
              <a:avLst/>
              <a:gdLst>
                <a:gd name="T0" fmla="*/ 34 w 501"/>
                <a:gd name="T1" fmla="*/ 2 h 1249"/>
                <a:gd name="T2" fmla="*/ 25 w 501"/>
                <a:gd name="T3" fmla="*/ 0 h 1249"/>
                <a:gd name="T4" fmla="*/ 15 w 501"/>
                <a:gd name="T5" fmla="*/ 1 h 1249"/>
                <a:gd name="T6" fmla="*/ 6 w 501"/>
                <a:gd name="T7" fmla="*/ 12 h 1249"/>
                <a:gd name="T8" fmla="*/ 5 w 501"/>
                <a:gd name="T9" fmla="*/ 125 h 1249"/>
                <a:gd name="T10" fmla="*/ 1 w 501"/>
                <a:gd name="T11" fmla="*/ 490 h 1249"/>
                <a:gd name="T12" fmla="*/ 0 w 501"/>
                <a:gd name="T13" fmla="*/ 572 h 1249"/>
                <a:gd name="T14" fmla="*/ 1 w 501"/>
                <a:gd name="T15" fmla="*/ 580 h 1249"/>
                <a:gd name="T16" fmla="*/ 6 w 501"/>
                <a:gd name="T17" fmla="*/ 593 h 1249"/>
                <a:gd name="T18" fmla="*/ 20 w 501"/>
                <a:gd name="T19" fmla="*/ 602 h 1249"/>
                <a:gd name="T20" fmla="*/ 40 w 501"/>
                <a:gd name="T21" fmla="*/ 606 h 1249"/>
                <a:gd name="T22" fmla="*/ 63 w 501"/>
                <a:gd name="T23" fmla="*/ 609 h 1249"/>
                <a:gd name="T24" fmla="*/ 93 w 501"/>
                <a:gd name="T25" fmla="*/ 612 h 1249"/>
                <a:gd name="T26" fmla="*/ 126 w 501"/>
                <a:gd name="T27" fmla="*/ 614 h 1249"/>
                <a:gd name="T28" fmla="*/ 159 w 501"/>
                <a:gd name="T29" fmla="*/ 618 h 1249"/>
                <a:gd name="T30" fmla="*/ 189 w 501"/>
                <a:gd name="T31" fmla="*/ 620 h 1249"/>
                <a:gd name="T32" fmla="*/ 211 w 501"/>
                <a:gd name="T33" fmla="*/ 622 h 1249"/>
                <a:gd name="T34" fmla="*/ 225 w 501"/>
                <a:gd name="T35" fmla="*/ 624 h 1249"/>
                <a:gd name="T36" fmla="*/ 228 w 501"/>
                <a:gd name="T37" fmla="*/ 624 h 1249"/>
                <a:gd name="T38" fmla="*/ 234 w 501"/>
                <a:gd name="T39" fmla="*/ 624 h 1249"/>
                <a:gd name="T40" fmla="*/ 243 w 501"/>
                <a:gd name="T41" fmla="*/ 620 h 1249"/>
                <a:gd name="T42" fmla="*/ 249 w 501"/>
                <a:gd name="T43" fmla="*/ 607 h 1249"/>
                <a:gd name="T44" fmla="*/ 249 w 501"/>
                <a:gd name="T45" fmla="*/ 502 h 1249"/>
                <a:gd name="T46" fmla="*/ 241 w 501"/>
                <a:gd name="T47" fmla="*/ 163 h 1249"/>
                <a:gd name="T48" fmla="*/ 239 w 501"/>
                <a:gd name="T49" fmla="*/ 87 h 1249"/>
                <a:gd name="T50" fmla="*/ 239 w 501"/>
                <a:gd name="T51" fmla="*/ 81 h 1249"/>
                <a:gd name="T52" fmla="*/ 236 w 501"/>
                <a:gd name="T53" fmla="*/ 70 h 1249"/>
                <a:gd name="T54" fmla="*/ 226 w 501"/>
                <a:gd name="T55" fmla="*/ 60 h 1249"/>
                <a:gd name="T56" fmla="*/ 212 w 501"/>
                <a:gd name="T57" fmla="*/ 54 h 1249"/>
                <a:gd name="T58" fmla="*/ 192 w 501"/>
                <a:gd name="T59" fmla="*/ 47 h 1249"/>
                <a:gd name="T60" fmla="*/ 165 w 501"/>
                <a:gd name="T61" fmla="*/ 39 h 1249"/>
                <a:gd name="T62" fmla="*/ 133 w 501"/>
                <a:gd name="T63" fmla="*/ 31 h 1249"/>
                <a:gd name="T64" fmla="*/ 101 w 501"/>
                <a:gd name="T65" fmla="*/ 21 h 1249"/>
                <a:gd name="T66" fmla="*/ 72 w 501"/>
                <a:gd name="T67" fmla="*/ 13 h 1249"/>
                <a:gd name="T68" fmla="*/ 50 w 501"/>
                <a:gd name="T69" fmla="*/ 7 h 1249"/>
                <a:gd name="T70" fmla="*/ 36 w 501"/>
                <a:gd name="T71" fmla="*/ 4 h 12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01" h="1249">
                  <a:moveTo>
                    <a:pt x="69" y="7"/>
                  </a:moveTo>
                  <a:lnTo>
                    <a:pt x="67" y="5"/>
                  </a:lnTo>
                  <a:lnTo>
                    <a:pt x="60" y="3"/>
                  </a:lnTo>
                  <a:lnTo>
                    <a:pt x="50" y="1"/>
                  </a:lnTo>
                  <a:lnTo>
                    <a:pt x="40" y="0"/>
                  </a:lnTo>
                  <a:lnTo>
                    <a:pt x="29" y="3"/>
                  </a:lnTo>
                  <a:lnTo>
                    <a:pt x="19" y="11"/>
                  </a:lnTo>
                  <a:lnTo>
                    <a:pt x="12" y="25"/>
                  </a:lnTo>
                  <a:lnTo>
                    <a:pt x="10" y="48"/>
                  </a:lnTo>
                  <a:lnTo>
                    <a:pt x="9" y="250"/>
                  </a:lnTo>
                  <a:lnTo>
                    <a:pt x="6" y="623"/>
                  </a:lnTo>
                  <a:lnTo>
                    <a:pt x="1" y="981"/>
                  </a:lnTo>
                  <a:lnTo>
                    <a:pt x="0" y="1142"/>
                  </a:lnTo>
                  <a:lnTo>
                    <a:pt x="0" y="1144"/>
                  </a:lnTo>
                  <a:lnTo>
                    <a:pt x="0" y="1151"/>
                  </a:lnTo>
                  <a:lnTo>
                    <a:pt x="1" y="1161"/>
                  </a:lnTo>
                  <a:lnTo>
                    <a:pt x="4" y="1173"/>
                  </a:lnTo>
                  <a:lnTo>
                    <a:pt x="11" y="1186"/>
                  </a:lnTo>
                  <a:lnTo>
                    <a:pt x="23" y="1197"/>
                  </a:lnTo>
                  <a:lnTo>
                    <a:pt x="40" y="1205"/>
                  </a:lnTo>
                  <a:lnTo>
                    <a:pt x="64" y="1211"/>
                  </a:lnTo>
                  <a:lnTo>
                    <a:pt x="80" y="1213"/>
                  </a:lnTo>
                  <a:lnTo>
                    <a:pt x="102" y="1215"/>
                  </a:lnTo>
                  <a:lnTo>
                    <a:pt x="126" y="1218"/>
                  </a:lnTo>
                  <a:lnTo>
                    <a:pt x="155" y="1220"/>
                  </a:lnTo>
                  <a:lnTo>
                    <a:pt x="186" y="1224"/>
                  </a:lnTo>
                  <a:lnTo>
                    <a:pt x="219" y="1227"/>
                  </a:lnTo>
                  <a:lnTo>
                    <a:pt x="252" y="1229"/>
                  </a:lnTo>
                  <a:lnTo>
                    <a:pt x="285" y="1233"/>
                  </a:lnTo>
                  <a:lnTo>
                    <a:pt x="318" y="1236"/>
                  </a:lnTo>
                  <a:lnTo>
                    <a:pt x="349" y="1238"/>
                  </a:lnTo>
                  <a:lnTo>
                    <a:pt x="377" y="1241"/>
                  </a:lnTo>
                  <a:lnTo>
                    <a:pt x="402" y="1243"/>
                  </a:lnTo>
                  <a:lnTo>
                    <a:pt x="422" y="1245"/>
                  </a:lnTo>
                  <a:lnTo>
                    <a:pt x="438" y="1247"/>
                  </a:lnTo>
                  <a:lnTo>
                    <a:pt x="449" y="1248"/>
                  </a:lnTo>
                  <a:lnTo>
                    <a:pt x="452" y="1248"/>
                  </a:lnTo>
                  <a:lnTo>
                    <a:pt x="455" y="1248"/>
                  </a:lnTo>
                  <a:lnTo>
                    <a:pt x="460" y="1249"/>
                  </a:lnTo>
                  <a:lnTo>
                    <a:pt x="467" y="1249"/>
                  </a:lnTo>
                  <a:lnTo>
                    <a:pt x="476" y="1245"/>
                  </a:lnTo>
                  <a:lnTo>
                    <a:pt x="486" y="1240"/>
                  </a:lnTo>
                  <a:lnTo>
                    <a:pt x="493" y="1229"/>
                  </a:lnTo>
                  <a:lnTo>
                    <a:pt x="498" y="1214"/>
                  </a:lnTo>
                  <a:lnTo>
                    <a:pt x="501" y="1191"/>
                  </a:lnTo>
                  <a:lnTo>
                    <a:pt x="497" y="1004"/>
                  </a:lnTo>
                  <a:lnTo>
                    <a:pt x="489" y="658"/>
                  </a:lnTo>
                  <a:lnTo>
                    <a:pt x="481" y="326"/>
                  </a:lnTo>
                  <a:lnTo>
                    <a:pt x="478" y="177"/>
                  </a:lnTo>
                  <a:lnTo>
                    <a:pt x="478" y="175"/>
                  </a:lnTo>
                  <a:lnTo>
                    <a:pt x="479" y="170"/>
                  </a:lnTo>
                  <a:lnTo>
                    <a:pt x="478" y="162"/>
                  </a:lnTo>
                  <a:lnTo>
                    <a:pt x="476" y="152"/>
                  </a:lnTo>
                  <a:lnTo>
                    <a:pt x="472" y="141"/>
                  </a:lnTo>
                  <a:lnTo>
                    <a:pt x="464" y="131"/>
                  </a:lnTo>
                  <a:lnTo>
                    <a:pt x="452" y="121"/>
                  </a:lnTo>
                  <a:lnTo>
                    <a:pt x="436" y="113"/>
                  </a:lnTo>
                  <a:lnTo>
                    <a:pt x="423" y="108"/>
                  </a:lnTo>
                  <a:lnTo>
                    <a:pt x="406" y="102"/>
                  </a:lnTo>
                  <a:lnTo>
                    <a:pt x="383" y="95"/>
                  </a:lnTo>
                  <a:lnTo>
                    <a:pt x="358" y="87"/>
                  </a:lnTo>
                  <a:lnTo>
                    <a:pt x="329" y="79"/>
                  </a:lnTo>
                  <a:lnTo>
                    <a:pt x="298" y="70"/>
                  </a:lnTo>
                  <a:lnTo>
                    <a:pt x="266" y="62"/>
                  </a:lnTo>
                  <a:lnTo>
                    <a:pt x="234" y="53"/>
                  </a:lnTo>
                  <a:lnTo>
                    <a:pt x="202" y="43"/>
                  </a:lnTo>
                  <a:lnTo>
                    <a:pt x="171" y="35"/>
                  </a:lnTo>
                  <a:lnTo>
                    <a:pt x="144" y="27"/>
                  </a:lnTo>
                  <a:lnTo>
                    <a:pt x="120" y="20"/>
                  </a:lnTo>
                  <a:lnTo>
                    <a:pt x="99" y="15"/>
                  </a:lnTo>
                  <a:lnTo>
                    <a:pt x="83" y="10"/>
                  </a:lnTo>
                  <a:lnTo>
                    <a:pt x="72" y="8"/>
                  </a:lnTo>
                  <a:lnTo>
                    <a:pt x="69"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399" name="Freeform 5">
              <a:extLst>
                <a:ext uri="{FF2B5EF4-FFF2-40B4-BE49-F238E27FC236}">
                  <a16:creationId xmlns:a16="http://schemas.microsoft.com/office/drawing/2014/main" id="{E7821482-47B2-4F15-B713-31033AA1281F}"/>
                </a:ext>
              </a:extLst>
            </p:cNvPr>
            <p:cNvSpPr>
              <a:spLocks/>
            </p:cNvSpPr>
            <p:nvPr/>
          </p:nvSpPr>
          <p:spPr bwMode="auto">
            <a:xfrm>
              <a:off x="745" y="2592"/>
              <a:ext cx="238" cy="540"/>
            </a:xfrm>
            <a:custGeom>
              <a:avLst/>
              <a:gdLst>
                <a:gd name="T0" fmla="*/ 238 w 477"/>
                <a:gd name="T1" fmla="*/ 428 h 1079"/>
                <a:gd name="T2" fmla="*/ 235 w 477"/>
                <a:gd name="T3" fmla="*/ 419 h 1079"/>
                <a:gd name="T4" fmla="*/ 229 w 477"/>
                <a:gd name="T5" fmla="*/ 409 h 1079"/>
                <a:gd name="T6" fmla="*/ 223 w 477"/>
                <a:gd name="T7" fmla="*/ 401 h 1079"/>
                <a:gd name="T8" fmla="*/ 216 w 477"/>
                <a:gd name="T9" fmla="*/ 395 h 1079"/>
                <a:gd name="T10" fmla="*/ 208 w 477"/>
                <a:gd name="T11" fmla="*/ 389 h 1079"/>
                <a:gd name="T12" fmla="*/ 200 w 477"/>
                <a:gd name="T13" fmla="*/ 385 h 1079"/>
                <a:gd name="T14" fmla="*/ 193 w 477"/>
                <a:gd name="T15" fmla="*/ 381 h 1079"/>
                <a:gd name="T16" fmla="*/ 188 w 477"/>
                <a:gd name="T17" fmla="*/ 379 h 1079"/>
                <a:gd name="T18" fmla="*/ 187 w 477"/>
                <a:gd name="T19" fmla="*/ 309 h 1079"/>
                <a:gd name="T20" fmla="*/ 193 w 477"/>
                <a:gd name="T21" fmla="*/ 304 h 1079"/>
                <a:gd name="T22" fmla="*/ 200 w 477"/>
                <a:gd name="T23" fmla="*/ 297 h 1079"/>
                <a:gd name="T24" fmla="*/ 207 w 477"/>
                <a:gd name="T25" fmla="*/ 289 h 1079"/>
                <a:gd name="T26" fmla="*/ 215 w 477"/>
                <a:gd name="T27" fmla="*/ 280 h 1079"/>
                <a:gd name="T28" fmla="*/ 222 w 477"/>
                <a:gd name="T29" fmla="*/ 272 h 1079"/>
                <a:gd name="T30" fmla="*/ 228 w 477"/>
                <a:gd name="T31" fmla="*/ 264 h 1079"/>
                <a:gd name="T32" fmla="*/ 231 w 477"/>
                <a:gd name="T33" fmla="*/ 258 h 1079"/>
                <a:gd name="T34" fmla="*/ 232 w 477"/>
                <a:gd name="T35" fmla="*/ 253 h 1079"/>
                <a:gd name="T36" fmla="*/ 227 w 477"/>
                <a:gd name="T37" fmla="*/ 239 h 1079"/>
                <a:gd name="T38" fmla="*/ 221 w 477"/>
                <a:gd name="T39" fmla="*/ 226 h 1079"/>
                <a:gd name="T40" fmla="*/ 215 w 477"/>
                <a:gd name="T41" fmla="*/ 217 h 1079"/>
                <a:gd name="T42" fmla="*/ 208 w 477"/>
                <a:gd name="T43" fmla="*/ 210 h 1079"/>
                <a:gd name="T44" fmla="*/ 201 w 477"/>
                <a:gd name="T45" fmla="*/ 205 h 1079"/>
                <a:gd name="T46" fmla="*/ 194 w 477"/>
                <a:gd name="T47" fmla="*/ 201 h 1079"/>
                <a:gd name="T48" fmla="*/ 189 w 477"/>
                <a:gd name="T49" fmla="*/ 199 h 1079"/>
                <a:gd name="T50" fmla="*/ 185 w 477"/>
                <a:gd name="T51" fmla="*/ 198 h 1079"/>
                <a:gd name="T52" fmla="*/ 183 w 477"/>
                <a:gd name="T53" fmla="*/ 145 h 1079"/>
                <a:gd name="T54" fmla="*/ 196 w 477"/>
                <a:gd name="T55" fmla="*/ 134 h 1079"/>
                <a:gd name="T56" fmla="*/ 206 w 477"/>
                <a:gd name="T57" fmla="*/ 125 h 1079"/>
                <a:gd name="T58" fmla="*/ 213 w 477"/>
                <a:gd name="T59" fmla="*/ 116 h 1079"/>
                <a:gd name="T60" fmla="*/ 219 w 477"/>
                <a:gd name="T61" fmla="*/ 108 h 1079"/>
                <a:gd name="T62" fmla="*/ 224 w 477"/>
                <a:gd name="T63" fmla="*/ 102 h 1079"/>
                <a:gd name="T64" fmla="*/ 226 w 477"/>
                <a:gd name="T65" fmla="*/ 97 h 1079"/>
                <a:gd name="T66" fmla="*/ 228 w 477"/>
                <a:gd name="T67" fmla="*/ 94 h 1079"/>
                <a:gd name="T68" fmla="*/ 229 w 477"/>
                <a:gd name="T69" fmla="*/ 92 h 1079"/>
                <a:gd name="T70" fmla="*/ 230 w 477"/>
                <a:gd name="T71" fmla="*/ 90 h 1079"/>
                <a:gd name="T72" fmla="*/ 231 w 477"/>
                <a:gd name="T73" fmla="*/ 88 h 1079"/>
                <a:gd name="T74" fmla="*/ 231 w 477"/>
                <a:gd name="T75" fmla="*/ 85 h 1079"/>
                <a:gd name="T76" fmla="*/ 230 w 477"/>
                <a:gd name="T77" fmla="*/ 80 h 1079"/>
                <a:gd name="T78" fmla="*/ 228 w 477"/>
                <a:gd name="T79" fmla="*/ 75 h 1079"/>
                <a:gd name="T80" fmla="*/ 225 w 477"/>
                <a:gd name="T81" fmla="*/ 69 h 1079"/>
                <a:gd name="T82" fmla="*/ 219 w 477"/>
                <a:gd name="T83" fmla="*/ 60 h 1079"/>
                <a:gd name="T84" fmla="*/ 212 w 477"/>
                <a:gd name="T85" fmla="*/ 50 h 1079"/>
                <a:gd name="T86" fmla="*/ 204 w 477"/>
                <a:gd name="T87" fmla="*/ 43 h 1079"/>
                <a:gd name="T88" fmla="*/ 196 w 477"/>
                <a:gd name="T89" fmla="*/ 38 h 1079"/>
                <a:gd name="T90" fmla="*/ 187 w 477"/>
                <a:gd name="T91" fmla="*/ 35 h 1079"/>
                <a:gd name="T92" fmla="*/ 179 w 477"/>
                <a:gd name="T93" fmla="*/ 35 h 1079"/>
                <a:gd name="T94" fmla="*/ 171 w 477"/>
                <a:gd name="T95" fmla="*/ 35 h 1079"/>
                <a:gd name="T96" fmla="*/ 164 w 477"/>
                <a:gd name="T97" fmla="*/ 37 h 1079"/>
                <a:gd name="T98" fmla="*/ 158 w 477"/>
                <a:gd name="T99" fmla="*/ 39 h 1079"/>
                <a:gd name="T100" fmla="*/ 153 w 477"/>
                <a:gd name="T101" fmla="*/ 40 h 1079"/>
                <a:gd name="T102" fmla="*/ 5 w 477"/>
                <a:gd name="T103" fmla="*/ 0 h 1079"/>
                <a:gd name="T104" fmla="*/ 0 w 477"/>
                <a:gd name="T105" fmla="*/ 521 h 1079"/>
                <a:gd name="T106" fmla="*/ 191 w 477"/>
                <a:gd name="T107" fmla="*/ 540 h 1079"/>
                <a:gd name="T108" fmla="*/ 190 w 477"/>
                <a:gd name="T109" fmla="*/ 479 h 1079"/>
                <a:gd name="T110" fmla="*/ 194 w 477"/>
                <a:gd name="T111" fmla="*/ 475 h 1079"/>
                <a:gd name="T112" fmla="*/ 201 w 477"/>
                <a:gd name="T113" fmla="*/ 469 h 1079"/>
                <a:gd name="T114" fmla="*/ 210 w 477"/>
                <a:gd name="T115" fmla="*/ 462 h 1079"/>
                <a:gd name="T116" fmla="*/ 219 w 477"/>
                <a:gd name="T117" fmla="*/ 455 h 1079"/>
                <a:gd name="T118" fmla="*/ 226 w 477"/>
                <a:gd name="T119" fmla="*/ 447 h 1079"/>
                <a:gd name="T120" fmla="*/ 233 w 477"/>
                <a:gd name="T121" fmla="*/ 440 h 1079"/>
                <a:gd name="T122" fmla="*/ 237 w 477"/>
                <a:gd name="T123" fmla="*/ 434 h 1079"/>
                <a:gd name="T124" fmla="*/ 238 w 477"/>
                <a:gd name="T125" fmla="*/ 428 h 107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77" h="1079">
                  <a:moveTo>
                    <a:pt x="477" y="856"/>
                  </a:moveTo>
                  <a:lnTo>
                    <a:pt x="470" y="837"/>
                  </a:lnTo>
                  <a:lnTo>
                    <a:pt x="459" y="818"/>
                  </a:lnTo>
                  <a:lnTo>
                    <a:pt x="447" y="802"/>
                  </a:lnTo>
                  <a:lnTo>
                    <a:pt x="432" y="790"/>
                  </a:lnTo>
                  <a:lnTo>
                    <a:pt x="416" y="778"/>
                  </a:lnTo>
                  <a:lnTo>
                    <a:pt x="401" y="769"/>
                  </a:lnTo>
                  <a:lnTo>
                    <a:pt x="387" y="762"/>
                  </a:lnTo>
                  <a:lnTo>
                    <a:pt x="377" y="757"/>
                  </a:lnTo>
                  <a:lnTo>
                    <a:pt x="374" y="618"/>
                  </a:lnTo>
                  <a:lnTo>
                    <a:pt x="386" y="607"/>
                  </a:lnTo>
                  <a:lnTo>
                    <a:pt x="400" y="593"/>
                  </a:lnTo>
                  <a:lnTo>
                    <a:pt x="415" y="577"/>
                  </a:lnTo>
                  <a:lnTo>
                    <a:pt x="431" y="559"/>
                  </a:lnTo>
                  <a:lnTo>
                    <a:pt x="445" y="543"/>
                  </a:lnTo>
                  <a:lnTo>
                    <a:pt x="456" y="527"/>
                  </a:lnTo>
                  <a:lnTo>
                    <a:pt x="463" y="515"/>
                  </a:lnTo>
                  <a:lnTo>
                    <a:pt x="464" y="505"/>
                  </a:lnTo>
                  <a:lnTo>
                    <a:pt x="455" y="477"/>
                  </a:lnTo>
                  <a:lnTo>
                    <a:pt x="443" y="452"/>
                  </a:lnTo>
                  <a:lnTo>
                    <a:pt x="431" y="434"/>
                  </a:lnTo>
                  <a:lnTo>
                    <a:pt x="417" y="419"/>
                  </a:lnTo>
                  <a:lnTo>
                    <a:pt x="402" y="409"/>
                  </a:lnTo>
                  <a:lnTo>
                    <a:pt x="389" y="402"/>
                  </a:lnTo>
                  <a:lnTo>
                    <a:pt x="378" y="397"/>
                  </a:lnTo>
                  <a:lnTo>
                    <a:pt x="370" y="395"/>
                  </a:lnTo>
                  <a:lnTo>
                    <a:pt x="367" y="289"/>
                  </a:lnTo>
                  <a:lnTo>
                    <a:pt x="393" y="267"/>
                  </a:lnTo>
                  <a:lnTo>
                    <a:pt x="412" y="249"/>
                  </a:lnTo>
                  <a:lnTo>
                    <a:pt x="427" y="231"/>
                  </a:lnTo>
                  <a:lnTo>
                    <a:pt x="439" y="216"/>
                  </a:lnTo>
                  <a:lnTo>
                    <a:pt x="448" y="204"/>
                  </a:lnTo>
                  <a:lnTo>
                    <a:pt x="453" y="194"/>
                  </a:lnTo>
                  <a:lnTo>
                    <a:pt x="456" y="188"/>
                  </a:lnTo>
                  <a:lnTo>
                    <a:pt x="458" y="183"/>
                  </a:lnTo>
                  <a:lnTo>
                    <a:pt x="461" y="179"/>
                  </a:lnTo>
                  <a:lnTo>
                    <a:pt x="462" y="175"/>
                  </a:lnTo>
                  <a:lnTo>
                    <a:pt x="462" y="169"/>
                  </a:lnTo>
                  <a:lnTo>
                    <a:pt x="461" y="160"/>
                  </a:lnTo>
                  <a:lnTo>
                    <a:pt x="457" y="150"/>
                  </a:lnTo>
                  <a:lnTo>
                    <a:pt x="450" y="137"/>
                  </a:lnTo>
                  <a:lnTo>
                    <a:pt x="439" y="120"/>
                  </a:lnTo>
                  <a:lnTo>
                    <a:pt x="424" y="100"/>
                  </a:lnTo>
                  <a:lnTo>
                    <a:pt x="409" y="85"/>
                  </a:lnTo>
                  <a:lnTo>
                    <a:pt x="393" y="76"/>
                  </a:lnTo>
                  <a:lnTo>
                    <a:pt x="375" y="70"/>
                  </a:lnTo>
                  <a:lnTo>
                    <a:pt x="358" y="69"/>
                  </a:lnTo>
                  <a:lnTo>
                    <a:pt x="342" y="70"/>
                  </a:lnTo>
                  <a:lnTo>
                    <a:pt x="328" y="74"/>
                  </a:lnTo>
                  <a:lnTo>
                    <a:pt x="316" y="77"/>
                  </a:lnTo>
                  <a:lnTo>
                    <a:pt x="306" y="80"/>
                  </a:lnTo>
                  <a:lnTo>
                    <a:pt x="10" y="0"/>
                  </a:lnTo>
                  <a:lnTo>
                    <a:pt x="0" y="1041"/>
                  </a:lnTo>
                  <a:lnTo>
                    <a:pt x="382" y="1079"/>
                  </a:lnTo>
                  <a:lnTo>
                    <a:pt x="380" y="957"/>
                  </a:lnTo>
                  <a:lnTo>
                    <a:pt x="389" y="949"/>
                  </a:lnTo>
                  <a:lnTo>
                    <a:pt x="403" y="938"/>
                  </a:lnTo>
                  <a:lnTo>
                    <a:pt x="420" y="924"/>
                  </a:lnTo>
                  <a:lnTo>
                    <a:pt x="438" y="909"/>
                  </a:lnTo>
                  <a:lnTo>
                    <a:pt x="453" y="893"/>
                  </a:lnTo>
                  <a:lnTo>
                    <a:pt x="466" y="879"/>
                  </a:lnTo>
                  <a:lnTo>
                    <a:pt x="474" y="867"/>
                  </a:lnTo>
                  <a:lnTo>
                    <a:pt x="477" y="856"/>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400" name="Freeform 6">
              <a:extLst>
                <a:ext uri="{FF2B5EF4-FFF2-40B4-BE49-F238E27FC236}">
                  <a16:creationId xmlns:a16="http://schemas.microsoft.com/office/drawing/2014/main" id="{FF75DA23-3513-4185-B38B-1670525CF129}"/>
                </a:ext>
              </a:extLst>
            </p:cNvPr>
            <p:cNvSpPr>
              <a:spLocks/>
            </p:cNvSpPr>
            <p:nvPr/>
          </p:nvSpPr>
          <p:spPr bwMode="auto">
            <a:xfrm>
              <a:off x="849" y="2792"/>
              <a:ext cx="124" cy="123"/>
            </a:xfrm>
            <a:custGeom>
              <a:avLst/>
              <a:gdLst>
                <a:gd name="T0" fmla="*/ 16 w 248"/>
                <a:gd name="T1" fmla="*/ 34 h 248"/>
                <a:gd name="T2" fmla="*/ 18 w 248"/>
                <a:gd name="T3" fmla="*/ 32 h 248"/>
                <a:gd name="T4" fmla="*/ 22 w 248"/>
                <a:gd name="T5" fmla="*/ 28 h 248"/>
                <a:gd name="T6" fmla="*/ 29 w 248"/>
                <a:gd name="T7" fmla="*/ 22 h 248"/>
                <a:gd name="T8" fmla="*/ 37 w 248"/>
                <a:gd name="T9" fmla="*/ 16 h 248"/>
                <a:gd name="T10" fmla="*/ 47 w 248"/>
                <a:gd name="T11" fmla="*/ 10 h 248"/>
                <a:gd name="T12" fmla="*/ 56 w 248"/>
                <a:gd name="T13" fmla="*/ 4 h 248"/>
                <a:gd name="T14" fmla="*/ 66 w 248"/>
                <a:gd name="T15" fmla="*/ 0 h 248"/>
                <a:gd name="T16" fmla="*/ 75 w 248"/>
                <a:gd name="T17" fmla="*/ 0 h 248"/>
                <a:gd name="T18" fmla="*/ 83 w 248"/>
                <a:gd name="T19" fmla="*/ 2 h 248"/>
                <a:gd name="T20" fmla="*/ 94 w 248"/>
                <a:gd name="T21" fmla="*/ 7 h 248"/>
                <a:gd name="T22" fmla="*/ 104 w 248"/>
                <a:gd name="T23" fmla="*/ 14 h 248"/>
                <a:gd name="T24" fmla="*/ 113 w 248"/>
                <a:gd name="T25" fmla="*/ 23 h 248"/>
                <a:gd name="T26" fmla="*/ 120 w 248"/>
                <a:gd name="T27" fmla="*/ 34 h 248"/>
                <a:gd name="T28" fmla="*/ 124 w 248"/>
                <a:gd name="T29" fmla="*/ 45 h 248"/>
                <a:gd name="T30" fmla="*/ 124 w 248"/>
                <a:gd name="T31" fmla="*/ 58 h 248"/>
                <a:gd name="T32" fmla="*/ 119 w 248"/>
                <a:gd name="T33" fmla="*/ 70 h 248"/>
                <a:gd name="T34" fmla="*/ 112 w 248"/>
                <a:gd name="T35" fmla="*/ 79 h 248"/>
                <a:gd name="T36" fmla="*/ 104 w 248"/>
                <a:gd name="T37" fmla="*/ 88 h 248"/>
                <a:gd name="T38" fmla="*/ 95 w 248"/>
                <a:gd name="T39" fmla="*/ 97 h 248"/>
                <a:gd name="T40" fmla="*/ 86 w 248"/>
                <a:gd name="T41" fmla="*/ 104 h 248"/>
                <a:gd name="T42" fmla="*/ 76 w 248"/>
                <a:gd name="T43" fmla="*/ 110 h 248"/>
                <a:gd name="T44" fmla="*/ 65 w 248"/>
                <a:gd name="T45" fmla="*/ 116 h 248"/>
                <a:gd name="T46" fmla="*/ 55 w 248"/>
                <a:gd name="T47" fmla="*/ 120 h 248"/>
                <a:gd name="T48" fmla="*/ 44 w 248"/>
                <a:gd name="T49" fmla="*/ 123 h 248"/>
                <a:gd name="T50" fmla="*/ 33 w 248"/>
                <a:gd name="T51" fmla="*/ 123 h 248"/>
                <a:gd name="T52" fmla="*/ 22 w 248"/>
                <a:gd name="T53" fmla="*/ 117 h 248"/>
                <a:gd name="T54" fmla="*/ 13 w 248"/>
                <a:gd name="T55" fmla="*/ 108 h 248"/>
                <a:gd name="T56" fmla="*/ 5 w 248"/>
                <a:gd name="T57" fmla="*/ 95 h 248"/>
                <a:gd name="T58" fmla="*/ 0 w 248"/>
                <a:gd name="T59" fmla="*/ 81 h 248"/>
                <a:gd name="T60" fmla="*/ 0 w 248"/>
                <a:gd name="T61" fmla="*/ 65 h 248"/>
                <a:gd name="T62" fmla="*/ 5 w 248"/>
                <a:gd name="T63" fmla="*/ 49 h 248"/>
                <a:gd name="T64" fmla="*/ 16 w 248"/>
                <a:gd name="T65" fmla="*/ 34 h 2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8" h="248">
                  <a:moveTo>
                    <a:pt x="32" y="68"/>
                  </a:moveTo>
                  <a:lnTo>
                    <a:pt x="35" y="65"/>
                  </a:lnTo>
                  <a:lnTo>
                    <a:pt x="44" y="57"/>
                  </a:lnTo>
                  <a:lnTo>
                    <a:pt x="58" y="45"/>
                  </a:lnTo>
                  <a:lnTo>
                    <a:pt x="74" y="32"/>
                  </a:lnTo>
                  <a:lnTo>
                    <a:pt x="93" y="20"/>
                  </a:lnTo>
                  <a:lnTo>
                    <a:pt x="112" y="9"/>
                  </a:lnTo>
                  <a:lnTo>
                    <a:pt x="132" y="1"/>
                  </a:lnTo>
                  <a:lnTo>
                    <a:pt x="149" y="0"/>
                  </a:lnTo>
                  <a:lnTo>
                    <a:pt x="166" y="5"/>
                  </a:lnTo>
                  <a:lnTo>
                    <a:pt x="187" y="14"/>
                  </a:lnTo>
                  <a:lnTo>
                    <a:pt x="207" y="29"/>
                  </a:lnTo>
                  <a:lnTo>
                    <a:pt x="225" y="46"/>
                  </a:lnTo>
                  <a:lnTo>
                    <a:pt x="240" y="68"/>
                  </a:lnTo>
                  <a:lnTo>
                    <a:pt x="248" y="91"/>
                  </a:lnTo>
                  <a:lnTo>
                    <a:pt x="247" y="117"/>
                  </a:lnTo>
                  <a:lnTo>
                    <a:pt x="237" y="142"/>
                  </a:lnTo>
                  <a:lnTo>
                    <a:pt x="223" y="160"/>
                  </a:lnTo>
                  <a:lnTo>
                    <a:pt x="208" y="178"/>
                  </a:lnTo>
                  <a:lnTo>
                    <a:pt x="190" y="195"/>
                  </a:lnTo>
                  <a:lnTo>
                    <a:pt x="171" y="210"/>
                  </a:lnTo>
                  <a:lnTo>
                    <a:pt x="151" y="222"/>
                  </a:lnTo>
                  <a:lnTo>
                    <a:pt x="129" y="234"/>
                  </a:lnTo>
                  <a:lnTo>
                    <a:pt x="109" y="242"/>
                  </a:lnTo>
                  <a:lnTo>
                    <a:pt x="87" y="248"/>
                  </a:lnTo>
                  <a:lnTo>
                    <a:pt x="65" y="247"/>
                  </a:lnTo>
                  <a:lnTo>
                    <a:pt x="43" y="235"/>
                  </a:lnTo>
                  <a:lnTo>
                    <a:pt x="25" y="217"/>
                  </a:lnTo>
                  <a:lnTo>
                    <a:pt x="10" y="191"/>
                  </a:lnTo>
                  <a:lnTo>
                    <a:pt x="0" y="163"/>
                  </a:lnTo>
                  <a:lnTo>
                    <a:pt x="0" y="131"/>
                  </a:lnTo>
                  <a:lnTo>
                    <a:pt x="10" y="99"/>
                  </a:lnTo>
                  <a:lnTo>
                    <a:pt x="32" y="68"/>
                  </a:ln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401" name="Freeform 7">
              <a:extLst>
                <a:ext uri="{FF2B5EF4-FFF2-40B4-BE49-F238E27FC236}">
                  <a16:creationId xmlns:a16="http://schemas.microsoft.com/office/drawing/2014/main" id="{530DEDD0-4B7C-4169-8BA4-6D948250994A}"/>
                </a:ext>
              </a:extLst>
            </p:cNvPr>
            <p:cNvSpPr>
              <a:spLocks/>
            </p:cNvSpPr>
            <p:nvPr/>
          </p:nvSpPr>
          <p:spPr bwMode="auto">
            <a:xfrm>
              <a:off x="829" y="2823"/>
              <a:ext cx="79" cy="100"/>
            </a:xfrm>
            <a:custGeom>
              <a:avLst/>
              <a:gdLst>
                <a:gd name="T0" fmla="*/ 45 w 159"/>
                <a:gd name="T1" fmla="*/ 0 h 202"/>
                <a:gd name="T2" fmla="*/ 44 w 159"/>
                <a:gd name="T3" fmla="*/ 1 h 202"/>
                <a:gd name="T4" fmla="*/ 39 w 159"/>
                <a:gd name="T5" fmla="*/ 4 h 202"/>
                <a:gd name="T6" fmla="*/ 34 w 159"/>
                <a:gd name="T7" fmla="*/ 9 h 202"/>
                <a:gd name="T8" fmla="*/ 27 w 159"/>
                <a:gd name="T9" fmla="*/ 17 h 202"/>
                <a:gd name="T10" fmla="*/ 20 w 159"/>
                <a:gd name="T11" fmla="*/ 28 h 202"/>
                <a:gd name="T12" fmla="*/ 12 w 159"/>
                <a:gd name="T13" fmla="*/ 41 h 202"/>
                <a:gd name="T14" fmla="*/ 6 w 159"/>
                <a:gd name="T15" fmla="*/ 58 h 202"/>
                <a:gd name="T16" fmla="*/ 0 w 159"/>
                <a:gd name="T17" fmla="*/ 78 h 202"/>
                <a:gd name="T18" fmla="*/ 1 w 159"/>
                <a:gd name="T19" fmla="*/ 79 h 202"/>
                <a:gd name="T20" fmla="*/ 5 w 159"/>
                <a:gd name="T21" fmla="*/ 85 h 202"/>
                <a:gd name="T22" fmla="*/ 11 w 159"/>
                <a:gd name="T23" fmla="*/ 90 h 202"/>
                <a:gd name="T24" fmla="*/ 19 w 159"/>
                <a:gd name="T25" fmla="*/ 96 h 202"/>
                <a:gd name="T26" fmla="*/ 29 w 159"/>
                <a:gd name="T27" fmla="*/ 100 h 202"/>
                <a:gd name="T28" fmla="*/ 41 w 159"/>
                <a:gd name="T29" fmla="*/ 100 h 202"/>
                <a:gd name="T30" fmla="*/ 53 w 159"/>
                <a:gd name="T31" fmla="*/ 95 h 202"/>
                <a:gd name="T32" fmla="*/ 67 w 159"/>
                <a:gd name="T33" fmla="*/ 83 h 202"/>
                <a:gd name="T34" fmla="*/ 76 w 159"/>
                <a:gd name="T35" fmla="*/ 69 h 202"/>
                <a:gd name="T36" fmla="*/ 79 w 159"/>
                <a:gd name="T37" fmla="*/ 54 h 202"/>
                <a:gd name="T38" fmla="*/ 78 w 159"/>
                <a:gd name="T39" fmla="*/ 41 h 202"/>
                <a:gd name="T40" fmla="*/ 73 w 159"/>
                <a:gd name="T41" fmla="*/ 28 h 202"/>
                <a:gd name="T42" fmla="*/ 67 w 159"/>
                <a:gd name="T43" fmla="*/ 17 h 202"/>
                <a:gd name="T44" fmla="*/ 58 w 159"/>
                <a:gd name="T45" fmla="*/ 8 h 202"/>
                <a:gd name="T46" fmla="*/ 51 w 159"/>
                <a:gd name="T47" fmla="*/ 2 h 202"/>
                <a:gd name="T48" fmla="*/ 45 w 159"/>
                <a:gd name="T49" fmla="*/ 0 h 2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9" h="202">
                  <a:moveTo>
                    <a:pt x="90" y="0"/>
                  </a:moveTo>
                  <a:lnTo>
                    <a:pt x="88" y="3"/>
                  </a:lnTo>
                  <a:lnTo>
                    <a:pt x="79" y="8"/>
                  </a:lnTo>
                  <a:lnTo>
                    <a:pt x="69" y="19"/>
                  </a:lnTo>
                  <a:lnTo>
                    <a:pt x="55" y="35"/>
                  </a:lnTo>
                  <a:lnTo>
                    <a:pt x="40" y="57"/>
                  </a:lnTo>
                  <a:lnTo>
                    <a:pt x="25" y="83"/>
                  </a:lnTo>
                  <a:lnTo>
                    <a:pt x="12" y="117"/>
                  </a:lnTo>
                  <a:lnTo>
                    <a:pt x="0" y="157"/>
                  </a:lnTo>
                  <a:lnTo>
                    <a:pt x="2" y="160"/>
                  </a:lnTo>
                  <a:lnTo>
                    <a:pt x="10" y="171"/>
                  </a:lnTo>
                  <a:lnTo>
                    <a:pt x="23" y="182"/>
                  </a:lnTo>
                  <a:lnTo>
                    <a:pt x="39" y="194"/>
                  </a:lnTo>
                  <a:lnTo>
                    <a:pt x="59" y="201"/>
                  </a:lnTo>
                  <a:lnTo>
                    <a:pt x="82" y="202"/>
                  </a:lnTo>
                  <a:lnTo>
                    <a:pt x="107" y="192"/>
                  </a:lnTo>
                  <a:lnTo>
                    <a:pt x="134" y="168"/>
                  </a:lnTo>
                  <a:lnTo>
                    <a:pt x="152" y="140"/>
                  </a:lnTo>
                  <a:lnTo>
                    <a:pt x="159" y="110"/>
                  </a:lnTo>
                  <a:lnTo>
                    <a:pt x="157" y="82"/>
                  </a:lnTo>
                  <a:lnTo>
                    <a:pt x="147" y="56"/>
                  </a:lnTo>
                  <a:lnTo>
                    <a:pt x="134" y="34"/>
                  </a:lnTo>
                  <a:lnTo>
                    <a:pt x="117" y="17"/>
                  </a:lnTo>
                  <a:lnTo>
                    <a:pt x="103" y="5"/>
                  </a:lnTo>
                  <a:lnTo>
                    <a:pt x="90" y="0"/>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402" name="Freeform 8">
              <a:extLst>
                <a:ext uri="{FF2B5EF4-FFF2-40B4-BE49-F238E27FC236}">
                  <a16:creationId xmlns:a16="http://schemas.microsoft.com/office/drawing/2014/main" id="{B863B656-02EA-4B77-8080-0F01BD0F197E}"/>
                </a:ext>
              </a:extLst>
            </p:cNvPr>
            <p:cNvSpPr>
              <a:spLocks/>
            </p:cNvSpPr>
            <p:nvPr/>
          </p:nvSpPr>
          <p:spPr bwMode="auto">
            <a:xfrm>
              <a:off x="793" y="2831"/>
              <a:ext cx="174" cy="125"/>
            </a:xfrm>
            <a:custGeom>
              <a:avLst/>
              <a:gdLst>
                <a:gd name="T0" fmla="*/ 168 w 349"/>
                <a:gd name="T1" fmla="*/ 32 h 248"/>
                <a:gd name="T2" fmla="*/ 153 w 349"/>
                <a:gd name="T3" fmla="*/ 48 h 248"/>
                <a:gd name="T4" fmla="*/ 137 w 349"/>
                <a:gd name="T5" fmla="*/ 62 h 248"/>
                <a:gd name="T6" fmla="*/ 127 w 349"/>
                <a:gd name="T7" fmla="*/ 68 h 248"/>
                <a:gd name="T8" fmla="*/ 115 w 349"/>
                <a:gd name="T9" fmla="*/ 75 h 248"/>
                <a:gd name="T10" fmla="*/ 112 w 349"/>
                <a:gd name="T11" fmla="*/ 72 h 248"/>
                <a:gd name="T12" fmla="*/ 121 w 349"/>
                <a:gd name="T13" fmla="*/ 44 h 248"/>
                <a:gd name="T14" fmla="*/ 115 w 349"/>
                <a:gd name="T15" fmla="*/ 23 h 248"/>
                <a:gd name="T16" fmla="*/ 104 w 349"/>
                <a:gd name="T17" fmla="*/ 8 h 248"/>
                <a:gd name="T18" fmla="*/ 96 w 349"/>
                <a:gd name="T19" fmla="*/ 0 h 248"/>
                <a:gd name="T20" fmla="*/ 106 w 349"/>
                <a:gd name="T21" fmla="*/ 21 h 248"/>
                <a:gd name="T22" fmla="*/ 112 w 349"/>
                <a:gd name="T23" fmla="*/ 52 h 248"/>
                <a:gd name="T24" fmla="*/ 97 w 349"/>
                <a:gd name="T25" fmla="*/ 78 h 248"/>
                <a:gd name="T26" fmla="*/ 81 w 349"/>
                <a:gd name="T27" fmla="*/ 89 h 248"/>
                <a:gd name="T28" fmla="*/ 64 w 349"/>
                <a:gd name="T29" fmla="*/ 88 h 248"/>
                <a:gd name="T30" fmla="*/ 49 w 349"/>
                <a:gd name="T31" fmla="*/ 81 h 248"/>
                <a:gd name="T32" fmla="*/ 41 w 349"/>
                <a:gd name="T33" fmla="*/ 73 h 248"/>
                <a:gd name="T34" fmla="*/ 41 w 349"/>
                <a:gd name="T35" fmla="*/ 63 h 248"/>
                <a:gd name="T36" fmla="*/ 34 w 349"/>
                <a:gd name="T37" fmla="*/ 60 h 248"/>
                <a:gd name="T38" fmla="*/ 32 w 349"/>
                <a:gd name="T39" fmla="*/ 69 h 248"/>
                <a:gd name="T40" fmla="*/ 39 w 349"/>
                <a:gd name="T41" fmla="*/ 80 h 248"/>
                <a:gd name="T42" fmla="*/ 47 w 349"/>
                <a:gd name="T43" fmla="*/ 88 h 248"/>
                <a:gd name="T44" fmla="*/ 59 w 349"/>
                <a:gd name="T45" fmla="*/ 94 h 248"/>
                <a:gd name="T46" fmla="*/ 50 w 349"/>
                <a:gd name="T47" fmla="*/ 94 h 248"/>
                <a:gd name="T48" fmla="*/ 39 w 349"/>
                <a:gd name="T49" fmla="*/ 89 h 248"/>
                <a:gd name="T50" fmla="*/ 21 w 349"/>
                <a:gd name="T51" fmla="*/ 75 h 248"/>
                <a:gd name="T52" fmla="*/ 8 w 349"/>
                <a:gd name="T53" fmla="*/ 57 h 248"/>
                <a:gd name="T54" fmla="*/ 5 w 349"/>
                <a:gd name="T55" fmla="*/ 47 h 248"/>
                <a:gd name="T56" fmla="*/ 0 w 349"/>
                <a:gd name="T57" fmla="*/ 52 h 248"/>
                <a:gd name="T58" fmla="*/ 6 w 349"/>
                <a:gd name="T59" fmla="*/ 75 h 248"/>
                <a:gd name="T60" fmla="*/ 20 w 349"/>
                <a:gd name="T61" fmla="*/ 88 h 248"/>
                <a:gd name="T62" fmla="*/ 32 w 349"/>
                <a:gd name="T63" fmla="*/ 97 h 248"/>
                <a:gd name="T64" fmla="*/ 44 w 349"/>
                <a:gd name="T65" fmla="*/ 102 h 248"/>
                <a:gd name="T66" fmla="*/ 63 w 349"/>
                <a:gd name="T67" fmla="*/ 105 h 248"/>
                <a:gd name="T68" fmla="*/ 88 w 349"/>
                <a:gd name="T69" fmla="*/ 100 h 248"/>
                <a:gd name="T70" fmla="*/ 107 w 349"/>
                <a:gd name="T71" fmla="*/ 93 h 248"/>
                <a:gd name="T72" fmla="*/ 124 w 349"/>
                <a:gd name="T73" fmla="*/ 84 h 248"/>
                <a:gd name="T74" fmla="*/ 134 w 349"/>
                <a:gd name="T75" fmla="*/ 88 h 248"/>
                <a:gd name="T76" fmla="*/ 135 w 349"/>
                <a:gd name="T77" fmla="*/ 120 h 248"/>
                <a:gd name="T78" fmla="*/ 140 w 349"/>
                <a:gd name="T79" fmla="*/ 120 h 248"/>
                <a:gd name="T80" fmla="*/ 143 w 349"/>
                <a:gd name="T81" fmla="*/ 85 h 248"/>
                <a:gd name="T82" fmla="*/ 146 w 349"/>
                <a:gd name="T83" fmla="*/ 67 h 248"/>
                <a:gd name="T84" fmla="*/ 151 w 349"/>
                <a:gd name="T85" fmla="*/ 61 h 248"/>
                <a:gd name="T86" fmla="*/ 168 w 349"/>
                <a:gd name="T87" fmla="*/ 41 h 248"/>
                <a:gd name="T88" fmla="*/ 174 w 349"/>
                <a:gd name="T89" fmla="*/ 29 h 24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9" h="248">
                  <a:moveTo>
                    <a:pt x="344" y="56"/>
                  </a:moveTo>
                  <a:lnTo>
                    <a:pt x="342" y="58"/>
                  </a:lnTo>
                  <a:lnTo>
                    <a:pt x="337" y="64"/>
                  </a:lnTo>
                  <a:lnTo>
                    <a:pt x="329" y="73"/>
                  </a:lnTo>
                  <a:lnTo>
                    <a:pt x="319" y="84"/>
                  </a:lnTo>
                  <a:lnTo>
                    <a:pt x="307" y="95"/>
                  </a:lnTo>
                  <a:lnTo>
                    <a:pt x="296" y="107"/>
                  </a:lnTo>
                  <a:lnTo>
                    <a:pt x="284" y="116"/>
                  </a:lnTo>
                  <a:lnTo>
                    <a:pt x="274" y="123"/>
                  </a:lnTo>
                  <a:lnTo>
                    <a:pt x="268" y="126"/>
                  </a:lnTo>
                  <a:lnTo>
                    <a:pt x="262" y="130"/>
                  </a:lnTo>
                  <a:lnTo>
                    <a:pt x="255" y="134"/>
                  </a:lnTo>
                  <a:lnTo>
                    <a:pt x="247" y="139"/>
                  </a:lnTo>
                  <a:lnTo>
                    <a:pt x="239" y="144"/>
                  </a:lnTo>
                  <a:lnTo>
                    <a:pt x="230" y="148"/>
                  </a:lnTo>
                  <a:lnTo>
                    <a:pt x="222" y="153"/>
                  </a:lnTo>
                  <a:lnTo>
                    <a:pt x="213" y="157"/>
                  </a:lnTo>
                  <a:lnTo>
                    <a:pt x="225" y="142"/>
                  </a:lnTo>
                  <a:lnTo>
                    <a:pt x="236" y="125"/>
                  </a:lnTo>
                  <a:lnTo>
                    <a:pt x="241" y="107"/>
                  </a:lnTo>
                  <a:lnTo>
                    <a:pt x="243" y="88"/>
                  </a:lnTo>
                  <a:lnTo>
                    <a:pt x="240" y="73"/>
                  </a:lnTo>
                  <a:lnTo>
                    <a:pt x="236" y="58"/>
                  </a:lnTo>
                  <a:lnTo>
                    <a:pt x="230" y="46"/>
                  </a:lnTo>
                  <a:lnTo>
                    <a:pt x="223" y="34"/>
                  </a:lnTo>
                  <a:lnTo>
                    <a:pt x="215" y="24"/>
                  </a:lnTo>
                  <a:lnTo>
                    <a:pt x="208" y="15"/>
                  </a:lnTo>
                  <a:lnTo>
                    <a:pt x="201" y="8"/>
                  </a:lnTo>
                  <a:lnTo>
                    <a:pt x="197" y="2"/>
                  </a:lnTo>
                  <a:lnTo>
                    <a:pt x="193" y="0"/>
                  </a:lnTo>
                  <a:lnTo>
                    <a:pt x="198" y="8"/>
                  </a:lnTo>
                  <a:lnTo>
                    <a:pt x="205" y="24"/>
                  </a:lnTo>
                  <a:lnTo>
                    <a:pt x="212" y="42"/>
                  </a:lnTo>
                  <a:lnTo>
                    <a:pt x="218" y="61"/>
                  </a:lnTo>
                  <a:lnTo>
                    <a:pt x="224" y="81"/>
                  </a:lnTo>
                  <a:lnTo>
                    <a:pt x="224" y="104"/>
                  </a:lnTo>
                  <a:lnTo>
                    <a:pt x="214" y="131"/>
                  </a:lnTo>
                  <a:lnTo>
                    <a:pt x="205" y="144"/>
                  </a:lnTo>
                  <a:lnTo>
                    <a:pt x="195" y="155"/>
                  </a:lnTo>
                  <a:lnTo>
                    <a:pt x="185" y="164"/>
                  </a:lnTo>
                  <a:lnTo>
                    <a:pt x="175" y="171"/>
                  </a:lnTo>
                  <a:lnTo>
                    <a:pt x="163" y="176"/>
                  </a:lnTo>
                  <a:lnTo>
                    <a:pt x="152" y="178"/>
                  </a:lnTo>
                  <a:lnTo>
                    <a:pt x="140" y="178"/>
                  </a:lnTo>
                  <a:lnTo>
                    <a:pt x="129" y="175"/>
                  </a:lnTo>
                  <a:lnTo>
                    <a:pt x="117" y="170"/>
                  </a:lnTo>
                  <a:lnTo>
                    <a:pt x="108" y="164"/>
                  </a:lnTo>
                  <a:lnTo>
                    <a:pt x="99" y="160"/>
                  </a:lnTo>
                  <a:lnTo>
                    <a:pt x="92" y="154"/>
                  </a:lnTo>
                  <a:lnTo>
                    <a:pt x="87" y="148"/>
                  </a:lnTo>
                  <a:lnTo>
                    <a:pt x="83" y="144"/>
                  </a:lnTo>
                  <a:lnTo>
                    <a:pt x="81" y="138"/>
                  </a:lnTo>
                  <a:lnTo>
                    <a:pt x="81" y="133"/>
                  </a:lnTo>
                  <a:lnTo>
                    <a:pt x="83" y="124"/>
                  </a:lnTo>
                  <a:lnTo>
                    <a:pt x="80" y="116"/>
                  </a:lnTo>
                  <a:lnTo>
                    <a:pt x="76" y="114"/>
                  </a:lnTo>
                  <a:lnTo>
                    <a:pt x="68" y="119"/>
                  </a:lnTo>
                  <a:lnTo>
                    <a:pt x="66" y="122"/>
                  </a:lnTo>
                  <a:lnTo>
                    <a:pt x="64" y="126"/>
                  </a:lnTo>
                  <a:lnTo>
                    <a:pt x="64" y="136"/>
                  </a:lnTo>
                  <a:lnTo>
                    <a:pt x="70" y="148"/>
                  </a:lnTo>
                  <a:lnTo>
                    <a:pt x="73" y="153"/>
                  </a:lnTo>
                  <a:lnTo>
                    <a:pt x="78" y="159"/>
                  </a:lnTo>
                  <a:lnTo>
                    <a:pt x="83" y="164"/>
                  </a:lnTo>
                  <a:lnTo>
                    <a:pt x="89" y="169"/>
                  </a:lnTo>
                  <a:lnTo>
                    <a:pt x="95" y="175"/>
                  </a:lnTo>
                  <a:lnTo>
                    <a:pt x="103" y="179"/>
                  </a:lnTo>
                  <a:lnTo>
                    <a:pt x="111" y="184"/>
                  </a:lnTo>
                  <a:lnTo>
                    <a:pt x="119" y="187"/>
                  </a:lnTo>
                  <a:lnTo>
                    <a:pt x="114" y="187"/>
                  </a:lnTo>
                  <a:lnTo>
                    <a:pt x="107" y="187"/>
                  </a:lnTo>
                  <a:lnTo>
                    <a:pt x="100" y="186"/>
                  </a:lnTo>
                  <a:lnTo>
                    <a:pt x="93" y="184"/>
                  </a:lnTo>
                  <a:lnTo>
                    <a:pt x="86" y="180"/>
                  </a:lnTo>
                  <a:lnTo>
                    <a:pt x="78" y="177"/>
                  </a:lnTo>
                  <a:lnTo>
                    <a:pt x="70" y="171"/>
                  </a:lnTo>
                  <a:lnTo>
                    <a:pt x="62" y="165"/>
                  </a:lnTo>
                  <a:lnTo>
                    <a:pt x="43" y="149"/>
                  </a:lnTo>
                  <a:lnTo>
                    <a:pt x="30" y="136"/>
                  </a:lnTo>
                  <a:lnTo>
                    <a:pt x="22" y="124"/>
                  </a:lnTo>
                  <a:lnTo>
                    <a:pt x="17" y="114"/>
                  </a:lnTo>
                  <a:lnTo>
                    <a:pt x="15" y="106"/>
                  </a:lnTo>
                  <a:lnTo>
                    <a:pt x="12" y="99"/>
                  </a:lnTo>
                  <a:lnTo>
                    <a:pt x="11" y="94"/>
                  </a:lnTo>
                  <a:lnTo>
                    <a:pt x="9" y="89"/>
                  </a:lnTo>
                  <a:lnTo>
                    <a:pt x="3" y="92"/>
                  </a:lnTo>
                  <a:lnTo>
                    <a:pt x="0" y="104"/>
                  </a:lnTo>
                  <a:lnTo>
                    <a:pt x="0" y="124"/>
                  </a:lnTo>
                  <a:lnTo>
                    <a:pt x="7" y="141"/>
                  </a:lnTo>
                  <a:lnTo>
                    <a:pt x="13" y="149"/>
                  </a:lnTo>
                  <a:lnTo>
                    <a:pt x="22" y="157"/>
                  </a:lnTo>
                  <a:lnTo>
                    <a:pt x="30" y="165"/>
                  </a:lnTo>
                  <a:lnTo>
                    <a:pt x="40" y="174"/>
                  </a:lnTo>
                  <a:lnTo>
                    <a:pt x="49" y="180"/>
                  </a:lnTo>
                  <a:lnTo>
                    <a:pt x="57" y="187"/>
                  </a:lnTo>
                  <a:lnTo>
                    <a:pt x="65" y="193"/>
                  </a:lnTo>
                  <a:lnTo>
                    <a:pt x="72" y="197"/>
                  </a:lnTo>
                  <a:lnTo>
                    <a:pt x="79" y="200"/>
                  </a:lnTo>
                  <a:lnTo>
                    <a:pt x="88" y="203"/>
                  </a:lnTo>
                  <a:lnTo>
                    <a:pt x="100" y="206"/>
                  </a:lnTo>
                  <a:lnTo>
                    <a:pt x="112" y="208"/>
                  </a:lnTo>
                  <a:lnTo>
                    <a:pt x="126" y="208"/>
                  </a:lnTo>
                  <a:lnTo>
                    <a:pt x="141" y="207"/>
                  </a:lnTo>
                  <a:lnTo>
                    <a:pt x="157" y="205"/>
                  </a:lnTo>
                  <a:lnTo>
                    <a:pt x="176" y="199"/>
                  </a:lnTo>
                  <a:lnTo>
                    <a:pt x="188" y="194"/>
                  </a:lnTo>
                  <a:lnTo>
                    <a:pt x="201" y="190"/>
                  </a:lnTo>
                  <a:lnTo>
                    <a:pt x="214" y="184"/>
                  </a:lnTo>
                  <a:lnTo>
                    <a:pt x="225" y="178"/>
                  </a:lnTo>
                  <a:lnTo>
                    <a:pt x="237" y="172"/>
                  </a:lnTo>
                  <a:lnTo>
                    <a:pt x="248" y="167"/>
                  </a:lnTo>
                  <a:lnTo>
                    <a:pt x="259" y="160"/>
                  </a:lnTo>
                  <a:lnTo>
                    <a:pt x="269" y="152"/>
                  </a:lnTo>
                  <a:lnTo>
                    <a:pt x="269" y="174"/>
                  </a:lnTo>
                  <a:lnTo>
                    <a:pt x="270" y="201"/>
                  </a:lnTo>
                  <a:lnTo>
                    <a:pt x="270" y="225"/>
                  </a:lnTo>
                  <a:lnTo>
                    <a:pt x="271" y="239"/>
                  </a:lnTo>
                  <a:lnTo>
                    <a:pt x="274" y="246"/>
                  </a:lnTo>
                  <a:lnTo>
                    <a:pt x="277" y="248"/>
                  </a:lnTo>
                  <a:lnTo>
                    <a:pt x="281" y="239"/>
                  </a:lnTo>
                  <a:lnTo>
                    <a:pt x="284" y="214"/>
                  </a:lnTo>
                  <a:lnTo>
                    <a:pt x="285" y="191"/>
                  </a:lnTo>
                  <a:lnTo>
                    <a:pt x="286" y="169"/>
                  </a:lnTo>
                  <a:lnTo>
                    <a:pt x="287" y="149"/>
                  </a:lnTo>
                  <a:lnTo>
                    <a:pt x="289" y="134"/>
                  </a:lnTo>
                  <a:lnTo>
                    <a:pt x="292" y="132"/>
                  </a:lnTo>
                  <a:lnTo>
                    <a:pt x="296" y="129"/>
                  </a:lnTo>
                  <a:lnTo>
                    <a:pt x="299" y="125"/>
                  </a:lnTo>
                  <a:lnTo>
                    <a:pt x="302" y="122"/>
                  </a:lnTo>
                  <a:lnTo>
                    <a:pt x="315" y="108"/>
                  </a:lnTo>
                  <a:lnTo>
                    <a:pt x="327" y="94"/>
                  </a:lnTo>
                  <a:lnTo>
                    <a:pt x="336" y="81"/>
                  </a:lnTo>
                  <a:lnTo>
                    <a:pt x="343" y="71"/>
                  </a:lnTo>
                  <a:lnTo>
                    <a:pt x="346" y="63"/>
                  </a:lnTo>
                  <a:lnTo>
                    <a:pt x="349" y="57"/>
                  </a:lnTo>
                  <a:lnTo>
                    <a:pt x="347" y="55"/>
                  </a:lnTo>
                  <a:lnTo>
                    <a:pt x="344"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403" name="Freeform 9">
              <a:extLst>
                <a:ext uri="{FF2B5EF4-FFF2-40B4-BE49-F238E27FC236}">
                  <a16:creationId xmlns:a16="http://schemas.microsoft.com/office/drawing/2014/main" id="{FBE40EB3-4940-43CB-B3AD-A9ACFCD253E0}"/>
                </a:ext>
              </a:extLst>
            </p:cNvPr>
            <p:cNvSpPr>
              <a:spLocks/>
            </p:cNvSpPr>
            <p:nvPr/>
          </p:nvSpPr>
          <p:spPr bwMode="auto">
            <a:xfrm>
              <a:off x="736" y="2849"/>
              <a:ext cx="71" cy="274"/>
            </a:xfrm>
            <a:custGeom>
              <a:avLst/>
              <a:gdLst>
                <a:gd name="T0" fmla="*/ 62 w 140"/>
                <a:gd name="T1" fmla="*/ 263 h 549"/>
                <a:gd name="T2" fmla="*/ 60 w 140"/>
                <a:gd name="T3" fmla="*/ 263 h 549"/>
                <a:gd name="T4" fmla="*/ 56 w 140"/>
                <a:gd name="T5" fmla="*/ 262 h 549"/>
                <a:gd name="T6" fmla="*/ 50 w 140"/>
                <a:gd name="T7" fmla="*/ 262 h 549"/>
                <a:gd name="T8" fmla="*/ 43 w 140"/>
                <a:gd name="T9" fmla="*/ 262 h 549"/>
                <a:gd name="T10" fmla="*/ 35 w 140"/>
                <a:gd name="T11" fmla="*/ 261 h 549"/>
                <a:gd name="T12" fmla="*/ 28 w 140"/>
                <a:gd name="T13" fmla="*/ 261 h 549"/>
                <a:gd name="T14" fmla="*/ 23 w 140"/>
                <a:gd name="T15" fmla="*/ 259 h 549"/>
                <a:gd name="T16" fmla="*/ 20 w 140"/>
                <a:gd name="T17" fmla="*/ 259 h 549"/>
                <a:gd name="T18" fmla="*/ 17 w 140"/>
                <a:gd name="T19" fmla="*/ 244 h 549"/>
                <a:gd name="T20" fmla="*/ 16 w 140"/>
                <a:gd name="T21" fmla="*/ 211 h 549"/>
                <a:gd name="T22" fmla="*/ 16 w 140"/>
                <a:gd name="T23" fmla="*/ 172 h 549"/>
                <a:gd name="T24" fmla="*/ 17 w 140"/>
                <a:gd name="T25" fmla="*/ 141 h 549"/>
                <a:gd name="T26" fmla="*/ 17 w 140"/>
                <a:gd name="T27" fmla="*/ 109 h 549"/>
                <a:gd name="T28" fmla="*/ 18 w 140"/>
                <a:gd name="T29" fmla="*/ 64 h 549"/>
                <a:gd name="T30" fmla="*/ 17 w 140"/>
                <a:gd name="T31" fmla="*/ 22 h 549"/>
                <a:gd name="T32" fmla="*/ 16 w 140"/>
                <a:gd name="T33" fmla="*/ 0 h 549"/>
                <a:gd name="T34" fmla="*/ 12 w 140"/>
                <a:gd name="T35" fmla="*/ 5 h 549"/>
                <a:gd name="T36" fmla="*/ 9 w 140"/>
                <a:gd name="T37" fmla="*/ 29 h 549"/>
                <a:gd name="T38" fmla="*/ 6 w 140"/>
                <a:gd name="T39" fmla="*/ 58 h 549"/>
                <a:gd name="T40" fmla="*/ 4 w 140"/>
                <a:gd name="T41" fmla="*/ 79 h 549"/>
                <a:gd name="T42" fmla="*/ 4 w 140"/>
                <a:gd name="T43" fmla="*/ 96 h 549"/>
                <a:gd name="T44" fmla="*/ 4 w 140"/>
                <a:gd name="T45" fmla="*/ 117 h 549"/>
                <a:gd name="T46" fmla="*/ 4 w 140"/>
                <a:gd name="T47" fmla="*/ 139 h 549"/>
                <a:gd name="T48" fmla="*/ 4 w 140"/>
                <a:gd name="T49" fmla="*/ 157 h 549"/>
                <a:gd name="T50" fmla="*/ 2 w 140"/>
                <a:gd name="T51" fmla="*/ 182 h 549"/>
                <a:gd name="T52" fmla="*/ 0 w 140"/>
                <a:gd name="T53" fmla="*/ 218 h 549"/>
                <a:gd name="T54" fmla="*/ 1 w 140"/>
                <a:gd name="T55" fmla="*/ 251 h 549"/>
                <a:gd name="T56" fmla="*/ 8 w 140"/>
                <a:gd name="T57" fmla="*/ 267 h 549"/>
                <a:gd name="T58" fmla="*/ 15 w 140"/>
                <a:gd name="T59" fmla="*/ 268 h 549"/>
                <a:gd name="T60" fmla="*/ 23 w 140"/>
                <a:gd name="T61" fmla="*/ 270 h 549"/>
                <a:gd name="T62" fmla="*/ 32 w 140"/>
                <a:gd name="T63" fmla="*/ 271 h 549"/>
                <a:gd name="T64" fmla="*/ 42 w 140"/>
                <a:gd name="T65" fmla="*/ 272 h 549"/>
                <a:gd name="T66" fmla="*/ 51 w 140"/>
                <a:gd name="T67" fmla="*/ 273 h 549"/>
                <a:gd name="T68" fmla="*/ 58 w 140"/>
                <a:gd name="T69" fmla="*/ 273 h 549"/>
                <a:gd name="T70" fmla="*/ 64 w 140"/>
                <a:gd name="T71" fmla="*/ 274 h 549"/>
                <a:gd name="T72" fmla="*/ 67 w 140"/>
                <a:gd name="T73" fmla="*/ 274 h 549"/>
                <a:gd name="T74" fmla="*/ 70 w 140"/>
                <a:gd name="T75" fmla="*/ 274 h 549"/>
                <a:gd name="T76" fmla="*/ 71 w 140"/>
                <a:gd name="T77" fmla="*/ 270 h 549"/>
                <a:gd name="T78" fmla="*/ 68 w 140"/>
                <a:gd name="T79" fmla="*/ 266 h 549"/>
                <a:gd name="T80" fmla="*/ 62 w 140"/>
                <a:gd name="T81" fmla="*/ 263 h 5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0" h="549">
                  <a:moveTo>
                    <a:pt x="122" y="526"/>
                  </a:moveTo>
                  <a:lnTo>
                    <a:pt x="118" y="526"/>
                  </a:lnTo>
                  <a:lnTo>
                    <a:pt x="110" y="525"/>
                  </a:lnTo>
                  <a:lnTo>
                    <a:pt x="98" y="525"/>
                  </a:lnTo>
                  <a:lnTo>
                    <a:pt x="84" y="524"/>
                  </a:lnTo>
                  <a:lnTo>
                    <a:pt x="69" y="523"/>
                  </a:lnTo>
                  <a:lnTo>
                    <a:pt x="56" y="522"/>
                  </a:lnTo>
                  <a:lnTo>
                    <a:pt x="45" y="519"/>
                  </a:lnTo>
                  <a:lnTo>
                    <a:pt x="39" y="518"/>
                  </a:lnTo>
                  <a:lnTo>
                    <a:pt x="33" y="488"/>
                  </a:lnTo>
                  <a:lnTo>
                    <a:pt x="32" y="422"/>
                  </a:lnTo>
                  <a:lnTo>
                    <a:pt x="32" y="344"/>
                  </a:lnTo>
                  <a:lnTo>
                    <a:pt x="33" y="283"/>
                  </a:lnTo>
                  <a:lnTo>
                    <a:pt x="34" y="218"/>
                  </a:lnTo>
                  <a:lnTo>
                    <a:pt x="36" y="128"/>
                  </a:lnTo>
                  <a:lnTo>
                    <a:pt x="34" y="45"/>
                  </a:lnTo>
                  <a:lnTo>
                    <a:pt x="31" y="0"/>
                  </a:lnTo>
                  <a:lnTo>
                    <a:pt x="24" y="11"/>
                  </a:lnTo>
                  <a:lnTo>
                    <a:pt x="17" y="59"/>
                  </a:lnTo>
                  <a:lnTo>
                    <a:pt x="11" y="116"/>
                  </a:lnTo>
                  <a:lnTo>
                    <a:pt x="8" y="159"/>
                  </a:lnTo>
                  <a:lnTo>
                    <a:pt x="8" y="192"/>
                  </a:lnTo>
                  <a:lnTo>
                    <a:pt x="8" y="235"/>
                  </a:lnTo>
                  <a:lnTo>
                    <a:pt x="8" y="279"/>
                  </a:lnTo>
                  <a:lnTo>
                    <a:pt x="8" y="315"/>
                  </a:lnTo>
                  <a:lnTo>
                    <a:pt x="4" y="364"/>
                  </a:lnTo>
                  <a:lnTo>
                    <a:pt x="0" y="437"/>
                  </a:lnTo>
                  <a:lnTo>
                    <a:pt x="1" y="502"/>
                  </a:lnTo>
                  <a:lnTo>
                    <a:pt x="16" y="534"/>
                  </a:lnTo>
                  <a:lnTo>
                    <a:pt x="30" y="537"/>
                  </a:lnTo>
                  <a:lnTo>
                    <a:pt x="46" y="540"/>
                  </a:lnTo>
                  <a:lnTo>
                    <a:pt x="64" y="542"/>
                  </a:lnTo>
                  <a:lnTo>
                    <a:pt x="83" y="544"/>
                  </a:lnTo>
                  <a:lnTo>
                    <a:pt x="100" y="546"/>
                  </a:lnTo>
                  <a:lnTo>
                    <a:pt x="115" y="547"/>
                  </a:lnTo>
                  <a:lnTo>
                    <a:pt x="126" y="548"/>
                  </a:lnTo>
                  <a:lnTo>
                    <a:pt x="133" y="549"/>
                  </a:lnTo>
                  <a:lnTo>
                    <a:pt x="139" y="548"/>
                  </a:lnTo>
                  <a:lnTo>
                    <a:pt x="140" y="540"/>
                  </a:lnTo>
                  <a:lnTo>
                    <a:pt x="135" y="532"/>
                  </a:lnTo>
                  <a:lnTo>
                    <a:pt x="122" y="5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404" name="Freeform 10">
              <a:extLst>
                <a:ext uri="{FF2B5EF4-FFF2-40B4-BE49-F238E27FC236}">
                  <a16:creationId xmlns:a16="http://schemas.microsoft.com/office/drawing/2014/main" id="{3A072740-DC9D-44AA-B720-37AF6EF31324}"/>
                </a:ext>
              </a:extLst>
            </p:cNvPr>
            <p:cNvSpPr>
              <a:spLocks/>
            </p:cNvSpPr>
            <p:nvPr/>
          </p:nvSpPr>
          <p:spPr bwMode="auto">
            <a:xfrm>
              <a:off x="744" y="2586"/>
              <a:ext cx="112" cy="239"/>
            </a:xfrm>
            <a:custGeom>
              <a:avLst/>
              <a:gdLst>
                <a:gd name="T0" fmla="*/ 1 w 224"/>
                <a:gd name="T1" fmla="*/ 231 h 478"/>
                <a:gd name="T2" fmla="*/ 1 w 224"/>
                <a:gd name="T3" fmla="*/ 221 h 478"/>
                <a:gd name="T4" fmla="*/ 0 w 224"/>
                <a:gd name="T5" fmla="*/ 197 h 478"/>
                <a:gd name="T6" fmla="*/ 0 w 224"/>
                <a:gd name="T7" fmla="*/ 167 h 478"/>
                <a:gd name="T8" fmla="*/ 1 w 224"/>
                <a:gd name="T9" fmla="*/ 144 h 478"/>
                <a:gd name="T10" fmla="*/ 1 w 224"/>
                <a:gd name="T11" fmla="*/ 121 h 478"/>
                <a:gd name="T12" fmla="*/ 1 w 224"/>
                <a:gd name="T13" fmla="*/ 93 h 478"/>
                <a:gd name="T14" fmla="*/ 1 w 224"/>
                <a:gd name="T15" fmla="*/ 66 h 478"/>
                <a:gd name="T16" fmla="*/ 1 w 224"/>
                <a:gd name="T17" fmla="*/ 45 h 478"/>
                <a:gd name="T18" fmla="*/ 0 w 224"/>
                <a:gd name="T19" fmla="*/ 28 h 478"/>
                <a:gd name="T20" fmla="*/ 0 w 224"/>
                <a:gd name="T21" fmla="*/ 13 h 478"/>
                <a:gd name="T22" fmla="*/ 4 w 224"/>
                <a:gd name="T23" fmla="*/ 3 h 478"/>
                <a:gd name="T24" fmla="*/ 12 w 224"/>
                <a:gd name="T25" fmla="*/ 0 h 478"/>
                <a:gd name="T26" fmla="*/ 19 w 224"/>
                <a:gd name="T27" fmla="*/ 2 h 478"/>
                <a:gd name="T28" fmla="*/ 26 w 224"/>
                <a:gd name="T29" fmla="*/ 4 h 478"/>
                <a:gd name="T30" fmla="*/ 34 w 224"/>
                <a:gd name="T31" fmla="*/ 6 h 478"/>
                <a:gd name="T32" fmla="*/ 43 w 224"/>
                <a:gd name="T33" fmla="*/ 9 h 478"/>
                <a:gd name="T34" fmla="*/ 51 w 224"/>
                <a:gd name="T35" fmla="*/ 12 h 478"/>
                <a:gd name="T36" fmla="*/ 59 w 224"/>
                <a:gd name="T37" fmla="*/ 14 h 478"/>
                <a:gd name="T38" fmla="*/ 66 w 224"/>
                <a:gd name="T39" fmla="*/ 17 h 478"/>
                <a:gd name="T40" fmla="*/ 73 w 224"/>
                <a:gd name="T41" fmla="*/ 20 h 478"/>
                <a:gd name="T42" fmla="*/ 79 w 224"/>
                <a:gd name="T43" fmla="*/ 22 h 478"/>
                <a:gd name="T44" fmla="*/ 87 w 224"/>
                <a:gd name="T45" fmla="*/ 25 h 478"/>
                <a:gd name="T46" fmla="*/ 95 w 224"/>
                <a:gd name="T47" fmla="*/ 27 h 478"/>
                <a:gd name="T48" fmla="*/ 102 w 224"/>
                <a:gd name="T49" fmla="*/ 29 h 478"/>
                <a:gd name="T50" fmla="*/ 108 w 224"/>
                <a:gd name="T51" fmla="*/ 31 h 478"/>
                <a:gd name="T52" fmla="*/ 112 w 224"/>
                <a:gd name="T53" fmla="*/ 33 h 478"/>
                <a:gd name="T54" fmla="*/ 112 w 224"/>
                <a:gd name="T55" fmla="*/ 34 h 478"/>
                <a:gd name="T56" fmla="*/ 109 w 224"/>
                <a:gd name="T57" fmla="*/ 35 h 478"/>
                <a:gd name="T58" fmla="*/ 102 w 224"/>
                <a:gd name="T59" fmla="*/ 35 h 478"/>
                <a:gd name="T60" fmla="*/ 92 w 224"/>
                <a:gd name="T61" fmla="*/ 34 h 478"/>
                <a:gd name="T62" fmla="*/ 81 w 224"/>
                <a:gd name="T63" fmla="*/ 32 h 478"/>
                <a:gd name="T64" fmla="*/ 69 w 224"/>
                <a:gd name="T65" fmla="*/ 29 h 478"/>
                <a:gd name="T66" fmla="*/ 58 w 224"/>
                <a:gd name="T67" fmla="*/ 26 h 478"/>
                <a:gd name="T68" fmla="*/ 47 w 224"/>
                <a:gd name="T69" fmla="*/ 23 h 478"/>
                <a:gd name="T70" fmla="*/ 39 w 224"/>
                <a:gd name="T71" fmla="*/ 21 h 478"/>
                <a:gd name="T72" fmla="*/ 34 w 224"/>
                <a:gd name="T73" fmla="*/ 20 h 478"/>
                <a:gd name="T74" fmla="*/ 30 w 224"/>
                <a:gd name="T75" fmla="*/ 19 h 478"/>
                <a:gd name="T76" fmla="*/ 26 w 224"/>
                <a:gd name="T77" fmla="*/ 18 h 478"/>
                <a:gd name="T78" fmla="*/ 21 w 224"/>
                <a:gd name="T79" fmla="*/ 18 h 478"/>
                <a:gd name="T80" fmla="*/ 17 w 224"/>
                <a:gd name="T81" fmla="*/ 19 h 478"/>
                <a:gd name="T82" fmla="*/ 13 w 224"/>
                <a:gd name="T83" fmla="*/ 21 h 478"/>
                <a:gd name="T84" fmla="*/ 11 w 224"/>
                <a:gd name="T85" fmla="*/ 25 h 478"/>
                <a:gd name="T86" fmla="*/ 9 w 224"/>
                <a:gd name="T87" fmla="*/ 32 h 478"/>
                <a:gd name="T88" fmla="*/ 10 w 224"/>
                <a:gd name="T89" fmla="*/ 41 h 478"/>
                <a:gd name="T90" fmla="*/ 12 w 224"/>
                <a:gd name="T91" fmla="*/ 68 h 478"/>
                <a:gd name="T92" fmla="*/ 13 w 224"/>
                <a:gd name="T93" fmla="*/ 99 h 478"/>
                <a:gd name="T94" fmla="*/ 12 w 224"/>
                <a:gd name="T95" fmla="*/ 130 h 478"/>
                <a:gd name="T96" fmla="*/ 11 w 224"/>
                <a:gd name="T97" fmla="*/ 156 h 478"/>
                <a:gd name="T98" fmla="*/ 11 w 224"/>
                <a:gd name="T99" fmla="*/ 168 h 478"/>
                <a:gd name="T100" fmla="*/ 11 w 224"/>
                <a:gd name="T101" fmla="*/ 184 h 478"/>
                <a:gd name="T102" fmla="*/ 12 w 224"/>
                <a:gd name="T103" fmla="*/ 201 h 478"/>
                <a:gd name="T104" fmla="*/ 12 w 224"/>
                <a:gd name="T105" fmla="*/ 217 h 478"/>
                <a:gd name="T106" fmla="*/ 12 w 224"/>
                <a:gd name="T107" fmla="*/ 230 h 478"/>
                <a:gd name="T108" fmla="*/ 9 w 224"/>
                <a:gd name="T109" fmla="*/ 238 h 478"/>
                <a:gd name="T110" fmla="*/ 6 w 224"/>
                <a:gd name="T111" fmla="*/ 239 h 478"/>
                <a:gd name="T112" fmla="*/ 1 w 224"/>
                <a:gd name="T113" fmla="*/ 231 h 4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4" h="478">
                  <a:moveTo>
                    <a:pt x="1" y="462"/>
                  </a:moveTo>
                  <a:lnTo>
                    <a:pt x="1" y="441"/>
                  </a:lnTo>
                  <a:lnTo>
                    <a:pt x="0" y="393"/>
                  </a:lnTo>
                  <a:lnTo>
                    <a:pt x="0" y="334"/>
                  </a:lnTo>
                  <a:lnTo>
                    <a:pt x="1" y="287"/>
                  </a:lnTo>
                  <a:lnTo>
                    <a:pt x="2" y="242"/>
                  </a:lnTo>
                  <a:lnTo>
                    <a:pt x="2" y="186"/>
                  </a:lnTo>
                  <a:lnTo>
                    <a:pt x="1" y="131"/>
                  </a:lnTo>
                  <a:lnTo>
                    <a:pt x="1" y="89"/>
                  </a:lnTo>
                  <a:lnTo>
                    <a:pt x="0" y="55"/>
                  </a:lnTo>
                  <a:lnTo>
                    <a:pt x="0" y="26"/>
                  </a:lnTo>
                  <a:lnTo>
                    <a:pt x="7" y="5"/>
                  </a:lnTo>
                  <a:lnTo>
                    <a:pt x="23" y="0"/>
                  </a:lnTo>
                  <a:lnTo>
                    <a:pt x="37" y="4"/>
                  </a:lnTo>
                  <a:lnTo>
                    <a:pt x="52" y="7"/>
                  </a:lnTo>
                  <a:lnTo>
                    <a:pt x="68" y="12"/>
                  </a:lnTo>
                  <a:lnTo>
                    <a:pt x="85" y="17"/>
                  </a:lnTo>
                  <a:lnTo>
                    <a:pt x="101" y="23"/>
                  </a:lnTo>
                  <a:lnTo>
                    <a:pt x="117" y="28"/>
                  </a:lnTo>
                  <a:lnTo>
                    <a:pt x="132" y="34"/>
                  </a:lnTo>
                  <a:lnTo>
                    <a:pt x="145" y="39"/>
                  </a:lnTo>
                  <a:lnTo>
                    <a:pt x="158" y="44"/>
                  </a:lnTo>
                  <a:lnTo>
                    <a:pt x="173" y="49"/>
                  </a:lnTo>
                  <a:lnTo>
                    <a:pt x="189" y="54"/>
                  </a:lnTo>
                  <a:lnTo>
                    <a:pt x="204" y="58"/>
                  </a:lnTo>
                  <a:lnTo>
                    <a:pt x="215" y="62"/>
                  </a:lnTo>
                  <a:lnTo>
                    <a:pt x="223" y="66"/>
                  </a:lnTo>
                  <a:lnTo>
                    <a:pt x="224" y="68"/>
                  </a:lnTo>
                  <a:lnTo>
                    <a:pt x="217" y="70"/>
                  </a:lnTo>
                  <a:lnTo>
                    <a:pt x="204" y="70"/>
                  </a:lnTo>
                  <a:lnTo>
                    <a:pt x="184" y="68"/>
                  </a:lnTo>
                  <a:lnTo>
                    <a:pt x="162" y="64"/>
                  </a:lnTo>
                  <a:lnTo>
                    <a:pt x="138" y="58"/>
                  </a:lnTo>
                  <a:lnTo>
                    <a:pt x="115" y="52"/>
                  </a:lnTo>
                  <a:lnTo>
                    <a:pt x="94" y="46"/>
                  </a:lnTo>
                  <a:lnTo>
                    <a:pt x="78" y="42"/>
                  </a:lnTo>
                  <a:lnTo>
                    <a:pt x="68" y="39"/>
                  </a:lnTo>
                  <a:lnTo>
                    <a:pt x="60" y="37"/>
                  </a:lnTo>
                  <a:lnTo>
                    <a:pt x="52" y="36"/>
                  </a:lnTo>
                  <a:lnTo>
                    <a:pt x="42" y="35"/>
                  </a:lnTo>
                  <a:lnTo>
                    <a:pt x="34" y="37"/>
                  </a:lnTo>
                  <a:lnTo>
                    <a:pt x="26" y="42"/>
                  </a:lnTo>
                  <a:lnTo>
                    <a:pt x="22" y="50"/>
                  </a:lnTo>
                  <a:lnTo>
                    <a:pt x="18" y="64"/>
                  </a:lnTo>
                  <a:lnTo>
                    <a:pt x="19" y="82"/>
                  </a:lnTo>
                  <a:lnTo>
                    <a:pt x="24" y="135"/>
                  </a:lnTo>
                  <a:lnTo>
                    <a:pt x="25" y="198"/>
                  </a:lnTo>
                  <a:lnTo>
                    <a:pt x="24" y="260"/>
                  </a:lnTo>
                  <a:lnTo>
                    <a:pt x="22" y="311"/>
                  </a:lnTo>
                  <a:lnTo>
                    <a:pt x="22" y="336"/>
                  </a:lnTo>
                  <a:lnTo>
                    <a:pt x="22" y="367"/>
                  </a:lnTo>
                  <a:lnTo>
                    <a:pt x="23" y="401"/>
                  </a:lnTo>
                  <a:lnTo>
                    <a:pt x="24" y="433"/>
                  </a:lnTo>
                  <a:lnTo>
                    <a:pt x="23" y="460"/>
                  </a:lnTo>
                  <a:lnTo>
                    <a:pt x="18" y="476"/>
                  </a:lnTo>
                  <a:lnTo>
                    <a:pt x="12" y="478"/>
                  </a:lnTo>
                  <a:lnTo>
                    <a:pt x="1" y="4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405" name="Freeform 11">
              <a:extLst>
                <a:ext uri="{FF2B5EF4-FFF2-40B4-BE49-F238E27FC236}">
                  <a16:creationId xmlns:a16="http://schemas.microsoft.com/office/drawing/2014/main" id="{AFF9CE65-BBF7-4589-884E-A13171683529}"/>
                </a:ext>
              </a:extLst>
            </p:cNvPr>
            <p:cNvSpPr>
              <a:spLocks/>
            </p:cNvSpPr>
            <p:nvPr/>
          </p:nvSpPr>
          <p:spPr bwMode="auto">
            <a:xfrm>
              <a:off x="675" y="2544"/>
              <a:ext cx="186" cy="417"/>
            </a:xfrm>
            <a:custGeom>
              <a:avLst/>
              <a:gdLst>
                <a:gd name="T0" fmla="*/ 180 w 371"/>
                <a:gd name="T1" fmla="*/ 35 h 835"/>
                <a:gd name="T2" fmla="*/ 175 w 371"/>
                <a:gd name="T3" fmla="*/ 33 h 835"/>
                <a:gd name="T4" fmla="*/ 164 w 371"/>
                <a:gd name="T5" fmla="*/ 31 h 835"/>
                <a:gd name="T6" fmla="*/ 151 w 371"/>
                <a:gd name="T7" fmla="*/ 27 h 835"/>
                <a:gd name="T8" fmla="*/ 136 w 371"/>
                <a:gd name="T9" fmla="*/ 23 h 835"/>
                <a:gd name="T10" fmla="*/ 120 w 371"/>
                <a:gd name="T11" fmla="*/ 19 h 835"/>
                <a:gd name="T12" fmla="*/ 105 w 371"/>
                <a:gd name="T13" fmla="*/ 15 h 835"/>
                <a:gd name="T14" fmla="*/ 92 w 371"/>
                <a:gd name="T15" fmla="*/ 11 h 835"/>
                <a:gd name="T16" fmla="*/ 77 w 371"/>
                <a:gd name="T17" fmla="*/ 6 h 835"/>
                <a:gd name="T18" fmla="*/ 60 w 371"/>
                <a:gd name="T19" fmla="*/ 0 h 835"/>
                <a:gd name="T20" fmla="*/ 49 w 371"/>
                <a:gd name="T21" fmla="*/ 1 h 835"/>
                <a:gd name="T22" fmla="*/ 42 w 371"/>
                <a:gd name="T23" fmla="*/ 14 h 835"/>
                <a:gd name="T24" fmla="*/ 39 w 371"/>
                <a:gd name="T25" fmla="*/ 47 h 835"/>
                <a:gd name="T26" fmla="*/ 39 w 371"/>
                <a:gd name="T27" fmla="*/ 67 h 835"/>
                <a:gd name="T28" fmla="*/ 38 w 371"/>
                <a:gd name="T29" fmla="*/ 68 h 835"/>
                <a:gd name="T30" fmla="*/ 28 w 371"/>
                <a:gd name="T31" fmla="*/ 70 h 835"/>
                <a:gd name="T32" fmla="*/ 14 w 371"/>
                <a:gd name="T33" fmla="*/ 75 h 835"/>
                <a:gd name="T34" fmla="*/ 4 w 371"/>
                <a:gd name="T35" fmla="*/ 84 h 835"/>
                <a:gd name="T36" fmla="*/ 2 w 371"/>
                <a:gd name="T37" fmla="*/ 119 h 835"/>
                <a:gd name="T38" fmla="*/ 1 w 371"/>
                <a:gd name="T39" fmla="*/ 205 h 835"/>
                <a:gd name="T40" fmla="*/ 0 w 371"/>
                <a:gd name="T41" fmla="*/ 245 h 835"/>
                <a:gd name="T42" fmla="*/ 1 w 371"/>
                <a:gd name="T43" fmla="*/ 274 h 835"/>
                <a:gd name="T44" fmla="*/ 2 w 371"/>
                <a:gd name="T45" fmla="*/ 281 h 835"/>
                <a:gd name="T46" fmla="*/ 9 w 371"/>
                <a:gd name="T47" fmla="*/ 272 h 835"/>
                <a:gd name="T48" fmla="*/ 11 w 371"/>
                <a:gd name="T49" fmla="*/ 233 h 835"/>
                <a:gd name="T50" fmla="*/ 11 w 371"/>
                <a:gd name="T51" fmla="*/ 156 h 835"/>
                <a:gd name="T52" fmla="*/ 12 w 371"/>
                <a:gd name="T53" fmla="*/ 133 h 835"/>
                <a:gd name="T54" fmla="*/ 14 w 371"/>
                <a:gd name="T55" fmla="*/ 99 h 835"/>
                <a:gd name="T56" fmla="*/ 16 w 371"/>
                <a:gd name="T57" fmla="*/ 89 h 835"/>
                <a:gd name="T58" fmla="*/ 24 w 371"/>
                <a:gd name="T59" fmla="*/ 86 h 835"/>
                <a:gd name="T60" fmla="*/ 33 w 371"/>
                <a:gd name="T61" fmla="*/ 86 h 835"/>
                <a:gd name="T62" fmla="*/ 39 w 371"/>
                <a:gd name="T63" fmla="*/ 93 h 835"/>
                <a:gd name="T64" fmla="*/ 39 w 371"/>
                <a:gd name="T65" fmla="*/ 128 h 835"/>
                <a:gd name="T66" fmla="*/ 39 w 371"/>
                <a:gd name="T67" fmla="*/ 209 h 835"/>
                <a:gd name="T68" fmla="*/ 38 w 371"/>
                <a:gd name="T69" fmla="*/ 259 h 835"/>
                <a:gd name="T70" fmla="*/ 36 w 371"/>
                <a:gd name="T71" fmla="*/ 375 h 835"/>
                <a:gd name="T72" fmla="*/ 38 w 371"/>
                <a:gd name="T73" fmla="*/ 417 h 835"/>
                <a:gd name="T74" fmla="*/ 45 w 371"/>
                <a:gd name="T75" fmla="*/ 404 h 835"/>
                <a:gd name="T76" fmla="*/ 46 w 371"/>
                <a:gd name="T77" fmla="*/ 353 h 835"/>
                <a:gd name="T78" fmla="*/ 48 w 371"/>
                <a:gd name="T79" fmla="*/ 246 h 835"/>
                <a:gd name="T80" fmla="*/ 49 w 371"/>
                <a:gd name="T81" fmla="*/ 193 h 835"/>
                <a:gd name="T82" fmla="*/ 53 w 371"/>
                <a:gd name="T83" fmla="*/ 137 h 835"/>
                <a:gd name="T84" fmla="*/ 52 w 371"/>
                <a:gd name="T85" fmla="*/ 103 h 835"/>
                <a:gd name="T86" fmla="*/ 52 w 371"/>
                <a:gd name="T87" fmla="*/ 35 h 835"/>
                <a:gd name="T88" fmla="*/ 58 w 371"/>
                <a:gd name="T89" fmla="*/ 16 h 835"/>
                <a:gd name="T90" fmla="*/ 68 w 371"/>
                <a:gd name="T91" fmla="*/ 17 h 835"/>
                <a:gd name="T92" fmla="*/ 81 w 371"/>
                <a:gd name="T93" fmla="*/ 20 h 835"/>
                <a:gd name="T94" fmla="*/ 96 w 371"/>
                <a:gd name="T95" fmla="*/ 24 h 835"/>
                <a:gd name="T96" fmla="*/ 109 w 371"/>
                <a:gd name="T97" fmla="*/ 27 h 835"/>
                <a:gd name="T98" fmla="*/ 122 w 371"/>
                <a:gd name="T99" fmla="*/ 31 h 835"/>
                <a:gd name="T100" fmla="*/ 137 w 371"/>
                <a:gd name="T101" fmla="*/ 35 h 835"/>
                <a:gd name="T102" fmla="*/ 152 w 371"/>
                <a:gd name="T103" fmla="*/ 39 h 835"/>
                <a:gd name="T104" fmla="*/ 167 w 371"/>
                <a:gd name="T105" fmla="*/ 42 h 835"/>
                <a:gd name="T106" fmla="*/ 179 w 371"/>
                <a:gd name="T107" fmla="*/ 44 h 835"/>
                <a:gd name="T108" fmla="*/ 185 w 371"/>
                <a:gd name="T109" fmla="*/ 42 h 835"/>
                <a:gd name="T110" fmla="*/ 184 w 371"/>
                <a:gd name="T111" fmla="*/ 38 h 83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71" h="835">
                  <a:moveTo>
                    <a:pt x="361" y="70"/>
                  </a:moveTo>
                  <a:lnTo>
                    <a:pt x="360" y="70"/>
                  </a:lnTo>
                  <a:lnTo>
                    <a:pt x="356" y="69"/>
                  </a:lnTo>
                  <a:lnTo>
                    <a:pt x="349" y="67"/>
                  </a:lnTo>
                  <a:lnTo>
                    <a:pt x="339" y="64"/>
                  </a:lnTo>
                  <a:lnTo>
                    <a:pt x="328" y="62"/>
                  </a:lnTo>
                  <a:lnTo>
                    <a:pt x="316" y="59"/>
                  </a:lnTo>
                  <a:lnTo>
                    <a:pt x="301" y="55"/>
                  </a:lnTo>
                  <a:lnTo>
                    <a:pt x="288" y="51"/>
                  </a:lnTo>
                  <a:lnTo>
                    <a:pt x="272" y="47"/>
                  </a:lnTo>
                  <a:lnTo>
                    <a:pt x="257" y="43"/>
                  </a:lnTo>
                  <a:lnTo>
                    <a:pt x="240" y="38"/>
                  </a:lnTo>
                  <a:lnTo>
                    <a:pt x="224" y="33"/>
                  </a:lnTo>
                  <a:lnTo>
                    <a:pt x="210" y="30"/>
                  </a:lnTo>
                  <a:lnTo>
                    <a:pt x="197" y="25"/>
                  </a:lnTo>
                  <a:lnTo>
                    <a:pt x="184" y="22"/>
                  </a:lnTo>
                  <a:lnTo>
                    <a:pt x="173" y="18"/>
                  </a:lnTo>
                  <a:lnTo>
                    <a:pt x="153" y="12"/>
                  </a:lnTo>
                  <a:lnTo>
                    <a:pt x="136" y="6"/>
                  </a:lnTo>
                  <a:lnTo>
                    <a:pt x="120" y="1"/>
                  </a:lnTo>
                  <a:lnTo>
                    <a:pt x="107" y="0"/>
                  </a:lnTo>
                  <a:lnTo>
                    <a:pt x="97" y="3"/>
                  </a:lnTo>
                  <a:lnTo>
                    <a:pt x="88" y="12"/>
                  </a:lnTo>
                  <a:lnTo>
                    <a:pt x="83" y="28"/>
                  </a:lnTo>
                  <a:lnTo>
                    <a:pt x="79" y="51"/>
                  </a:lnTo>
                  <a:lnTo>
                    <a:pt x="78" y="94"/>
                  </a:lnTo>
                  <a:lnTo>
                    <a:pt x="77" y="121"/>
                  </a:lnTo>
                  <a:lnTo>
                    <a:pt x="78" y="134"/>
                  </a:lnTo>
                  <a:lnTo>
                    <a:pt x="78" y="137"/>
                  </a:lnTo>
                  <a:lnTo>
                    <a:pt x="75" y="137"/>
                  </a:lnTo>
                  <a:lnTo>
                    <a:pt x="67" y="138"/>
                  </a:lnTo>
                  <a:lnTo>
                    <a:pt x="55" y="140"/>
                  </a:lnTo>
                  <a:lnTo>
                    <a:pt x="41" y="145"/>
                  </a:lnTo>
                  <a:lnTo>
                    <a:pt x="27" y="151"/>
                  </a:lnTo>
                  <a:lnTo>
                    <a:pt x="16" y="159"/>
                  </a:lnTo>
                  <a:lnTo>
                    <a:pt x="8" y="169"/>
                  </a:lnTo>
                  <a:lnTo>
                    <a:pt x="4" y="183"/>
                  </a:lnTo>
                  <a:lnTo>
                    <a:pt x="3" y="239"/>
                  </a:lnTo>
                  <a:lnTo>
                    <a:pt x="2" y="326"/>
                  </a:lnTo>
                  <a:lnTo>
                    <a:pt x="1" y="410"/>
                  </a:lnTo>
                  <a:lnTo>
                    <a:pt x="0" y="462"/>
                  </a:lnTo>
                  <a:lnTo>
                    <a:pt x="0" y="490"/>
                  </a:lnTo>
                  <a:lnTo>
                    <a:pt x="1" y="522"/>
                  </a:lnTo>
                  <a:lnTo>
                    <a:pt x="1" y="548"/>
                  </a:lnTo>
                  <a:lnTo>
                    <a:pt x="1" y="562"/>
                  </a:lnTo>
                  <a:lnTo>
                    <a:pt x="4" y="563"/>
                  </a:lnTo>
                  <a:lnTo>
                    <a:pt x="11" y="558"/>
                  </a:lnTo>
                  <a:lnTo>
                    <a:pt x="18" y="545"/>
                  </a:lnTo>
                  <a:lnTo>
                    <a:pt x="21" y="520"/>
                  </a:lnTo>
                  <a:lnTo>
                    <a:pt x="21" y="466"/>
                  </a:lnTo>
                  <a:lnTo>
                    <a:pt x="21" y="387"/>
                  </a:lnTo>
                  <a:lnTo>
                    <a:pt x="22" y="312"/>
                  </a:lnTo>
                  <a:lnTo>
                    <a:pt x="22" y="274"/>
                  </a:lnTo>
                  <a:lnTo>
                    <a:pt x="23" y="266"/>
                  </a:lnTo>
                  <a:lnTo>
                    <a:pt x="25" y="234"/>
                  </a:lnTo>
                  <a:lnTo>
                    <a:pt x="27" y="198"/>
                  </a:lnTo>
                  <a:lnTo>
                    <a:pt x="27" y="183"/>
                  </a:lnTo>
                  <a:lnTo>
                    <a:pt x="32" y="178"/>
                  </a:lnTo>
                  <a:lnTo>
                    <a:pt x="39" y="174"/>
                  </a:lnTo>
                  <a:lnTo>
                    <a:pt x="48" y="172"/>
                  </a:lnTo>
                  <a:lnTo>
                    <a:pt x="56" y="170"/>
                  </a:lnTo>
                  <a:lnTo>
                    <a:pt x="65" y="173"/>
                  </a:lnTo>
                  <a:lnTo>
                    <a:pt x="72" y="177"/>
                  </a:lnTo>
                  <a:lnTo>
                    <a:pt x="77" y="187"/>
                  </a:lnTo>
                  <a:lnTo>
                    <a:pt x="78" y="200"/>
                  </a:lnTo>
                  <a:lnTo>
                    <a:pt x="77" y="256"/>
                  </a:lnTo>
                  <a:lnTo>
                    <a:pt x="77" y="339"/>
                  </a:lnTo>
                  <a:lnTo>
                    <a:pt x="77" y="419"/>
                  </a:lnTo>
                  <a:lnTo>
                    <a:pt x="77" y="467"/>
                  </a:lnTo>
                  <a:lnTo>
                    <a:pt x="76" y="518"/>
                  </a:lnTo>
                  <a:lnTo>
                    <a:pt x="73" y="631"/>
                  </a:lnTo>
                  <a:lnTo>
                    <a:pt x="71" y="751"/>
                  </a:lnTo>
                  <a:lnTo>
                    <a:pt x="71" y="820"/>
                  </a:lnTo>
                  <a:lnTo>
                    <a:pt x="76" y="835"/>
                  </a:lnTo>
                  <a:lnTo>
                    <a:pt x="83" y="830"/>
                  </a:lnTo>
                  <a:lnTo>
                    <a:pt x="90" y="809"/>
                  </a:lnTo>
                  <a:lnTo>
                    <a:pt x="92" y="777"/>
                  </a:lnTo>
                  <a:lnTo>
                    <a:pt x="92" y="707"/>
                  </a:lnTo>
                  <a:lnTo>
                    <a:pt x="94" y="599"/>
                  </a:lnTo>
                  <a:lnTo>
                    <a:pt x="95" y="493"/>
                  </a:lnTo>
                  <a:lnTo>
                    <a:pt x="95" y="428"/>
                  </a:lnTo>
                  <a:lnTo>
                    <a:pt x="97" y="386"/>
                  </a:lnTo>
                  <a:lnTo>
                    <a:pt x="101" y="329"/>
                  </a:lnTo>
                  <a:lnTo>
                    <a:pt x="105" y="274"/>
                  </a:lnTo>
                  <a:lnTo>
                    <a:pt x="105" y="237"/>
                  </a:lnTo>
                  <a:lnTo>
                    <a:pt x="103" y="206"/>
                  </a:lnTo>
                  <a:lnTo>
                    <a:pt x="102" y="139"/>
                  </a:lnTo>
                  <a:lnTo>
                    <a:pt x="103" y="70"/>
                  </a:lnTo>
                  <a:lnTo>
                    <a:pt x="109" y="36"/>
                  </a:lnTo>
                  <a:lnTo>
                    <a:pt x="115" y="33"/>
                  </a:lnTo>
                  <a:lnTo>
                    <a:pt x="124" y="33"/>
                  </a:lnTo>
                  <a:lnTo>
                    <a:pt x="136" y="35"/>
                  </a:lnTo>
                  <a:lnTo>
                    <a:pt x="148" y="37"/>
                  </a:lnTo>
                  <a:lnTo>
                    <a:pt x="162" y="40"/>
                  </a:lnTo>
                  <a:lnTo>
                    <a:pt x="177" y="44"/>
                  </a:lnTo>
                  <a:lnTo>
                    <a:pt x="192" y="48"/>
                  </a:lnTo>
                  <a:lnTo>
                    <a:pt x="208" y="53"/>
                  </a:lnTo>
                  <a:lnTo>
                    <a:pt x="217" y="55"/>
                  </a:lnTo>
                  <a:lnTo>
                    <a:pt x="229" y="59"/>
                  </a:lnTo>
                  <a:lnTo>
                    <a:pt x="243" y="63"/>
                  </a:lnTo>
                  <a:lnTo>
                    <a:pt x="257" y="67"/>
                  </a:lnTo>
                  <a:lnTo>
                    <a:pt x="273" y="71"/>
                  </a:lnTo>
                  <a:lnTo>
                    <a:pt x="289" y="75"/>
                  </a:lnTo>
                  <a:lnTo>
                    <a:pt x="304" y="78"/>
                  </a:lnTo>
                  <a:lnTo>
                    <a:pt x="320" y="82"/>
                  </a:lnTo>
                  <a:lnTo>
                    <a:pt x="334" y="84"/>
                  </a:lnTo>
                  <a:lnTo>
                    <a:pt x="346" y="86"/>
                  </a:lnTo>
                  <a:lnTo>
                    <a:pt x="357" y="88"/>
                  </a:lnTo>
                  <a:lnTo>
                    <a:pt x="365" y="86"/>
                  </a:lnTo>
                  <a:lnTo>
                    <a:pt x="369" y="85"/>
                  </a:lnTo>
                  <a:lnTo>
                    <a:pt x="371" y="82"/>
                  </a:lnTo>
                  <a:lnTo>
                    <a:pt x="368" y="77"/>
                  </a:lnTo>
                  <a:lnTo>
                    <a:pt x="361"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406" name="Freeform 12">
              <a:extLst>
                <a:ext uri="{FF2B5EF4-FFF2-40B4-BE49-F238E27FC236}">
                  <a16:creationId xmlns:a16="http://schemas.microsoft.com/office/drawing/2014/main" id="{DD8B9B9A-87E2-4565-9AF3-8509384E2F19}"/>
                </a:ext>
              </a:extLst>
            </p:cNvPr>
            <p:cNvSpPr>
              <a:spLocks/>
            </p:cNvSpPr>
            <p:nvPr/>
          </p:nvSpPr>
          <p:spPr bwMode="auto">
            <a:xfrm>
              <a:off x="850" y="2631"/>
              <a:ext cx="124" cy="128"/>
            </a:xfrm>
            <a:custGeom>
              <a:avLst/>
              <a:gdLst>
                <a:gd name="T0" fmla="*/ 28 w 247"/>
                <a:gd name="T1" fmla="*/ 22 h 257"/>
                <a:gd name="T2" fmla="*/ 30 w 247"/>
                <a:gd name="T3" fmla="*/ 20 h 257"/>
                <a:gd name="T4" fmla="*/ 34 w 247"/>
                <a:gd name="T5" fmla="*/ 16 h 257"/>
                <a:gd name="T6" fmla="*/ 40 w 247"/>
                <a:gd name="T7" fmla="*/ 11 h 257"/>
                <a:gd name="T8" fmla="*/ 49 w 247"/>
                <a:gd name="T9" fmla="*/ 6 h 257"/>
                <a:gd name="T10" fmla="*/ 58 w 247"/>
                <a:gd name="T11" fmla="*/ 2 h 257"/>
                <a:gd name="T12" fmla="*/ 69 w 247"/>
                <a:gd name="T13" fmla="*/ 0 h 257"/>
                <a:gd name="T14" fmla="*/ 80 w 247"/>
                <a:gd name="T15" fmla="*/ 1 h 257"/>
                <a:gd name="T16" fmla="*/ 91 w 247"/>
                <a:gd name="T17" fmla="*/ 7 h 257"/>
                <a:gd name="T18" fmla="*/ 101 w 247"/>
                <a:gd name="T19" fmla="*/ 14 h 257"/>
                <a:gd name="T20" fmla="*/ 109 w 247"/>
                <a:gd name="T21" fmla="*/ 21 h 257"/>
                <a:gd name="T22" fmla="*/ 115 w 247"/>
                <a:gd name="T23" fmla="*/ 28 h 257"/>
                <a:gd name="T24" fmla="*/ 120 w 247"/>
                <a:gd name="T25" fmla="*/ 34 h 257"/>
                <a:gd name="T26" fmla="*/ 123 w 247"/>
                <a:gd name="T27" fmla="*/ 40 h 257"/>
                <a:gd name="T28" fmla="*/ 124 w 247"/>
                <a:gd name="T29" fmla="*/ 46 h 257"/>
                <a:gd name="T30" fmla="*/ 123 w 247"/>
                <a:gd name="T31" fmla="*/ 52 h 257"/>
                <a:gd name="T32" fmla="*/ 121 w 247"/>
                <a:gd name="T33" fmla="*/ 58 h 257"/>
                <a:gd name="T34" fmla="*/ 119 w 247"/>
                <a:gd name="T35" fmla="*/ 61 h 257"/>
                <a:gd name="T36" fmla="*/ 116 w 247"/>
                <a:gd name="T37" fmla="*/ 66 h 257"/>
                <a:gd name="T38" fmla="*/ 112 w 247"/>
                <a:gd name="T39" fmla="*/ 71 h 257"/>
                <a:gd name="T40" fmla="*/ 107 w 247"/>
                <a:gd name="T41" fmla="*/ 77 h 257"/>
                <a:gd name="T42" fmla="*/ 101 w 247"/>
                <a:gd name="T43" fmla="*/ 83 h 257"/>
                <a:gd name="T44" fmla="*/ 96 w 247"/>
                <a:gd name="T45" fmla="*/ 89 h 257"/>
                <a:gd name="T46" fmla="*/ 89 w 247"/>
                <a:gd name="T47" fmla="*/ 95 h 257"/>
                <a:gd name="T48" fmla="*/ 81 w 247"/>
                <a:gd name="T49" fmla="*/ 102 h 257"/>
                <a:gd name="T50" fmla="*/ 74 w 247"/>
                <a:gd name="T51" fmla="*/ 108 h 257"/>
                <a:gd name="T52" fmla="*/ 66 w 247"/>
                <a:gd name="T53" fmla="*/ 113 h 257"/>
                <a:gd name="T54" fmla="*/ 58 w 247"/>
                <a:gd name="T55" fmla="*/ 118 h 257"/>
                <a:gd name="T56" fmla="*/ 50 w 247"/>
                <a:gd name="T57" fmla="*/ 122 h 257"/>
                <a:gd name="T58" fmla="*/ 42 w 247"/>
                <a:gd name="T59" fmla="*/ 125 h 257"/>
                <a:gd name="T60" fmla="*/ 34 w 247"/>
                <a:gd name="T61" fmla="*/ 128 h 257"/>
                <a:gd name="T62" fmla="*/ 26 w 247"/>
                <a:gd name="T63" fmla="*/ 128 h 257"/>
                <a:gd name="T64" fmla="*/ 19 w 247"/>
                <a:gd name="T65" fmla="*/ 128 h 257"/>
                <a:gd name="T66" fmla="*/ 7 w 247"/>
                <a:gd name="T67" fmla="*/ 121 h 257"/>
                <a:gd name="T68" fmla="*/ 1 w 247"/>
                <a:gd name="T69" fmla="*/ 109 h 257"/>
                <a:gd name="T70" fmla="*/ 0 w 247"/>
                <a:gd name="T71" fmla="*/ 93 h 257"/>
                <a:gd name="T72" fmla="*/ 2 w 247"/>
                <a:gd name="T73" fmla="*/ 75 h 257"/>
                <a:gd name="T74" fmla="*/ 7 w 247"/>
                <a:gd name="T75" fmla="*/ 57 h 257"/>
                <a:gd name="T76" fmla="*/ 13 w 247"/>
                <a:gd name="T77" fmla="*/ 41 h 257"/>
                <a:gd name="T78" fmla="*/ 21 w 247"/>
                <a:gd name="T79" fmla="*/ 28 h 257"/>
                <a:gd name="T80" fmla="*/ 28 w 247"/>
                <a:gd name="T81" fmla="*/ 22 h 2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7" h="257">
                  <a:moveTo>
                    <a:pt x="55" y="44"/>
                  </a:moveTo>
                  <a:lnTo>
                    <a:pt x="59" y="40"/>
                  </a:lnTo>
                  <a:lnTo>
                    <a:pt x="67" y="33"/>
                  </a:lnTo>
                  <a:lnTo>
                    <a:pt x="79" y="23"/>
                  </a:lnTo>
                  <a:lnTo>
                    <a:pt x="97" y="13"/>
                  </a:lnTo>
                  <a:lnTo>
                    <a:pt x="116" y="5"/>
                  </a:lnTo>
                  <a:lnTo>
                    <a:pt x="137" y="0"/>
                  </a:lnTo>
                  <a:lnTo>
                    <a:pt x="160" y="2"/>
                  </a:lnTo>
                  <a:lnTo>
                    <a:pt x="182" y="14"/>
                  </a:lnTo>
                  <a:lnTo>
                    <a:pt x="201" y="29"/>
                  </a:lnTo>
                  <a:lnTo>
                    <a:pt x="217" y="43"/>
                  </a:lnTo>
                  <a:lnTo>
                    <a:pt x="230" y="56"/>
                  </a:lnTo>
                  <a:lnTo>
                    <a:pt x="239" y="68"/>
                  </a:lnTo>
                  <a:lnTo>
                    <a:pt x="245" y="81"/>
                  </a:lnTo>
                  <a:lnTo>
                    <a:pt x="247" y="92"/>
                  </a:lnTo>
                  <a:lnTo>
                    <a:pt x="246" y="105"/>
                  </a:lnTo>
                  <a:lnTo>
                    <a:pt x="242" y="116"/>
                  </a:lnTo>
                  <a:lnTo>
                    <a:pt x="238" y="123"/>
                  </a:lnTo>
                  <a:lnTo>
                    <a:pt x="231" y="132"/>
                  </a:lnTo>
                  <a:lnTo>
                    <a:pt x="223" y="143"/>
                  </a:lnTo>
                  <a:lnTo>
                    <a:pt x="214" y="154"/>
                  </a:lnTo>
                  <a:lnTo>
                    <a:pt x="202" y="166"/>
                  </a:lnTo>
                  <a:lnTo>
                    <a:pt x="191" y="178"/>
                  </a:lnTo>
                  <a:lnTo>
                    <a:pt x="177" y="191"/>
                  </a:lnTo>
                  <a:lnTo>
                    <a:pt x="162" y="204"/>
                  </a:lnTo>
                  <a:lnTo>
                    <a:pt x="147" y="216"/>
                  </a:lnTo>
                  <a:lnTo>
                    <a:pt x="131" y="227"/>
                  </a:lnTo>
                  <a:lnTo>
                    <a:pt x="115" y="237"/>
                  </a:lnTo>
                  <a:lnTo>
                    <a:pt x="99" y="245"/>
                  </a:lnTo>
                  <a:lnTo>
                    <a:pt x="83" y="251"/>
                  </a:lnTo>
                  <a:lnTo>
                    <a:pt x="67" y="256"/>
                  </a:lnTo>
                  <a:lnTo>
                    <a:pt x="52" y="257"/>
                  </a:lnTo>
                  <a:lnTo>
                    <a:pt x="37" y="256"/>
                  </a:lnTo>
                  <a:lnTo>
                    <a:pt x="14" y="243"/>
                  </a:lnTo>
                  <a:lnTo>
                    <a:pt x="2" y="219"/>
                  </a:lnTo>
                  <a:lnTo>
                    <a:pt x="0" y="187"/>
                  </a:lnTo>
                  <a:lnTo>
                    <a:pt x="4" y="150"/>
                  </a:lnTo>
                  <a:lnTo>
                    <a:pt x="14" y="114"/>
                  </a:lnTo>
                  <a:lnTo>
                    <a:pt x="26" y="82"/>
                  </a:lnTo>
                  <a:lnTo>
                    <a:pt x="41" y="56"/>
                  </a:lnTo>
                  <a:lnTo>
                    <a:pt x="55" y="44"/>
                  </a:ln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407" name="Freeform 13">
              <a:extLst>
                <a:ext uri="{FF2B5EF4-FFF2-40B4-BE49-F238E27FC236}">
                  <a16:creationId xmlns:a16="http://schemas.microsoft.com/office/drawing/2014/main" id="{B6446608-A250-4A4C-97FF-48ABFB859C15}"/>
                </a:ext>
              </a:extLst>
            </p:cNvPr>
            <p:cNvSpPr>
              <a:spLocks/>
            </p:cNvSpPr>
            <p:nvPr/>
          </p:nvSpPr>
          <p:spPr bwMode="auto">
            <a:xfrm>
              <a:off x="704" y="2978"/>
              <a:ext cx="195" cy="196"/>
            </a:xfrm>
            <a:custGeom>
              <a:avLst/>
              <a:gdLst>
                <a:gd name="T0" fmla="*/ 5 w 391"/>
                <a:gd name="T1" fmla="*/ 4 h 392"/>
                <a:gd name="T2" fmla="*/ 3 w 391"/>
                <a:gd name="T3" fmla="*/ 19 h 392"/>
                <a:gd name="T4" fmla="*/ 2 w 391"/>
                <a:gd name="T5" fmla="*/ 56 h 392"/>
                <a:gd name="T6" fmla="*/ 0 w 391"/>
                <a:gd name="T7" fmla="*/ 97 h 392"/>
                <a:gd name="T8" fmla="*/ 1 w 391"/>
                <a:gd name="T9" fmla="*/ 125 h 392"/>
                <a:gd name="T10" fmla="*/ 1 w 391"/>
                <a:gd name="T11" fmla="*/ 134 h 392"/>
                <a:gd name="T12" fmla="*/ 2 w 391"/>
                <a:gd name="T13" fmla="*/ 143 h 392"/>
                <a:gd name="T14" fmla="*/ 2 w 391"/>
                <a:gd name="T15" fmla="*/ 152 h 392"/>
                <a:gd name="T16" fmla="*/ 3 w 391"/>
                <a:gd name="T17" fmla="*/ 160 h 392"/>
                <a:gd name="T18" fmla="*/ 7 w 391"/>
                <a:gd name="T19" fmla="*/ 168 h 392"/>
                <a:gd name="T20" fmla="*/ 13 w 391"/>
                <a:gd name="T21" fmla="*/ 175 h 392"/>
                <a:gd name="T22" fmla="*/ 21 w 391"/>
                <a:gd name="T23" fmla="*/ 181 h 392"/>
                <a:gd name="T24" fmla="*/ 34 w 391"/>
                <a:gd name="T25" fmla="*/ 185 h 392"/>
                <a:gd name="T26" fmla="*/ 42 w 391"/>
                <a:gd name="T27" fmla="*/ 186 h 392"/>
                <a:gd name="T28" fmla="*/ 51 w 391"/>
                <a:gd name="T29" fmla="*/ 188 h 392"/>
                <a:gd name="T30" fmla="*/ 61 w 391"/>
                <a:gd name="T31" fmla="*/ 189 h 392"/>
                <a:gd name="T32" fmla="*/ 71 w 391"/>
                <a:gd name="T33" fmla="*/ 190 h 392"/>
                <a:gd name="T34" fmla="*/ 83 w 391"/>
                <a:gd name="T35" fmla="*/ 191 h 392"/>
                <a:gd name="T36" fmla="*/ 94 w 391"/>
                <a:gd name="T37" fmla="*/ 191 h 392"/>
                <a:gd name="T38" fmla="*/ 106 w 391"/>
                <a:gd name="T39" fmla="*/ 192 h 392"/>
                <a:gd name="T40" fmla="*/ 118 w 391"/>
                <a:gd name="T41" fmla="*/ 193 h 392"/>
                <a:gd name="T42" fmla="*/ 129 w 391"/>
                <a:gd name="T43" fmla="*/ 193 h 392"/>
                <a:gd name="T44" fmla="*/ 140 w 391"/>
                <a:gd name="T45" fmla="*/ 193 h 392"/>
                <a:gd name="T46" fmla="*/ 151 w 391"/>
                <a:gd name="T47" fmla="*/ 194 h 392"/>
                <a:gd name="T48" fmla="*/ 161 w 391"/>
                <a:gd name="T49" fmla="*/ 194 h 392"/>
                <a:gd name="T50" fmla="*/ 169 w 391"/>
                <a:gd name="T51" fmla="*/ 195 h 392"/>
                <a:gd name="T52" fmla="*/ 177 w 391"/>
                <a:gd name="T53" fmla="*/ 195 h 392"/>
                <a:gd name="T54" fmla="*/ 184 w 391"/>
                <a:gd name="T55" fmla="*/ 196 h 392"/>
                <a:gd name="T56" fmla="*/ 188 w 391"/>
                <a:gd name="T57" fmla="*/ 196 h 392"/>
                <a:gd name="T58" fmla="*/ 193 w 391"/>
                <a:gd name="T59" fmla="*/ 196 h 392"/>
                <a:gd name="T60" fmla="*/ 195 w 391"/>
                <a:gd name="T61" fmla="*/ 195 h 392"/>
                <a:gd name="T62" fmla="*/ 193 w 391"/>
                <a:gd name="T63" fmla="*/ 193 h 392"/>
                <a:gd name="T64" fmla="*/ 188 w 391"/>
                <a:gd name="T65" fmla="*/ 190 h 392"/>
                <a:gd name="T66" fmla="*/ 181 w 391"/>
                <a:gd name="T67" fmla="*/ 187 h 392"/>
                <a:gd name="T68" fmla="*/ 173 w 391"/>
                <a:gd name="T69" fmla="*/ 185 h 392"/>
                <a:gd name="T70" fmla="*/ 164 w 391"/>
                <a:gd name="T71" fmla="*/ 183 h 392"/>
                <a:gd name="T72" fmla="*/ 156 w 391"/>
                <a:gd name="T73" fmla="*/ 182 h 392"/>
                <a:gd name="T74" fmla="*/ 151 w 391"/>
                <a:gd name="T75" fmla="*/ 182 h 392"/>
                <a:gd name="T76" fmla="*/ 145 w 391"/>
                <a:gd name="T77" fmla="*/ 182 h 392"/>
                <a:gd name="T78" fmla="*/ 138 w 391"/>
                <a:gd name="T79" fmla="*/ 183 h 392"/>
                <a:gd name="T80" fmla="*/ 129 w 391"/>
                <a:gd name="T81" fmla="*/ 183 h 392"/>
                <a:gd name="T82" fmla="*/ 120 w 391"/>
                <a:gd name="T83" fmla="*/ 183 h 392"/>
                <a:gd name="T84" fmla="*/ 110 w 391"/>
                <a:gd name="T85" fmla="*/ 183 h 392"/>
                <a:gd name="T86" fmla="*/ 100 w 391"/>
                <a:gd name="T87" fmla="*/ 183 h 392"/>
                <a:gd name="T88" fmla="*/ 90 w 391"/>
                <a:gd name="T89" fmla="*/ 183 h 392"/>
                <a:gd name="T90" fmla="*/ 80 w 391"/>
                <a:gd name="T91" fmla="*/ 183 h 392"/>
                <a:gd name="T92" fmla="*/ 70 w 391"/>
                <a:gd name="T93" fmla="*/ 182 h 392"/>
                <a:gd name="T94" fmla="*/ 61 w 391"/>
                <a:gd name="T95" fmla="*/ 181 h 392"/>
                <a:gd name="T96" fmla="*/ 52 w 391"/>
                <a:gd name="T97" fmla="*/ 180 h 392"/>
                <a:gd name="T98" fmla="*/ 45 w 391"/>
                <a:gd name="T99" fmla="*/ 178 h 392"/>
                <a:gd name="T100" fmla="*/ 39 w 391"/>
                <a:gd name="T101" fmla="*/ 176 h 392"/>
                <a:gd name="T102" fmla="*/ 33 w 391"/>
                <a:gd name="T103" fmla="*/ 174 h 392"/>
                <a:gd name="T104" fmla="*/ 30 w 391"/>
                <a:gd name="T105" fmla="*/ 171 h 392"/>
                <a:gd name="T106" fmla="*/ 22 w 391"/>
                <a:gd name="T107" fmla="*/ 158 h 392"/>
                <a:gd name="T108" fmla="*/ 17 w 391"/>
                <a:gd name="T109" fmla="*/ 143 h 392"/>
                <a:gd name="T110" fmla="*/ 15 w 391"/>
                <a:gd name="T111" fmla="*/ 120 h 392"/>
                <a:gd name="T112" fmla="*/ 14 w 391"/>
                <a:gd name="T113" fmla="*/ 87 h 392"/>
                <a:gd name="T114" fmla="*/ 15 w 391"/>
                <a:gd name="T115" fmla="*/ 49 h 392"/>
                <a:gd name="T116" fmla="*/ 15 w 391"/>
                <a:gd name="T117" fmla="*/ 18 h 392"/>
                <a:gd name="T118" fmla="*/ 13 w 391"/>
                <a:gd name="T119" fmla="*/ 0 h 392"/>
                <a:gd name="T120" fmla="*/ 5 w 391"/>
                <a:gd name="T121" fmla="*/ 4 h 3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1" h="392">
                  <a:moveTo>
                    <a:pt x="10" y="7"/>
                  </a:moveTo>
                  <a:lnTo>
                    <a:pt x="7" y="38"/>
                  </a:lnTo>
                  <a:lnTo>
                    <a:pt x="4" y="111"/>
                  </a:lnTo>
                  <a:lnTo>
                    <a:pt x="0" y="193"/>
                  </a:lnTo>
                  <a:lnTo>
                    <a:pt x="2" y="250"/>
                  </a:lnTo>
                  <a:lnTo>
                    <a:pt x="3" y="267"/>
                  </a:lnTo>
                  <a:lnTo>
                    <a:pt x="4" y="286"/>
                  </a:lnTo>
                  <a:lnTo>
                    <a:pt x="5" y="304"/>
                  </a:lnTo>
                  <a:lnTo>
                    <a:pt x="7" y="320"/>
                  </a:lnTo>
                  <a:lnTo>
                    <a:pt x="14" y="336"/>
                  </a:lnTo>
                  <a:lnTo>
                    <a:pt x="26" y="350"/>
                  </a:lnTo>
                  <a:lnTo>
                    <a:pt x="43" y="362"/>
                  </a:lnTo>
                  <a:lnTo>
                    <a:pt x="68" y="370"/>
                  </a:lnTo>
                  <a:lnTo>
                    <a:pt x="84" y="372"/>
                  </a:lnTo>
                  <a:lnTo>
                    <a:pt x="103" y="376"/>
                  </a:lnTo>
                  <a:lnTo>
                    <a:pt x="122" y="378"/>
                  </a:lnTo>
                  <a:lnTo>
                    <a:pt x="143" y="379"/>
                  </a:lnTo>
                  <a:lnTo>
                    <a:pt x="166" y="381"/>
                  </a:lnTo>
                  <a:lnTo>
                    <a:pt x="189" y="382"/>
                  </a:lnTo>
                  <a:lnTo>
                    <a:pt x="212" y="384"/>
                  </a:lnTo>
                  <a:lnTo>
                    <a:pt x="236" y="385"/>
                  </a:lnTo>
                  <a:lnTo>
                    <a:pt x="259" y="386"/>
                  </a:lnTo>
                  <a:lnTo>
                    <a:pt x="281" y="386"/>
                  </a:lnTo>
                  <a:lnTo>
                    <a:pt x="302" y="387"/>
                  </a:lnTo>
                  <a:lnTo>
                    <a:pt x="322" y="388"/>
                  </a:lnTo>
                  <a:lnTo>
                    <a:pt x="339" y="389"/>
                  </a:lnTo>
                  <a:lnTo>
                    <a:pt x="355" y="389"/>
                  </a:lnTo>
                  <a:lnTo>
                    <a:pt x="368" y="391"/>
                  </a:lnTo>
                  <a:lnTo>
                    <a:pt x="377" y="392"/>
                  </a:lnTo>
                  <a:lnTo>
                    <a:pt x="387" y="392"/>
                  </a:lnTo>
                  <a:lnTo>
                    <a:pt x="391" y="389"/>
                  </a:lnTo>
                  <a:lnTo>
                    <a:pt x="386" y="386"/>
                  </a:lnTo>
                  <a:lnTo>
                    <a:pt x="376" y="380"/>
                  </a:lnTo>
                  <a:lnTo>
                    <a:pt x="362" y="374"/>
                  </a:lnTo>
                  <a:lnTo>
                    <a:pt x="346" y="369"/>
                  </a:lnTo>
                  <a:lnTo>
                    <a:pt x="328" y="365"/>
                  </a:lnTo>
                  <a:lnTo>
                    <a:pt x="312" y="364"/>
                  </a:lnTo>
                  <a:lnTo>
                    <a:pt x="303" y="364"/>
                  </a:lnTo>
                  <a:lnTo>
                    <a:pt x="290" y="364"/>
                  </a:lnTo>
                  <a:lnTo>
                    <a:pt x="276" y="365"/>
                  </a:lnTo>
                  <a:lnTo>
                    <a:pt x="259" y="365"/>
                  </a:lnTo>
                  <a:lnTo>
                    <a:pt x="241" y="365"/>
                  </a:lnTo>
                  <a:lnTo>
                    <a:pt x="221" y="366"/>
                  </a:lnTo>
                  <a:lnTo>
                    <a:pt x="201" y="366"/>
                  </a:lnTo>
                  <a:lnTo>
                    <a:pt x="181" y="365"/>
                  </a:lnTo>
                  <a:lnTo>
                    <a:pt x="160" y="365"/>
                  </a:lnTo>
                  <a:lnTo>
                    <a:pt x="141" y="364"/>
                  </a:lnTo>
                  <a:lnTo>
                    <a:pt x="122" y="362"/>
                  </a:lnTo>
                  <a:lnTo>
                    <a:pt x="105" y="359"/>
                  </a:lnTo>
                  <a:lnTo>
                    <a:pt x="90" y="356"/>
                  </a:lnTo>
                  <a:lnTo>
                    <a:pt x="78" y="351"/>
                  </a:lnTo>
                  <a:lnTo>
                    <a:pt x="67" y="347"/>
                  </a:lnTo>
                  <a:lnTo>
                    <a:pt x="60" y="341"/>
                  </a:lnTo>
                  <a:lnTo>
                    <a:pt x="45" y="316"/>
                  </a:lnTo>
                  <a:lnTo>
                    <a:pt x="35" y="285"/>
                  </a:lnTo>
                  <a:lnTo>
                    <a:pt x="30" y="239"/>
                  </a:lnTo>
                  <a:lnTo>
                    <a:pt x="29" y="174"/>
                  </a:lnTo>
                  <a:lnTo>
                    <a:pt x="30" y="98"/>
                  </a:lnTo>
                  <a:lnTo>
                    <a:pt x="31" y="36"/>
                  </a:lnTo>
                  <a:lnTo>
                    <a:pt x="26" y="0"/>
                  </a:lnTo>
                  <a:lnTo>
                    <a:pt x="1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408" name="Freeform 14">
              <a:extLst>
                <a:ext uri="{FF2B5EF4-FFF2-40B4-BE49-F238E27FC236}">
                  <a16:creationId xmlns:a16="http://schemas.microsoft.com/office/drawing/2014/main" id="{8332B838-CEE5-49A5-83DC-EAC5F76C589E}"/>
                </a:ext>
              </a:extLst>
            </p:cNvPr>
            <p:cNvSpPr>
              <a:spLocks/>
            </p:cNvSpPr>
            <p:nvPr/>
          </p:nvSpPr>
          <p:spPr bwMode="auto">
            <a:xfrm>
              <a:off x="829" y="2656"/>
              <a:ext cx="76" cy="102"/>
            </a:xfrm>
            <a:custGeom>
              <a:avLst/>
              <a:gdLst>
                <a:gd name="T0" fmla="*/ 41 w 151"/>
                <a:gd name="T1" fmla="*/ 0 h 204"/>
                <a:gd name="T2" fmla="*/ 41 w 151"/>
                <a:gd name="T3" fmla="*/ 0 h 204"/>
                <a:gd name="T4" fmla="*/ 39 w 151"/>
                <a:gd name="T5" fmla="*/ 1 h 204"/>
                <a:gd name="T6" fmla="*/ 37 w 151"/>
                <a:gd name="T7" fmla="*/ 4 h 204"/>
                <a:gd name="T8" fmla="*/ 33 w 151"/>
                <a:gd name="T9" fmla="*/ 9 h 204"/>
                <a:gd name="T10" fmla="*/ 29 w 151"/>
                <a:gd name="T11" fmla="*/ 14 h 204"/>
                <a:gd name="T12" fmla="*/ 23 w 151"/>
                <a:gd name="T13" fmla="*/ 21 h 204"/>
                <a:gd name="T14" fmla="*/ 18 w 151"/>
                <a:gd name="T15" fmla="*/ 28 h 204"/>
                <a:gd name="T16" fmla="*/ 14 w 151"/>
                <a:gd name="T17" fmla="*/ 36 h 204"/>
                <a:gd name="T18" fmla="*/ 9 w 151"/>
                <a:gd name="T19" fmla="*/ 43 h 204"/>
                <a:gd name="T20" fmla="*/ 3 w 151"/>
                <a:gd name="T21" fmla="*/ 57 h 204"/>
                <a:gd name="T22" fmla="*/ 0 w 151"/>
                <a:gd name="T23" fmla="*/ 70 h 204"/>
                <a:gd name="T24" fmla="*/ 3 w 151"/>
                <a:gd name="T25" fmla="*/ 82 h 204"/>
                <a:gd name="T26" fmla="*/ 12 w 151"/>
                <a:gd name="T27" fmla="*/ 93 h 204"/>
                <a:gd name="T28" fmla="*/ 18 w 151"/>
                <a:gd name="T29" fmla="*/ 98 h 204"/>
                <a:gd name="T30" fmla="*/ 26 w 151"/>
                <a:gd name="T31" fmla="*/ 101 h 204"/>
                <a:gd name="T32" fmla="*/ 34 w 151"/>
                <a:gd name="T33" fmla="*/ 102 h 204"/>
                <a:gd name="T34" fmla="*/ 42 w 151"/>
                <a:gd name="T35" fmla="*/ 102 h 204"/>
                <a:gd name="T36" fmla="*/ 50 w 151"/>
                <a:gd name="T37" fmla="*/ 100 h 204"/>
                <a:gd name="T38" fmla="*/ 58 w 151"/>
                <a:gd name="T39" fmla="*/ 94 h 204"/>
                <a:gd name="T40" fmla="*/ 65 w 151"/>
                <a:gd name="T41" fmla="*/ 86 h 204"/>
                <a:gd name="T42" fmla="*/ 71 w 151"/>
                <a:gd name="T43" fmla="*/ 75 h 204"/>
                <a:gd name="T44" fmla="*/ 75 w 151"/>
                <a:gd name="T45" fmla="*/ 63 h 204"/>
                <a:gd name="T46" fmla="*/ 76 w 151"/>
                <a:gd name="T47" fmla="*/ 52 h 204"/>
                <a:gd name="T48" fmla="*/ 75 w 151"/>
                <a:gd name="T49" fmla="*/ 41 h 204"/>
                <a:gd name="T50" fmla="*/ 71 w 151"/>
                <a:gd name="T51" fmla="*/ 31 h 204"/>
                <a:gd name="T52" fmla="*/ 65 w 151"/>
                <a:gd name="T53" fmla="*/ 22 h 204"/>
                <a:gd name="T54" fmla="*/ 58 w 151"/>
                <a:gd name="T55" fmla="*/ 13 h 204"/>
                <a:gd name="T56" fmla="*/ 50 w 151"/>
                <a:gd name="T57" fmla="*/ 6 h 204"/>
                <a:gd name="T58" fmla="*/ 41 w 151"/>
                <a:gd name="T59" fmla="*/ 0 h 20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1" h="204">
                  <a:moveTo>
                    <a:pt x="81" y="0"/>
                  </a:moveTo>
                  <a:lnTo>
                    <a:pt x="81" y="0"/>
                  </a:lnTo>
                  <a:lnTo>
                    <a:pt x="78" y="2"/>
                  </a:lnTo>
                  <a:lnTo>
                    <a:pt x="74" y="8"/>
                  </a:lnTo>
                  <a:lnTo>
                    <a:pt x="66" y="17"/>
                  </a:lnTo>
                  <a:lnTo>
                    <a:pt x="57" y="28"/>
                  </a:lnTo>
                  <a:lnTo>
                    <a:pt x="46" y="41"/>
                  </a:lnTo>
                  <a:lnTo>
                    <a:pt x="36" y="56"/>
                  </a:lnTo>
                  <a:lnTo>
                    <a:pt x="27" y="71"/>
                  </a:lnTo>
                  <a:lnTo>
                    <a:pt x="17" y="86"/>
                  </a:lnTo>
                  <a:lnTo>
                    <a:pt x="6" y="114"/>
                  </a:lnTo>
                  <a:lnTo>
                    <a:pt x="0" y="139"/>
                  </a:lnTo>
                  <a:lnTo>
                    <a:pt x="6" y="164"/>
                  </a:lnTo>
                  <a:lnTo>
                    <a:pt x="23" y="186"/>
                  </a:lnTo>
                  <a:lnTo>
                    <a:pt x="36" y="195"/>
                  </a:lnTo>
                  <a:lnTo>
                    <a:pt x="51" y="201"/>
                  </a:lnTo>
                  <a:lnTo>
                    <a:pt x="67" y="204"/>
                  </a:lnTo>
                  <a:lnTo>
                    <a:pt x="83" y="203"/>
                  </a:lnTo>
                  <a:lnTo>
                    <a:pt x="99" y="199"/>
                  </a:lnTo>
                  <a:lnTo>
                    <a:pt x="115" y="188"/>
                  </a:lnTo>
                  <a:lnTo>
                    <a:pt x="129" y="172"/>
                  </a:lnTo>
                  <a:lnTo>
                    <a:pt x="142" y="149"/>
                  </a:lnTo>
                  <a:lnTo>
                    <a:pt x="150" y="126"/>
                  </a:lnTo>
                  <a:lnTo>
                    <a:pt x="151" y="103"/>
                  </a:lnTo>
                  <a:lnTo>
                    <a:pt x="149" y="82"/>
                  </a:lnTo>
                  <a:lnTo>
                    <a:pt x="142" y="62"/>
                  </a:lnTo>
                  <a:lnTo>
                    <a:pt x="130" y="43"/>
                  </a:lnTo>
                  <a:lnTo>
                    <a:pt x="116" y="26"/>
                  </a:lnTo>
                  <a:lnTo>
                    <a:pt x="99" y="12"/>
                  </a:lnTo>
                  <a:lnTo>
                    <a:pt x="81" y="0"/>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409" name="Freeform 15">
              <a:extLst>
                <a:ext uri="{FF2B5EF4-FFF2-40B4-BE49-F238E27FC236}">
                  <a16:creationId xmlns:a16="http://schemas.microsoft.com/office/drawing/2014/main" id="{21A5BBBD-0C4A-442C-8639-1E8AA7715508}"/>
                </a:ext>
              </a:extLst>
            </p:cNvPr>
            <p:cNvSpPr>
              <a:spLocks/>
            </p:cNvSpPr>
            <p:nvPr/>
          </p:nvSpPr>
          <p:spPr bwMode="auto">
            <a:xfrm>
              <a:off x="850" y="2971"/>
              <a:ext cx="132" cy="114"/>
            </a:xfrm>
            <a:custGeom>
              <a:avLst/>
              <a:gdLst>
                <a:gd name="T0" fmla="*/ 10 w 263"/>
                <a:gd name="T1" fmla="*/ 39 h 228"/>
                <a:gd name="T2" fmla="*/ 12 w 263"/>
                <a:gd name="T3" fmla="*/ 37 h 228"/>
                <a:gd name="T4" fmla="*/ 16 w 263"/>
                <a:gd name="T5" fmla="*/ 33 h 228"/>
                <a:gd name="T6" fmla="*/ 22 w 263"/>
                <a:gd name="T7" fmla="*/ 26 h 228"/>
                <a:gd name="T8" fmla="*/ 30 w 263"/>
                <a:gd name="T9" fmla="*/ 19 h 228"/>
                <a:gd name="T10" fmla="*/ 39 w 263"/>
                <a:gd name="T11" fmla="*/ 11 h 228"/>
                <a:gd name="T12" fmla="*/ 47 w 263"/>
                <a:gd name="T13" fmla="*/ 6 h 228"/>
                <a:gd name="T14" fmla="*/ 55 w 263"/>
                <a:gd name="T15" fmla="*/ 2 h 228"/>
                <a:gd name="T16" fmla="*/ 63 w 263"/>
                <a:gd name="T17" fmla="*/ 0 h 228"/>
                <a:gd name="T18" fmla="*/ 71 w 263"/>
                <a:gd name="T19" fmla="*/ 2 h 228"/>
                <a:gd name="T20" fmla="*/ 82 w 263"/>
                <a:gd name="T21" fmla="*/ 5 h 228"/>
                <a:gd name="T22" fmla="*/ 94 w 263"/>
                <a:gd name="T23" fmla="*/ 10 h 228"/>
                <a:gd name="T24" fmla="*/ 106 w 263"/>
                <a:gd name="T25" fmla="*/ 15 h 228"/>
                <a:gd name="T26" fmla="*/ 118 w 263"/>
                <a:gd name="T27" fmla="*/ 23 h 228"/>
                <a:gd name="T28" fmla="*/ 126 w 263"/>
                <a:gd name="T29" fmla="*/ 31 h 228"/>
                <a:gd name="T30" fmla="*/ 131 w 263"/>
                <a:gd name="T31" fmla="*/ 41 h 228"/>
                <a:gd name="T32" fmla="*/ 132 w 263"/>
                <a:gd name="T33" fmla="*/ 51 h 228"/>
                <a:gd name="T34" fmla="*/ 130 w 263"/>
                <a:gd name="T35" fmla="*/ 57 h 228"/>
                <a:gd name="T36" fmla="*/ 127 w 263"/>
                <a:gd name="T37" fmla="*/ 62 h 228"/>
                <a:gd name="T38" fmla="*/ 122 w 263"/>
                <a:gd name="T39" fmla="*/ 67 h 228"/>
                <a:gd name="T40" fmla="*/ 117 w 263"/>
                <a:gd name="T41" fmla="*/ 73 h 228"/>
                <a:gd name="T42" fmla="*/ 111 w 263"/>
                <a:gd name="T43" fmla="*/ 78 h 228"/>
                <a:gd name="T44" fmla="*/ 105 w 263"/>
                <a:gd name="T45" fmla="*/ 83 h 228"/>
                <a:gd name="T46" fmla="*/ 98 w 263"/>
                <a:gd name="T47" fmla="*/ 88 h 228"/>
                <a:gd name="T48" fmla="*/ 90 w 263"/>
                <a:gd name="T49" fmla="*/ 92 h 228"/>
                <a:gd name="T50" fmla="*/ 83 w 263"/>
                <a:gd name="T51" fmla="*/ 97 h 228"/>
                <a:gd name="T52" fmla="*/ 75 w 263"/>
                <a:gd name="T53" fmla="*/ 101 h 228"/>
                <a:gd name="T54" fmla="*/ 67 w 263"/>
                <a:gd name="T55" fmla="*/ 104 h 228"/>
                <a:gd name="T56" fmla="*/ 60 w 263"/>
                <a:gd name="T57" fmla="*/ 107 h 228"/>
                <a:gd name="T58" fmla="*/ 53 w 263"/>
                <a:gd name="T59" fmla="*/ 110 h 228"/>
                <a:gd name="T60" fmla="*/ 47 w 263"/>
                <a:gd name="T61" fmla="*/ 111 h 228"/>
                <a:gd name="T62" fmla="*/ 41 w 263"/>
                <a:gd name="T63" fmla="*/ 113 h 228"/>
                <a:gd name="T64" fmla="*/ 36 w 263"/>
                <a:gd name="T65" fmla="*/ 114 h 228"/>
                <a:gd name="T66" fmla="*/ 27 w 263"/>
                <a:gd name="T67" fmla="*/ 113 h 228"/>
                <a:gd name="T68" fmla="*/ 18 w 263"/>
                <a:gd name="T69" fmla="*/ 107 h 228"/>
                <a:gd name="T70" fmla="*/ 10 w 263"/>
                <a:gd name="T71" fmla="*/ 99 h 228"/>
                <a:gd name="T72" fmla="*/ 5 w 263"/>
                <a:gd name="T73" fmla="*/ 87 h 228"/>
                <a:gd name="T74" fmla="*/ 1 w 263"/>
                <a:gd name="T75" fmla="*/ 75 h 228"/>
                <a:gd name="T76" fmla="*/ 0 w 263"/>
                <a:gd name="T77" fmla="*/ 62 h 228"/>
                <a:gd name="T78" fmla="*/ 3 w 263"/>
                <a:gd name="T79" fmla="*/ 50 h 228"/>
                <a:gd name="T80" fmla="*/ 10 w 263"/>
                <a:gd name="T81" fmla="*/ 39 h 2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3" h="228">
                  <a:moveTo>
                    <a:pt x="19" y="77"/>
                  </a:moveTo>
                  <a:lnTo>
                    <a:pt x="23" y="74"/>
                  </a:lnTo>
                  <a:lnTo>
                    <a:pt x="31" y="65"/>
                  </a:lnTo>
                  <a:lnTo>
                    <a:pt x="43" y="52"/>
                  </a:lnTo>
                  <a:lnTo>
                    <a:pt x="60" y="37"/>
                  </a:lnTo>
                  <a:lnTo>
                    <a:pt x="77" y="22"/>
                  </a:lnTo>
                  <a:lnTo>
                    <a:pt x="94" y="11"/>
                  </a:lnTo>
                  <a:lnTo>
                    <a:pt x="110" y="3"/>
                  </a:lnTo>
                  <a:lnTo>
                    <a:pt x="125" y="0"/>
                  </a:lnTo>
                  <a:lnTo>
                    <a:pt x="141" y="4"/>
                  </a:lnTo>
                  <a:lnTo>
                    <a:pt x="163" y="9"/>
                  </a:lnTo>
                  <a:lnTo>
                    <a:pt x="187" y="19"/>
                  </a:lnTo>
                  <a:lnTo>
                    <a:pt x="211" y="30"/>
                  </a:lnTo>
                  <a:lnTo>
                    <a:pt x="235" y="45"/>
                  </a:lnTo>
                  <a:lnTo>
                    <a:pt x="252" y="62"/>
                  </a:lnTo>
                  <a:lnTo>
                    <a:pt x="262" y="81"/>
                  </a:lnTo>
                  <a:lnTo>
                    <a:pt x="263" y="102"/>
                  </a:lnTo>
                  <a:lnTo>
                    <a:pt x="259" y="113"/>
                  </a:lnTo>
                  <a:lnTo>
                    <a:pt x="253" y="123"/>
                  </a:lnTo>
                  <a:lnTo>
                    <a:pt x="244" y="134"/>
                  </a:lnTo>
                  <a:lnTo>
                    <a:pt x="233" y="145"/>
                  </a:lnTo>
                  <a:lnTo>
                    <a:pt x="222" y="156"/>
                  </a:lnTo>
                  <a:lnTo>
                    <a:pt x="209" y="165"/>
                  </a:lnTo>
                  <a:lnTo>
                    <a:pt x="195" y="175"/>
                  </a:lnTo>
                  <a:lnTo>
                    <a:pt x="180" y="183"/>
                  </a:lnTo>
                  <a:lnTo>
                    <a:pt x="165" y="193"/>
                  </a:lnTo>
                  <a:lnTo>
                    <a:pt x="149" y="201"/>
                  </a:lnTo>
                  <a:lnTo>
                    <a:pt x="134" y="208"/>
                  </a:lnTo>
                  <a:lnTo>
                    <a:pt x="119" y="213"/>
                  </a:lnTo>
                  <a:lnTo>
                    <a:pt x="106" y="219"/>
                  </a:lnTo>
                  <a:lnTo>
                    <a:pt x="93" y="222"/>
                  </a:lnTo>
                  <a:lnTo>
                    <a:pt x="81" y="226"/>
                  </a:lnTo>
                  <a:lnTo>
                    <a:pt x="71" y="228"/>
                  </a:lnTo>
                  <a:lnTo>
                    <a:pt x="53" y="226"/>
                  </a:lnTo>
                  <a:lnTo>
                    <a:pt x="35" y="214"/>
                  </a:lnTo>
                  <a:lnTo>
                    <a:pt x="20" y="197"/>
                  </a:lnTo>
                  <a:lnTo>
                    <a:pt x="9" y="174"/>
                  </a:lnTo>
                  <a:lnTo>
                    <a:pt x="1" y="149"/>
                  </a:lnTo>
                  <a:lnTo>
                    <a:pt x="0" y="123"/>
                  </a:lnTo>
                  <a:lnTo>
                    <a:pt x="5" y="99"/>
                  </a:lnTo>
                  <a:lnTo>
                    <a:pt x="19" y="77"/>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410" name="Freeform 16">
              <a:extLst>
                <a:ext uri="{FF2B5EF4-FFF2-40B4-BE49-F238E27FC236}">
                  <a16:creationId xmlns:a16="http://schemas.microsoft.com/office/drawing/2014/main" id="{6DAA3DB4-2878-4EC4-BD84-5A246E1B309A}"/>
                </a:ext>
              </a:extLst>
            </p:cNvPr>
            <p:cNvSpPr>
              <a:spLocks/>
            </p:cNvSpPr>
            <p:nvPr/>
          </p:nvSpPr>
          <p:spPr bwMode="auto">
            <a:xfrm>
              <a:off x="827" y="2992"/>
              <a:ext cx="80" cy="104"/>
            </a:xfrm>
            <a:custGeom>
              <a:avLst/>
              <a:gdLst>
                <a:gd name="T0" fmla="*/ 52 w 160"/>
                <a:gd name="T1" fmla="*/ 0 h 207"/>
                <a:gd name="T2" fmla="*/ 53 w 160"/>
                <a:gd name="T3" fmla="*/ 1 h 207"/>
                <a:gd name="T4" fmla="*/ 56 w 160"/>
                <a:gd name="T5" fmla="*/ 4 h 207"/>
                <a:gd name="T6" fmla="*/ 61 w 160"/>
                <a:gd name="T7" fmla="*/ 8 h 207"/>
                <a:gd name="T8" fmla="*/ 67 w 160"/>
                <a:gd name="T9" fmla="*/ 15 h 207"/>
                <a:gd name="T10" fmla="*/ 72 w 160"/>
                <a:gd name="T11" fmla="*/ 23 h 207"/>
                <a:gd name="T12" fmla="*/ 77 w 160"/>
                <a:gd name="T13" fmla="*/ 32 h 207"/>
                <a:gd name="T14" fmla="*/ 79 w 160"/>
                <a:gd name="T15" fmla="*/ 43 h 207"/>
                <a:gd name="T16" fmla="*/ 80 w 160"/>
                <a:gd name="T17" fmla="*/ 57 h 207"/>
                <a:gd name="T18" fmla="*/ 78 w 160"/>
                <a:gd name="T19" fmla="*/ 69 h 207"/>
                <a:gd name="T20" fmla="*/ 74 w 160"/>
                <a:gd name="T21" fmla="*/ 80 h 207"/>
                <a:gd name="T22" fmla="*/ 69 w 160"/>
                <a:gd name="T23" fmla="*/ 88 h 207"/>
                <a:gd name="T24" fmla="*/ 62 w 160"/>
                <a:gd name="T25" fmla="*/ 94 h 207"/>
                <a:gd name="T26" fmla="*/ 54 w 160"/>
                <a:gd name="T27" fmla="*/ 99 h 207"/>
                <a:gd name="T28" fmla="*/ 46 w 160"/>
                <a:gd name="T29" fmla="*/ 101 h 207"/>
                <a:gd name="T30" fmla="*/ 37 w 160"/>
                <a:gd name="T31" fmla="*/ 103 h 207"/>
                <a:gd name="T32" fmla="*/ 30 w 160"/>
                <a:gd name="T33" fmla="*/ 104 h 207"/>
                <a:gd name="T34" fmla="*/ 23 w 160"/>
                <a:gd name="T35" fmla="*/ 103 h 207"/>
                <a:gd name="T36" fmla="*/ 17 w 160"/>
                <a:gd name="T37" fmla="*/ 101 h 207"/>
                <a:gd name="T38" fmla="*/ 12 w 160"/>
                <a:gd name="T39" fmla="*/ 98 h 207"/>
                <a:gd name="T40" fmla="*/ 8 w 160"/>
                <a:gd name="T41" fmla="*/ 95 h 207"/>
                <a:gd name="T42" fmla="*/ 5 w 160"/>
                <a:gd name="T43" fmla="*/ 91 h 207"/>
                <a:gd name="T44" fmla="*/ 2 w 160"/>
                <a:gd name="T45" fmla="*/ 88 h 207"/>
                <a:gd name="T46" fmla="*/ 1 w 160"/>
                <a:gd name="T47" fmla="*/ 86 h 207"/>
                <a:gd name="T48" fmla="*/ 0 w 160"/>
                <a:gd name="T49" fmla="*/ 85 h 207"/>
                <a:gd name="T50" fmla="*/ 0 w 160"/>
                <a:gd name="T51" fmla="*/ 84 h 207"/>
                <a:gd name="T52" fmla="*/ 0 w 160"/>
                <a:gd name="T53" fmla="*/ 81 h 207"/>
                <a:gd name="T54" fmla="*/ 1 w 160"/>
                <a:gd name="T55" fmla="*/ 75 h 207"/>
                <a:gd name="T56" fmla="*/ 2 w 160"/>
                <a:gd name="T57" fmla="*/ 68 h 207"/>
                <a:gd name="T58" fmla="*/ 5 w 160"/>
                <a:gd name="T59" fmla="*/ 59 h 207"/>
                <a:gd name="T60" fmla="*/ 10 w 160"/>
                <a:gd name="T61" fmla="*/ 50 h 207"/>
                <a:gd name="T62" fmla="*/ 16 w 160"/>
                <a:gd name="T63" fmla="*/ 40 h 207"/>
                <a:gd name="T64" fmla="*/ 25 w 160"/>
                <a:gd name="T65" fmla="*/ 29 h 207"/>
                <a:gd name="T66" fmla="*/ 29 w 160"/>
                <a:gd name="T67" fmla="*/ 24 h 207"/>
                <a:gd name="T68" fmla="*/ 33 w 160"/>
                <a:gd name="T69" fmla="*/ 20 h 207"/>
                <a:gd name="T70" fmla="*/ 37 w 160"/>
                <a:gd name="T71" fmla="*/ 17 h 207"/>
                <a:gd name="T72" fmla="*/ 40 w 160"/>
                <a:gd name="T73" fmla="*/ 13 h 207"/>
                <a:gd name="T74" fmla="*/ 44 w 160"/>
                <a:gd name="T75" fmla="*/ 10 h 207"/>
                <a:gd name="T76" fmla="*/ 47 w 160"/>
                <a:gd name="T77" fmla="*/ 7 h 207"/>
                <a:gd name="T78" fmla="*/ 50 w 160"/>
                <a:gd name="T79" fmla="*/ 4 h 207"/>
                <a:gd name="T80" fmla="*/ 52 w 160"/>
                <a:gd name="T81" fmla="*/ 0 h 2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0" h="207">
                  <a:moveTo>
                    <a:pt x="103" y="0"/>
                  </a:moveTo>
                  <a:lnTo>
                    <a:pt x="106" y="2"/>
                  </a:lnTo>
                  <a:lnTo>
                    <a:pt x="112" y="7"/>
                  </a:lnTo>
                  <a:lnTo>
                    <a:pt x="122" y="16"/>
                  </a:lnTo>
                  <a:lnTo>
                    <a:pt x="133" y="29"/>
                  </a:lnTo>
                  <a:lnTo>
                    <a:pt x="144" y="45"/>
                  </a:lnTo>
                  <a:lnTo>
                    <a:pt x="153" y="64"/>
                  </a:lnTo>
                  <a:lnTo>
                    <a:pt x="158" y="86"/>
                  </a:lnTo>
                  <a:lnTo>
                    <a:pt x="160" y="113"/>
                  </a:lnTo>
                  <a:lnTo>
                    <a:pt x="156" y="138"/>
                  </a:lnTo>
                  <a:lnTo>
                    <a:pt x="148" y="159"/>
                  </a:lnTo>
                  <a:lnTo>
                    <a:pt x="137" y="175"/>
                  </a:lnTo>
                  <a:lnTo>
                    <a:pt x="123" y="188"/>
                  </a:lnTo>
                  <a:lnTo>
                    <a:pt x="108" y="197"/>
                  </a:lnTo>
                  <a:lnTo>
                    <a:pt x="92" y="202"/>
                  </a:lnTo>
                  <a:lnTo>
                    <a:pt x="74" y="206"/>
                  </a:lnTo>
                  <a:lnTo>
                    <a:pt x="59" y="207"/>
                  </a:lnTo>
                  <a:lnTo>
                    <a:pt x="46" y="206"/>
                  </a:lnTo>
                  <a:lnTo>
                    <a:pt x="34" y="201"/>
                  </a:lnTo>
                  <a:lnTo>
                    <a:pt x="24" y="196"/>
                  </a:lnTo>
                  <a:lnTo>
                    <a:pt x="16" y="189"/>
                  </a:lnTo>
                  <a:lnTo>
                    <a:pt x="9" y="182"/>
                  </a:lnTo>
                  <a:lnTo>
                    <a:pt x="3" y="176"/>
                  </a:lnTo>
                  <a:lnTo>
                    <a:pt x="1" y="171"/>
                  </a:lnTo>
                  <a:lnTo>
                    <a:pt x="0" y="170"/>
                  </a:lnTo>
                  <a:lnTo>
                    <a:pt x="0" y="168"/>
                  </a:lnTo>
                  <a:lnTo>
                    <a:pt x="0" y="161"/>
                  </a:lnTo>
                  <a:lnTo>
                    <a:pt x="1" y="150"/>
                  </a:lnTo>
                  <a:lnTo>
                    <a:pt x="4" y="136"/>
                  </a:lnTo>
                  <a:lnTo>
                    <a:pt x="10" y="118"/>
                  </a:lnTo>
                  <a:lnTo>
                    <a:pt x="19" y="100"/>
                  </a:lnTo>
                  <a:lnTo>
                    <a:pt x="32" y="79"/>
                  </a:lnTo>
                  <a:lnTo>
                    <a:pt x="49" y="57"/>
                  </a:lnTo>
                  <a:lnTo>
                    <a:pt x="57" y="48"/>
                  </a:lnTo>
                  <a:lnTo>
                    <a:pt x="65" y="40"/>
                  </a:lnTo>
                  <a:lnTo>
                    <a:pt x="73" y="33"/>
                  </a:lnTo>
                  <a:lnTo>
                    <a:pt x="80" y="26"/>
                  </a:lnTo>
                  <a:lnTo>
                    <a:pt x="87" y="19"/>
                  </a:lnTo>
                  <a:lnTo>
                    <a:pt x="93" y="13"/>
                  </a:lnTo>
                  <a:lnTo>
                    <a:pt x="99" y="7"/>
                  </a:lnTo>
                  <a:lnTo>
                    <a:pt x="103" y="0"/>
                  </a:lnTo>
                  <a:close/>
                </a:path>
              </a:pathLst>
            </a:custGeom>
            <a:solidFill>
              <a:srgbClr val="72FF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411" name="Freeform 17">
              <a:extLst>
                <a:ext uri="{FF2B5EF4-FFF2-40B4-BE49-F238E27FC236}">
                  <a16:creationId xmlns:a16="http://schemas.microsoft.com/office/drawing/2014/main" id="{8033EF21-58C0-4729-8A80-6499B534CBAC}"/>
                </a:ext>
              </a:extLst>
            </p:cNvPr>
            <p:cNvSpPr>
              <a:spLocks/>
            </p:cNvSpPr>
            <p:nvPr/>
          </p:nvSpPr>
          <p:spPr bwMode="auto">
            <a:xfrm>
              <a:off x="821" y="3000"/>
              <a:ext cx="161" cy="180"/>
            </a:xfrm>
            <a:custGeom>
              <a:avLst/>
              <a:gdLst>
                <a:gd name="T0" fmla="*/ 148 w 322"/>
                <a:gd name="T1" fmla="*/ 12 h 360"/>
                <a:gd name="T2" fmla="*/ 151 w 322"/>
                <a:gd name="T3" fmla="*/ 25 h 360"/>
                <a:gd name="T4" fmla="*/ 141 w 322"/>
                <a:gd name="T5" fmla="*/ 39 h 360"/>
                <a:gd name="T6" fmla="*/ 126 w 322"/>
                <a:gd name="T7" fmla="*/ 54 h 360"/>
                <a:gd name="T8" fmla="*/ 110 w 322"/>
                <a:gd name="T9" fmla="*/ 63 h 360"/>
                <a:gd name="T10" fmla="*/ 89 w 322"/>
                <a:gd name="T11" fmla="*/ 74 h 360"/>
                <a:gd name="T12" fmla="*/ 83 w 322"/>
                <a:gd name="T13" fmla="*/ 75 h 360"/>
                <a:gd name="T14" fmla="*/ 91 w 322"/>
                <a:gd name="T15" fmla="*/ 42 h 360"/>
                <a:gd name="T16" fmla="*/ 85 w 322"/>
                <a:gd name="T17" fmla="*/ 23 h 360"/>
                <a:gd name="T18" fmla="*/ 83 w 322"/>
                <a:gd name="T19" fmla="*/ 47 h 360"/>
                <a:gd name="T20" fmla="*/ 70 w 322"/>
                <a:gd name="T21" fmla="*/ 77 h 360"/>
                <a:gd name="T22" fmla="*/ 60 w 322"/>
                <a:gd name="T23" fmla="*/ 85 h 360"/>
                <a:gd name="T24" fmla="*/ 50 w 322"/>
                <a:gd name="T25" fmla="*/ 94 h 360"/>
                <a:gd name="T26" fmla="*/ 52 w 322"/>
                <a:gd name="T27" fmla="*/ 96 h 360"/>
                <a:gd name="T28" fmla="*/ 66 w 322"/>
                <a:gd name="T29" fmla="*/ 92 h 360"/>
                <a:gd name="T30" fmla="*/ 93 w 322"/>
                <a:gd name="T31" fmla="*/ 82 h 360"/>
                <a:gd name="T32" fmla="*/ 107 w 322"/>
                <a:gd name="T33" fmla="*/ 76 h 360"/>
                <a:gd name="T34" fmla="*/ 110 w 322"/>
                <a:gd name="T35" fmla="*/ 86 h 360"/>
                <a:gd name="T36" fmla="*/ 111 w 322"/>
                <a:gd name="T37" fmla="*/ 120 h 360"/>
                <a:gd name="T38" fmla="*/ 108 w 322"/>
                <a:gd name="T39" fmla="*/ 124 h 360"/>
                <a:gd name="T40" fmla="*/ 96 w 322"/>
                <a:gd name="T41" fmla="*/ 124 h 360"/>
                <a:gd name="T42" fmla="*/ 69 w 322"/>
                <a:gd name="T43" fmla="*/ 122 h 360"/>
                <a:gd name="T44" fmla="*/ 34 w 322"/>
                <a:gd name="T45" fmla="*/ 118 h 360"/>
                <a:gd name="T46" fmla="*/ 8 w 322"/>
                <a:gd name="T47" fmla="*/ 116 h 360"/>
                <a:gd name="T48" fmla="*/ 0 w 322"/>
                <a:gd name="T49" fmla="*/ 117 h 360"/>
                <a:gd name="T50" fmla="*/ 4 w 322"/>
                <a:gd name="T51" fmla="*/ 122 h 360"/>
                <a:gd name="T52" fmla="*/ 23 w 322"/>
                <a:gd name="T53" fmla="*/ 127 h 360"/>
                <a:gd name="T54" fmla="*/ 52 w 322"/>
                <a:gd name="T55" fmla="*/ 131 h 360"/>
                <a:gd name="T56" fmla="*/ 78 w 322"/>
                <a:gd name="T57" fmla="*/ 133 h 360"/>
                <a:gd name="T58" fmla="*/ 94 w 322"/>
                <a:gd name="T59" fmla="*/ 136 h 360"/>
                <a:gd name="T60" fmla="*/ 108 w 322"/>
                <a:gd name="T61" fmla="*/ 140 h 360"/>
                <a:gd name="T62" fmla="*/ 117 w 322"/>
                <a:gd name="T63" fmla="*/ 133 h 360"/>
                <a:gd name="T64" fmla="*/ 119 w 322"/>
                <a:gd name="T65" fmla="*/ 96 h 360"/>
                <a:gd name="T66" fmla="*/ 123 w 322"/>
                <a:gd name="T67" fmla="*/ 68 h 360"/>
                <a:gd name="T68" fmla="*/ 136 w 322"/>
                <a:gd name="T69" fmla="*/ 59 h 360"/>
                <a:gd name="T70" fmla="*/ 137 w 322"/>
                <a:gd name="T71" fmla="*/ 134 h 360"/>
                <a:gd name="T72" fmla="*/ 130 w 322"/>
                <a:gd name="T73" fmla="*/ 166 h 360"/>
                <a:gd name="T74" fmla="*/ 115 w 322"/>
                <a:gd name="T75" fmla="*/ 168 h 360"/>
                <a:gd name="T76" fmla="*/ 107 w 322"/>
                <a:gd name="T77" fmla="*/ 165 h 360"/>
                <a:gd name="T78" fmla="*/ 103 w 322"/>
                <a:gd name="T79" fmla="*/ 178 h 360"/>
                <a:gd name="T80" fmla="*/ 121 w 322"/>
                <a:gd name="T81" fmla="*/ 180 h 360"/>
                <a:gd name="T82" fmla="*/ 144 w 322"/>
                <a:gd name="T83" fmla="*/ 175 h 360"/>
                <a:gd name="T84" fmla="*/ 151 w 322"/>
                <a:gd name="T85" fmla="*/ 155 h 360"/>
                <a:gd name="T86" fmla="*/ 150 w 322"/>
                <a:gd name="T87" fmla="*/ 129 h 360"/>
                <a:gd name="T88" fmla="*/ 149 w 322"/>
                <a:gd name="T89" fmla="*/ 85 h 360"/>
                <a:gd name="T90" fmla="*/ 152 w 322"/>
                <a:gd name="T91" fmla="*/ 41 h 360"/>
                <a:gd name="T92" fmla="*/ 161 w 322"/>
                <a:gd name="T93" fmla="*/ 26 h 360"/>
                <a:gd name="T94" fmla="*/ 157 w 322"/>
                <a:gd name="T95" fmla="*/ 3 h 3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22" h="360">
                  <a:moveTo>
                    <a:pt x="311" y="0"/>
                  </a:moveTo>
                  <a:lnTo>
                    <a:pt x="298" y="12"/>
                  </a:lnTo>
                  <a:lnTo>
                    <a:pt x="296" y="23"/>
                  </a:lnTo>
                  <a:lnTo>
                    <a:pt x="299" y="33"/>
                  </a:lnTo>
                  <a:lnTo>
                    <a:pt x="302" y="44"/>
                  </a:lnTo>
                  <a:lnTo>
                    <a:pt x="301" y="49"/>
                  </a:lnTo>
                  <a:lnTo>
                    <a:pt x="296" y="59"/>
                  </a:lnTo>
                  <a:lnTo>
                    <a:pt x="289" y="68"/>
                  </a:lnTo>
                  <a:lnTo>
                    <a:pt x="281" y="78"/>
                  </a:lnTo>
                  <a:lnTo>
                    <a:pt x="271" y="90"/>
                  </a:lnTo>
                  <a:lnTo>
                    <a:pt x="260" y="99"/>
                  </a:lnTo>
                  <a:lnTo>
                    <a:pt x="251" y="107"/>
                  </a:lnTo>
                  <a:lnTo>
                    <a:pt x="243" y="113"/>
                  </a:lnTo>
                  <a:lnTo>
                    <a:pt x="234" y="117"/>
                  </a:lnTo>
                  <a:lnTo>
                    <a:pt x="220" y="125"/>
                  </a:lnTo>
                  <a:lnTo>
                    <a:pt x="206" y="132"/>
                  </a:lnTo>
                  <a:lnTo>
                    <a:pt x="191" y="140"/>
                  </a:lnTo>
                  <a:lnTo>
                    <a:pt x="177" y="147"/>
                  </a:lnTo>
                  <a:lnTo>
                    <a:pt x="168" y="151"/>
                  </a:lnTo>
                  <a:lnTo>
                    <a:pt x="162" y="152"/>
                  </a:lnTo>
                  <a:lnTo>
                    <a:pt x="165" y="149"/>
                  </a:lnTo>
                  <a:lnTo>
                    <a:pt x="177" y="129"/>
                  </a:lnTo>
                  <a:lnTo>
                    <a:pt x="182" y="107"/>
                  </a:lnTo>
                  <a:lnTo>
                    <a:pt x="182" y="84"/>
                  </a:lnTo>
                  <a:lnTo>
                    <a:pt x="181" y="62"/>
                  </a:lnTo>
                  <a:lnTo>
                    <a:pt x="177" y="47"/>
                  </a:lnTo>
                  <a:lnTo>
                    <a:pt x="170" y="46"/>
                  </a:lnTo>
                  <a:lnTo>
                    <a:pt x="166" y="54"/>
                  </a:lnTo>
                  <a:lnTo>
                    <a:pt x="165" y="71"/>
                  </a:lnTo>
                  <a:lnTo>
                    <a:pt x="165" y="94"/>
                  </a:lnTo>
                  <a:lnTo>
                    <a:pt x="159" y="120"/>
                  </a:lnTo>
                  <a:lnTo>
                    <a:pt x="150" y="142"/>
                  </a:lnTo>
                  <a:lnTo>
                    <a:pt x="139" y="154"/>
                  </a:lnTo>
                  <a:lnTo>
                    <a:pt x="134" y="159"/>
                  </a:lnTo>
                  <a:lnTo>
                    <a:pt x="127" y="165"/>
                  </a:lnTo>
                  <a:lnTo>
                    <a:pt x="120" y="170"/>
                  </a:lnTo>
                  <a:lnTo>
                    <a:pt x="112" y="176"/>
                  </a:lnTo>
                  <a:lnTo>
                    <a:pt x="106" y="182"/>
                  </a:lnTo>
                  <a:lnTo>
                    <a:pt x="100" y="188"/>
                  </a:lnTo>
                  <a:lnTo>
                    <a:pt x="98" y="191"/>
                  </a:lnTo>
                  <a:lnTo>
                    <a:pt x="99" y="192"/>
                  </a:lnTo>
                  <a:lnTo>
                    <a:pt x="103" y="192"/>
                  </a:lnTo>
                  <a:lnTo>
                    <a:pt x="109" y="191"/>
                  </a:lnTo>
                  <a:lnTo>
                    <a:pt x="120" y="188"/>
                  </a:lnTo>
                  <a:lnTo>
                    <a:pt x="132" y="184"/>
                  </a:lnTo>
                  <a:lnTo>
                    <a:pt x="147" y="178"/>
                  </a:lnTo>
                  <a:lnTo>
                    <a:pt x="165" y="172"/>
                  </a:lnTo>
                  <a:lnTo>
                    <a:pt x="185" y="163"/>
                  </a:lnTo>
                  <a:lnTo>
                    <a:pt x="210" y="154"/>
                  </a:lnTo>
                  <a:lnTo>
                    <a:pt x="212" y="153"/>
                  </a:lnTo>
                  <a:lnTo>
                    <a:pt x="214" y="152"/>
                  </a:lnTo>
                  <a:lnTo>
                    <a:pt x="217" y="152"/>
                  </a:lnTo>
                  <a:lnTo>
                    <a:pt x="219" y="151"/>
                  </a:lnTo>
                  <a:lnTo>
                    <a:pt x="219" y="172"/>
                  </a:lnTo>
                  <a:lnTo>
                    <a:pt x="220" y="199"/>
                  </a:lnTo>
                  <a:lnTo>
                    <a:pt x="221" y="224"/>
                  </a:lnTo>
                  <a:lnTo>
                    <a:pt x="221" y="239"/>
                  </a:lnTo>
                  <a:lnTo>
                    <a:pt x="221" y="243"/>
                  </a:lnTo>
                  <a:lnTo>
                    <a:pt x="219" y="246"/>
                  </a:lnTo>
                  <a:lnTo>
                    <a:pt x="215" y="248"/>
                  </a:lnTo>
                  <a:lnTo>
                    <a:pt x="211" y="249"/>
                  </a:lnTo>
                  <a:lnTo>
                    <a:pt x="203" y="249"/>
                  </a:lnTo>
                  <a:lnTo>
                    <a:pt x="191" y="248"/>
                  </a:lnTo>
                  <a:lnTo>
                    <a:pt x="177" y="246"/>
                  </a:lnTo>
                  <a:lnTo>
                    <a:pt x="159" y="245"/>
                  </a:lnTo>
                  <a:lnTo>
                    <a:pt x="138" y="244"/>
                  </a:lnTo>
                  <a:lnTo>
                    <a:pt x="115" y="242"/>
                  </a:lnTo>
                  <a:lnTo>
                    <a:pt x="91" y="239"/>
                  </a:lnTo>
                  <a:lnTo>
                    <a:pt x="68" y="236"/>
                  </a:lnTo>
                  <a:lnTo>
                    <a:pt x="46" y="235"/>
                  </a:lnTo>
                  <a:lnTo>
                    <a:pt x="29" y="233"/>
                  </a:lnTo>
                  <a:lnTo>
                    <a:pt x="15" y="231"/>
                  </a:lnTo>
                  <a:lnTo>
                    <a:pt x="7" y="231"/>
                  </a:lnTo>
                  <a:lnTo>
                    <a:pt x="2" y="233"/>
                  </a:lnTo>
                  <a:lnTo>
                    <a:pt x="0" y="234"/>
                  </a:lnTo>
                  <a:lnTo>
                    <a:pt x="0" y="237"/>
                  </a:lnTo>
                  <a:lnTo>
                    <a:pt x="2" y="239"/>
                  </a:lnTo>
                  <a:lnTo>
                    <a:pt x="8" y="243"/>
                  </a:lnTo>
                  <a:lnTo>
                    <a:pt x="16" y="248"/>
                  </a:lnTo>
                  <a:lnTo>
                    <a:pt x="29" y="251"/>
                  </a:lnTo>
                  <a:lnTo>
                    <a:pt x="45" y="254"/>
                  </a:lnTo>
                  <a:lnTo>
                    <a:pt x="63" y="257"/>
                  </a:lnTo>
                  <a:lnTo>
                    <a:pt x="83" y="259"/>
                  </a:lnTo>
                  <a:lnTo>
                    <a:pt x="103" y="261"/>
                  </a:lnTo>
                  <a:lnTo>
                    <a:pt x="122" y="262"/>
                  </a:lnTo>
                  <a:lnTo>
                    <a:pt x="139" y="264"/>
                  </a:lnTo>
                  <a:lnTo>
                    <a:pt x="156" y="265"/>
                  </a:lnTo>
                  <a:lnTo>
                    <a:pt x="168" y="267"/>
                  </a:lnTo>
                  <a:lnTo>
                    <a:pt x="179" y="268"/>
                  </a:lnTo>
                  <a:lnTo>
                    <a:pt x="188" y="271"/>
                  </a:lnTo>
                  <a:lnTo>
                    <a:pt x="197" y="274"/>
                  </a:lnTo>
                  <a:lnTo>
                    <a:pt x="206" y="276"/>
                  </a:lnTo>
                  <a:lnTo>
                    <a:pt x="215" y="279"/>
                  </a:lnTo>
                  <a:lnTo>
                    <a:pt x="223" y="277"/>
                  </a:lnTo>
                  <a:lnTo>
                    <a:pt x="229" y="274"/>
                  </a:lnTo>
                  <a:lnTo>
                    <a:pt x="234" y="265"/>
                  </a:lnTo>
                  <a:lnTo>
                    <a:pt x="236" y="250"/>
                  </a:lnTo>
                  <a:lnTo>
                    <a:pt x="237" y="221"/>
                  </a:lnTo>
                  <a:lnTo>
                    <a:pt x="238" y="191"/>
                  </a:lnTo>
                  <a:lnTo>
                    <a:pt x="238" y="162"/>
                  </a:lnTo>
                  <a:lnTo>
                    <a:pt x="238" y="140"/>
                  </a:lnTo>
                  <a:lnTo>
                    <a:pt x="246" y="135"/>
                  </a:lnTo>
                  <a:lnTo>
                    <a:pt x="255" y="129"/>
                  </a:lnTo>
                  <a:lnTo>
                    <a:pt x="263" y="123"/>
                  </a:lnTo>
                  <a:lnTo>
                    <a:pt x="271" y="117"/>
                  </a:lnTo>
                  <a:lnTo>
                    <a:pt x="269" y="155"/>
                  </a:lnTo>
                  <a:lnTo>
                    <a:pt x="272" y="211"/>
                  </a:lnTo>
                  <a:lnTo>
                    <a:pt x="273" y="268"/>
                  </a:lnTo>
                  <a:lnTo>
                    <a:pt x="272" y="311"/>
                  </a:lnTo>
                  <a:lnTo>
                    <a:pt x="267" y="324"/>
                  </a:lnTo>
                  <a:lnTo>
                    <a:pt x="260" y="332"/>
                  </a:lnTo>
                  <a:lnTo>
                    <a:pt x="251" y="336"/>
                  </a:lnTo>
                  <a:lnTo>
                    <a:pt x="241" y="336"/>
                  </a:lnTo>
                  <a:lnTo>
                    <a:pt x="230" y="335"/>
                  </a:lnTo>
                  <a:lnTo>
                    <a:pt x="221" y="334"/>
                  </a:lnTo>
                  <a:lnTo>
                    <a:pt x="215" y="332"/>
                  </a:lnTo>
                  <a:lnTo>
                    <a:pt x="213" y="330"/>
                  </a:lnTo>
                  <a:lnTo>
                    <a:pt x="204" y="341"/>
                  </a:lnTo>
                  <a:lnTo>
                    <a:pt x="203" y="349"/>
                  </a:lnTo>
                  <a:lnTo>
                    <a:pt x="206" y="355"/>
                  </a:lnTo>
                  <a:lnTo>
                    <a:pt x="215" y="358"/>
                  </a:lnTo>
                  <a:lnTo>
                    <a:pt x="228" y="360"/>
                  </a:lnTo>
                  <a:lnTo>
                    <a:pt x="242" y="360"/>
                  </a:lnTo>
                  <a:lnTo>
                    <a:pt x="258" y="358"/>
                  </a:lnTo>
                  <a:lnTo>
                    <a:pt x="274" y="356"/>
                  </a:lnTo>
                  <a:lnTo>
                    <a:pt x="287" y="350"/>
                  </a:lnTo>
                  <a:lnTo>
                    <a:pt x="295" y="340"/>
                  </a:lnTo>
                  <a:lnTo>
                    <a:pt x="299" y="325"/>
                  </a:lnTo>
                  <a:lnTo>
                    <a:pt x="301" y="309"/>
                  </a:lnTo>
                  <a:lnTo>
                    <a:pt x="301" y="291"/>
                  </a:lnTo>
                  <a:lnTo>
                    <a:pt x="299" y="274"/>
                  </a:lnTo>
                  <a:lnTo>
                    <a:pt x="299" y="258"/>
                  </a:lnTo>
                  <a:lnTo>
                    <a:pt x="299" y="244"/>
                  </a:lnTo>
                  <a:lnTo>
                    <a:pt x="299" y="213"/>
                  </a:lnTo>
                  <a:lnTo>
                    <a:pt x="298" y="170"/>
                  </a:lnTo>
                  <a:lnTo>
                    <a:pt x="296" y="127"/>
                  </a:lnTo>
                  <a:lnTo>
                    <a:pt x="294" y="94"/>
                  </a:lnTo>
                  <a:lnTo>
                    <a:pt x="304" y="82"/>
                  </a:lnTo>
                  <a:lnTo>
                    <a:pt x="313" y="70"/>
                  </a:lnTo>
                  <a:lnTo>
                    <a:pt x="318" y="60"/>
                  </a:lnTo>
                  <a:lnTo>
                    <a:pt x="321" y="52"/>
                  </a:lnTo>
                  <a:lnTo>
                    <a:pt x="322" y="36"/>
                  </a:lnTo>
                  <a:lnTo>
                    <a:pt x="319" y="18"/>
                  </a:lnTo>
                  <a:lnTo>
                    <a:pt x="313" y="6"/>
                  </a:lnTo>
                  <a:lnTo>
                    <a:pt x="3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412" name="Freeform 18">
              <a:extLst>
                <a:ext uri="{FF2B5EF4-FFF2-40B4-BE49-F238E27FC236}">
                  <a16:creationId xmlns:a16="http://schemas.microsoft.com/office/drawing/2014/main" id="{924F6E73-EA5C-4961-8698-F53FF90AEE72}"/>
                </a:ext>
              </a:extLst>
            </p:cNvPr>
            <p:cNvSpPr>
              <a:spLocks/>
            </p:cNvSpPr>
            <p:nvPr/>
          </p:nvSpPr>
          <p:spPr bwMode="auto">
            <a:xfrm>
              <a:off x="789" y="2908"/>
              <a:ext cx="178" cy="189"/>
            </a:xfrm>
            <a:custGeom>
              <a:avLst/>
              <a:gdLst>
                <a:gd name="T0" fmla="*/ 164 w 354"/>
                <a:gd name="T1" fmla="*/ 31 h 378"/>
                <a:gd name="T2" fmla="*/ 161 w 354"/>
                <a:gd name="T3" fmla="*/ 68 h 378"/>
                <a:gd name="T4" fmla="*/ 149 w 354"/>
                <a:gd name="T5" fmla="*/ 62 h 378"/>
                <a:gd name="T6" fmla="*/ 136 w 354"/>
                <a:gd name="T7" fmla="*/ 58 h 378"/>
                <a:gd name="T8" fmla="*/ 127 w 354"/>
                <a:gd name="T9" fmla="*/ 57 h 378"/>
                <a:gd name="T10" fmla="*/ 110 w 354"/>
                <a:gd name="T11" fmla="*/ 56 h 378"/>
                <a:gd name="T12" fmla="*/ 87 w 354"/>
                <a:gd name="T13" fmla="*/ 56 h 378"/>
                <a:gd name="T14" fmla="*/ 65 w 354"/>
                <a:gd name="T15" fmla="*/ 57 h 378"/>
                <a:gd name="T16" fmla="*/ 46 w 354"/>
                <a:gd name="T17" fmla="*/ 57 h 378"/>
                <a:gd name="T18" fmla="*/ 32 w 354"/>
                <a:gd name="T19" fmla="*/ 60 h 378"/>
                <a:gd name="T20" fmla="*/ 13 w 354"/>
                <a:gd name="T21" fmla="*/ 75 h 378"/>
                <a:gd name="T22" fmla="*/ 1 w 354"/>
                <a:gd name="T23" fmla="*/ 102 h 378"/>
                <a:gd name="T24" fmla="*/ 5 w 354"/>
                <a:gd name="T25" fmla="*/ 138 h 378"/>
                <a:gd name="T26" fmla="*/ 16 w 354"/>
                <a:gd name="T27" fmla="*/ 154 h 378"/>
                <a:gd name="T28" fmla="*/ 18 w 354"/>
                <a:gd name="T29" fmla="*/ 146 h 378"/>
                <a:gd name="T30" fmla="*/ 11 w 354"/>
                <a:gd name="T31" fmla="*/ 112 h 378"/>
                <a:gd name="T32" fmla="*/ 27 w 354"/>
                <a:gd name="T33" fmla="*/ 79 h 378"/>
                <a:gd name="T34" fmla="*/ 55 w 354"/>
                <a:gd name="T35" fmla="*/ 69 h 378"/>
                <a:gd name="T36" fmla="*/ 79 w 354"/>
                <a:gd name="T37" fmla="*/ 67 h 378"/>
                <a:gd name="T38" fmla="*/ 92 w 354"/>
                <a:gd name="T39" fmla="*/ 72 h 378"/>
                <a:gd name="T40" fmla="*/ 77 w 354"/>
                <a:gd name="T41" fmla="*/ 86 h 378"/>
                <a:gd name="T42" fmla="*/ 55 w 354"/>
                <a:gd name="T43" fmla="*/ 112 h 378"/>
                <a:gd name="T44" fmla="*/ 38 w 354"/>
                <a:gd name="T45" fmla="*/ 140 h 378"/>
                <a:gd name="T46" fmla="*/ 34 w 354"/>
                <a:gd name="T47" fmla="*/ 159 h 378"/>
                <a:gd name="T48" fmla="*/ 40 w 354"/>
                <a:gd name="T49" fmla="*/ 172 h 378"/>
                <a:gd name="T50" fmla="*/ 54 w 354"/>
                <a:gd name="T51" fmla="*/ 186 h 378"/>
                <a:gd name="T52" fmla="*/ 69 w 354"/>
                <a:gd name="T53" fmla="*/ 189 h 378"/>
                <a:gd name="T54" fmla="*/ 74 w 354"/>
                <a:gd name="T55" fmla="*/ 188 h 378"/>
                <a:gd name="T56" fmla="*/ 61 w 354"/>
                <a:gd name="T57" fmla="*/ 184 h 378"/>
                <a:gd name="T58" fmla="*/ 48 w 354"/>
                <a:gd name="T59" fmla="*/ 171 h 378"/>
                <a:gd name="T60" fmla="*/ 42 w 354"/>
                <a:gd name="T61" fmla="*/ 159 h 378"/>
                <a:gd name="T62" fmla="*/ 48 w 354"/>
                <a:gd name="T63" fmla="*/ 138 h 378"/>
                <a:gd name="T64" fmla="*/ 63 w 354"/>
                <a:gd name="T65" fmla="*/ 114 h 378"/>
                <a:gd name="T66" fmla="*/ 81 w 354"/>
                <a:gd name="T67" fmla="*/ 95 h 378"/>
                <a:gd name="T68" fmla="*/ 94 w 354"/>
                <a:gd name="T69" fmla="*/ 82 h 378"/>
                <a:gd name="T70" fmla="*/ 105 w 354"/>
                <a:gd name="T71" fmla="*/ 74 h 378"/>
                <a:gd name="T72" fmla="*/ 115 w 354"/>
                <a:gd name="T73" fmla="*/ 68 h 378"/>
                <a:gd name="T74" fmla="*/ 121 w 354"/>
                <a:gd name="T75" fmla="*/ 68 h 378"/>
                <a:gd name="T76" fmla="*/ 137 w 354"/>
                <a:gd name="T77" fmla="*/ 70 h 378"/>
                <a:gd name="T78" fmla="*/ 154 w 354"/>
                <a:gd name="T79" fmla="*/ 77 h 378"/>
                <a:gd name="T80" fmla="*/ 165 w 354"/>
                <a:gd name="T81" fmla="*/ 84 h 378"/>
                <a:gd name="T82" fmla="*/ 175 w 354"/>
                <a:gd name="T83" fmla="*/ 85 h 378"/>
                <a:gd name="T84" fmla="*/ 176 w 354"/>
                <a:gd name="T85" fmla="*/ 79 h 378"/>
                <a:gd name="T86" fmla="*/ 173 w 354"/>
                <a:gd name="T87" fmla="*/ 76 h 378"/>
                <a:gd name="T88" fmla="*/ 174 w 354"/>
                <a:gd name="T89" fmla="*/ 64 h 378"/>
                <a:gd name="T90" fmla="*/ 178 w 354"/>
                <a:gd name="T91" fmla="*/ 23 h 378"/>
                <a:gd name="T92" fmla="*/ 166 w 354"/>
                <a:gd name="T93" fmla="*/ 0 h 3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54" h="378">
                  <a:moveTo>
                    <a:pt x="331" y="0"/>
                  </a:moveTo>
                  <a:lnTo>
                    <a:pt x="328" y="18"/>
                  </a:lnTo>
                  <a:lnTo>
                    <a:pt x="327" y="61"/>
                  </a:lnTo>
                  <a:lnTo>
                    <a:pt x="328" y="108"/>
                  </a:lnTo>
                  <a:lnTo>
                    <a:pt x="329" y="139"/>
                  </a:lnTo>
                  <a:lnTo>
                    <a:pt x="321" y="135"/>
                  </a:lnTo>
                  <a:lnTo>
                    <a:pt x="313" y="131"/>
                  </a:lnTo>
                  <a:lnTo>
                    <a:pt x="304" y="128"/>
                  </a:lnTo>
                  <a:lnTo>
                    <a:pt x="296" y="124"/>
                  </a:lnTo>
                  <a:lnTo>
                    <a:pt x="286" y="121"/>
                  </a:lnTo>
                  <a:lnTo>
                    <a:pt x="280" y="119"/>
                  </a:lnTo>
                  <a:lnTo>
                    <a:pt x="271" y="116"/>
                  </a:lnTo>
                  <a:lnTo>
                    <a:pt x="266" y="115"/>
                  </a:lnTo>
                  <a:lnTo>
                    <a:pt x="260" y="114"/>
                  </a:lnTo>
                  <a:lnTo>
                    <a:pt x="253" y="113"/>
                  </a:lnTo>
                  <a:lnTo>
                    <a:pt x="243" y="113"/>
                  </a:lnTo>
                  <a:lnTo>
                    <a:pt x="231" y="112"/>
                  </a:lnTo>
                  <a:lnTo>
                    <a:pt x="219" y="112"/>
                  </a:lnTo>
                  <a:lnTo>
                    <a:pt x="204" y="112"/>
                  </a:lnTo>
                  <a:lnTo>
                    <a:pt x="189" y="112"/>
                  </a:lnTo>
                  <a:lnTo>
                    <a:pt x="174" y="112"/>
                  </a:lnTo>
                  <a:lnTo>
                    <a:pt x="159" y="112"/>
                  </a:lnTo>
                  <a:lnTo>
                    <a:pt x="143" y="112"/>
                  </a:lnTo>
                  <a:lnTo>
                    <a:pt x="129" y="113"/>
                  </a:lnTo>
                  <a:lnTo>
                    <a:pt x="115" y="113"/>
                  </a:lnTo>
                  <a:lnTo>
                    <a:pt x="102" y="114"/>
                  </a:lnTo>
                  <a:lnTo>
                    <a:pt x="92" y="114"/>
                  </a:lnTo>
                  <a:lnTo>
                    <a:pt x="83" y="115"/>
                  </a:lnTo>
                  <a:lnTo>
                    <a:pt x="76" y="116"/>
                  </a:lnTo>
                  <a:lnTo>
                    <a:pt x="64" y="120"/>
                  </a:lnTo>
                  <a:lnTo>
                    <a:pt x="50" y="127"/>
                  </a:lnTo>
                  <a:lnTo>
                    <a:pt x="38" y="137"/>
                  </a:lnTo>
                  <a:lnTo>
                    <a:pt x="26" y="150"/>
                  </a:lnTo>
                  <a:lnTo>
                    <a:pt x="15" y="165"/>
                  </a:lnTo>
                  <a:lnTo>
                    <a:pt x="7" y="183"/>
                  </a:lnTo>
                  <a:lnTo>
                    <a:pt x="1" y="204"/>
                  </a:lnTo>
                  <a:lnTo>
                    <a:pt x="0" y="228"/>
                  </a:lnTo>
                  <a:lnTo>
                    <a:pt x="3" y="256"/>
                  </a:lnTo>
                  <a:lnTo>
                    <a:pt x="9" y="276"/>
                  </a:lnTo>
                  <a:lnTo>
                    <a:pt x="16" y="292"/>
                  </a:lnTo>
                  <a:lnTo>
                    <a:pt x="24" y="303"/>
                  </a:lnTo>
                  <a:lnTo>
                    <a:pt x="31" y="307"/>
                  </a:lnTo>
                  <a:lnTo>
                    <a:pt x="37" y="306"/>
                  </a:lnTo>
                  <a:lnTo>
                    <a:pt x="38" y="302"/>
                  </a:lnTo>
                  <a:lnTo>
                    <a:pt x="35" y="291"/>
                  </a:lnTo>
                  <a:lnTo>
                    <a:pt x="26" y="269"/>
                  </a:lnTo>
                  <a:lnTo>
                    <a:pt x="20" y="249"/>
                  </a:lnTo>
                  <a:lnTo>
                    <a:pt x="22" y="223"/>
                  </a:lnTo>
                  <a:lnTo>
                    <a:pt x="30" y="189"/>
                  </a:lnTo>
                  <a:lnTo>
                    <a:pt x="39" y="170"/>
                  </a:lnTo>
                  <a:lnTo>
                    <a:pt x="53" y="158"/>
                  </a:lnTo>
                  <a:lnTo>
                    <a:pt x="70" y="148"/>
                  </a:lnTo>
                  <a:lnTo>
                    <a:pt x="90" y="142"/>
                  </a:lnTo>
                  <a:lnTo>
                    <a:pt x="109" y="138"/>
                  </a:lnTo>
                  <a:lnTo>
                    <a:pt x="129" y="136"/>
                  </a:lnTo>
                  <a:lnTo>
                    <a:pt x="145" y="135"/>
                  </a:lnTo>
                  <a:lnTo>
                    <a:pt x="157" y="133"/>
                  </a:lnTo>
                  <a:lnTo>
                    <a:pt x="174" y="132"/>
                  </a:lnTo>
                  <a:lnTo>
                    <a:pt x="182" y="137"/>
                  </a:lnTo>
                  <a:lnTo>
                    <a:pt x="182" y="144"/>
                  </a:lnTo>
                  <a:lnTo>
                    <a:pt x="174" y="153"/>
                  </a:lnTo>
                  <a:lnTo>
                    <a:pt x="166" y="160"/>
                  </a:lnTo>
                  <a:lnTo>
                    <a:pt x="154" y="171"/>
                  </a:lnTo>
                  <a:lnTo>
                    <a:pt x="140" y="188"/>
                  </a:lnTo>
                  <a:lnTo>
                    <a:pt x="125" y="205"/>
                  </a:lnTo>
                  <a:lnTo>
                    <a:pt x="110" y="223"/>
                  </a:lnTo>
                  <a:lnTo>
                    <a:pt x="95" y="243"/>
                  </a:lnTo>
                  <a:lnTo>
                    <a:pt x="84" y="262"/>
                  </a:lnTo>
                  <a:lnTo>
                    <a:pt x="75" y="280"/>
                  </a:lnTo>
                  <a:lnTo>
                    <a:pt x="70" y="294"/>
                  </a:lnTo>
                  <a:lnTo>
                    <a:pt x="67" y="305"/>
                  </a:lnTo>
                  <a:lnTo>
                    <a:pt x="67" y="317"/>
                  </a:lnTo>
                  <a:lnTo>
                    <a:pt x="69" y="326"/>
                  </a:lnTo>
                  <a:lnTo>
                    <a:pt x="72" y="335"/>
                  </a:lnTo>
                  <a:lnTo>
                    <a:pt x="79" y="344"/>
                  </a:lnTo>
                  <a:lnTo>
                    <a:pt x="87" y="353"/>
                  </a:lnTo>
                  <a:lnTo>
                    <a:pt x="96" y="363"/>
                  </a:lnTo>
                  <a:lnTo>
                    <a:pt x="107" y="371"/>
                  </a:lnTo>
                  <a:lnTo>
                    <a:pt x="118" y="375"/>
                  </a:lnTo>
                  <a:lnTo>
                    <a:pt x="129" y="378"/>
                  </a:lnTo>
                  <a:lnTo>
                    <a:pt x="138" y="378"/>
                  </a:lnTo>
                  <a:lnTo>
                    <a:pt x="145" y="378"/>
                  </a:lnTo>
                  <a:lnTo>
                    <a:pt x="148" y="376"/>
                  </a:lnTo>
                  <a:lnTo>
                    <a:pt x="148" y="375"/>
                  </a:lnTo>
                  <a:lnTo>
                    <a:pt x="141" y="375"/>
                  </a:lnTo>
                  <a:lnTo>
                    <a:pt x="132" y="374"/>
                  </a:lnTo>
                  <a:lnTo>
                    <a:pt x="122" y="368"/>
                  </a:lnTo>
                  <a:lnTo>
                    <a:pt x="113" y="360"/>
                  </a:lnTo>
                  <a:lnTo>
                    <a:pt x="103" y="351"/>
                  </a:lnTo>
                  <a:lnTo>
                    <a:pt x="95" y="341"/>
                  </a:lnTo>
                  <a:lnTo>
                    <a:pt x="90" y="332"/>
                  </a:lnTo>
                  <a:lnTo>
                    <a:pt x="85" y="322"/>
                  </a:lnTo>
                  <a:lnTo>
                    <a:pt x="83" y="317"/>
                  </a:lnTo>
                  <a:lnTo>
                    <a:pt x="83" y="306"/>
                  </a:lnTo>
                  <a:lnTo>
                    <a:pt x="87" y="292"/>
                  </a:lnTo>
                  <a:lnTo>
                    <a:pt x="96" y="275"/>
                  </a:lnTo>
                  <a:lnTo>
                    <a:pt x="108" y="253"/>
                  </a:lnTo>
                  <a:lnTo>
                    <a:pt x="116" y="241"/>
                  </a:lnTo>
                  <a:lnTo>
                    <a:pt x="125" y="227"/>
                  </a:lnTo>
                  <a:lnTo>
                    <a:pt x="137" y="214"/>
                  </a:lnTo>
                  <a:lnTo>
                    <a:pt x="149" y="201"/>
                  </a:lnTo>
                  <a:lnTo>
                    <a:pt x="161" y="190"/>
                  </a:lnTo>
                  <a:lnTo>
                    <a:pt x="172" y="180"/>
                  </a:lnTo>
                  <a:lnTo>
                    <a:pt x="181" y="170"/>
                  </a:lnTo>
                  <a:lnTo>
                    <a:pt x="187" y="163"/>
                  </a:lnTo>
                  <a:lnTo>
                    <a:pt x="193" y="158"/>
                  </a:lnTo>
                  <a:lnTo>
                    <a:pt x="200" y="153"/>
                  </a:lnTo>
                  <a:lnTo>
                    <a:pt x="208" y="147"/>
                  </a:lnTo>
                  <a:lnTo>
                    <a:pt x="216" y="143"/>
                  </a:lnTo>
                  <a:lnTo>
                    <a:pt x="223" y="139"/>
                  </a:lnTo>
                  <a:lnTo>
                    <a:pt x="229" y="136"/>
                  </a:lnTo>
                  <a:lnTo>
                    <a:pt x="233" y="135"/>
                  </a:lnTo>
                  <a:lnTo>
                    <a:pt x="235" y="133"/>
                  </a:lnTo>
                  <a:lnTo>
                    <a:pt x="240" y="135"/>
                  </a:lnTo>
                  <a:lnTo>
                    <a:pt x="250" y="136"/>
                  </a:lnTo>
                  <a:lnTo>
                    <a:pt x="261" y="138"/>
                  </a:lnTo>
                  <a:lnTo>
                    <a:pt x="273" y="140"/>
                  </a:lnTo>
                  <a:lnTo>
                    <a:pt x="285" y="145"/>
                  </a:lnTo>
                  <a:lnTo>
                    <a:pt x="297" y="148"/>
                  </a:lnTo>
                  <a:lnTo>
                    <a:pt x="307" y="153"/>
                  </a:lnTo>
                  <a:lnTo>
                    <a:pt x="314" y="159"/>
                  </a:lnTo>
                  <a:lnTo>
                    <a:pt x="320" y="163"/>
                  </a:lnTo>
                  <a:lnTo>
                    <a:pt x="328" y="167"/>
                  </a:lnTo>
                  <a:lnTo>
                    <a:pt x="335" y="169"/>
                  </a:lnTo>
                  <a:lnTo>
                    <a:pt x="343" y="170"/>
                  </a:lnTo>
                  <a:lnTo>
                    <a:pt x="349" y="169"/>
                  </a:lnTo>
                  <a:lnTo>
                    <a:pt x="352" y="167"/>
                  </a:lnTo>
                  <a:lnTo>
                    <a:pt x="353" y="162"/>
                  </a:lnTo>
                  <a:lnTo>
                    <a:pt x="350" y="157"/>
                  </a:lnTo>
                  <a:lnTo>
                    <a:pt x="349" y="155"/>
                  </a:lnTo>
                  <a:lnTo>
                    <a:pt x="347" y="153"/>
                  </a:lnTo>
                  <a:lnTo>
                    <a:pt x="345" y="152"/>
                  </a:lnTo>
                  <a:lnTo>
                    <a:pt x="344" y="151"/>
                  </a:lnTo>
                  <a:lnTo>
                    <a:pt x="345" y="143"/>
                  </a:lnTo>
                  <a:lnTo>
                    <a:pt x="347" y="128"/>
                  </a:lnTo>
                  <a:lnTo>
                    <a:pt x="351" y="108"/>
                  </a:lnTo>
                  <a:lnTo>
                    <a:pt x="354" y="82"/>
                  </a:lnTo>
                  <a:lnTo>
                    <a:pt x="354" y="46"/>
                  </a:lnTo>
                  <a:lnTo>
                    <a:pt x="347" y="22"/>
                  </a:lnTo>
                  <a:lnTo>
                    <a:pt x="339" y="7"/>
                  </a:lnTo>
                  <a:lnTo>
                    <a:pt x="3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413" name="Freeform 19">
              <a:extLst>
                <a:ext uri="{FF2B5EF4-FFF2-40B4-BE49-F238E27FC236}">
                  <a16:creationId xmlns:a16="http://schemas.microsoft.com/office/drawing/2014/main" id="{DB5A9C0C-9F74-4B90-A2FB-4667AED6D4D3}"/>
                </a:ext>
              </a:extLst>
            </p:cNvPr>
            <p:cNvSpPr>
              <a:spLocks/>
            </p:cNvSpPr>
            <p:nvPr/>
          </p:nvSpPr>
          <p:spPr bwMode="auto">
            <a:xfrm>
              <a:off x="799" y="2664"/>
              <a:ext cx="181" cy="216"/>
            </a:xfrm>
            <a:custGeom>
              <a:avLst/>
              <a:gdLst>
                <a:gd name="T0" fmla="*/ 155 w 364"/>
                <a:gd name="T1" fmla="*/ 135 h 432"/>
                <a:gd name="T2" fmla="*/ 145 w 364"/>
                <a:gd name="T3" fmla="*/ 127 h 432"/>
                <a:gd name="T4" fmla="*/ 132 w 364"/>
                <a:gd name="T5" fmla="*/ 122 h 432"/>
                <a:gd name="T6" fmla="*/ 133 w 364"/>
                <a:gd name="T7" fmla="*/ 119 h 432"/>
                <a:gd name="T8" fmla="*/ 135 w 364"/>
                <a:gd name="T9" fmla="*/ 92 h 432"/>
                <a:gd name="T10" fmla="*/ 137 w 364"/>
                <a:gd name="T11" fmla="*/ 72 h 432"/>
                <a:gd name="T12" fmla="*/ 151 w 364"/>
                <a:gd name="T13" fmla="*/ 59 h 432"/>
                <a:gd name="T14" fmla="*/ 152 w 364"/>
                <a:gd name="T15" fmla="*/ 97 h 432"/>
                <a:gd name="T16" fmla="*/ 157 w 364"/>
                <a:gd name="T17" fmla="*/ 120 h 432"/>
                <a:gd name="T18" fmla="*/ 164 w 364"/>
                <a:gd name="T19" fmla="*/ 90 h 432"/>
                <a:gd name="T20" fmla="*/ 165 w 364"/>
                <a:gd name="T21" fmla="*/ 44 h 432"/>
                <a:gd name="T22" fmla="*/ 178 w 364"/>
                <a:gd name="T23" fmla="*/ 23 h 432"/>
                <a:gd name="T24" fmla="*/ 174 w 364"/>
                <a:gd name="T25" fmla="*/ 2 h 432"/>
                <a:gd name="T26" fmla="*/ 170 w 364"/>
                <a:gd name="T27" fmla="*/ 8 h 432"/>
                <a:gd name="T28" fmla="*/ 166 w 364"/>
                <a:gd name="T29" fmla="*/ 26 h 432"/>
                <a:gd name="T30" fmla="*/ 154 w 364"/>
                <a:gd name="T31" fmla="*/ 41 h 432"/>
                <a:gd name="T32" fmla="*/ 138 w 364"/>
                <a:gd name="T33" fmla="*/ 57 h 432"/>
                <a:gd name="T34" fmla="*/ 128 w 364"/>
                <a:gd name="T35" fmla="*/ 65 h 432"/>
                <a:gd name="T36" fmla="*/ 115 w 364"/>
                <a:gd name="T37" fmla="*/ 77 h 432"/>
                <a:gd name="T38" fmla="*/ 104 w 364"/>
                <a:gd name="T39" fmla="*/ 88 h 432"/>
                <a:gd name="T40" fmla="*/ 101 w 364"/>
                <a:gd name="T41" fmla="*/ 92 h 432"/>
                <a:gd name="T42" fmla="*/ 108 w 364"/>
                <a:gd name="T43" fmla="*/ 90 h 432"/>
                <a:gd name="T44" fmla="*/ 118 w 364"/>
                <a:gd name="T45" fmla="*/ 85 h 432"/>
                <a:gd name="T46" fmla="*/ 126 w 364"/>
                <a:gd name="T47" fmla="*/ 88 h 432"/>
                <a:gd name="T48" fmla="*/ 125 w 364"/>
                <a:gd name="T49" fmla="*/ 107 h 432"/>
                <a:gd name="T50" fmla="*/ 122 w 364"/>
                <a:gd name="T51" fmla="*/ 121 h 432"/>
                <a:gd name="T52" fmla="*/ 120 w 364"/>
                <a:gd name="T53" fmla="*/ 121 h 432"/>
                <a:gd name="T54" fmla="*/ 97 w 364"/>
                <a:gd name="T55" fmla="*/ 123 h 432"/>
                <a:gd name="T56" fmla="*/ 80 w 364"/>
                <a:gd name="T57" fmla="*/ 129 h 432"/>
                <a:gd name="T58" fmla="*/ 65 w 364"/>
                <a:gd name="T59" fmla="*/ 133 h 432"/>
                <a:gd name="T60" fmla="*/ 37 w 364"/>
                <a:gd name="T61" fmla="*/ 142 h 432"/>
                <a:gd name="T62" fmla="*/ 12 w 364"/>
                <a:gd name="T63" fmla="*/ 153 h 432"/>
                <a:gd name="T64" fmla="*/ 3 w 364"/>
                <a:gd name="T65" fmla="*/ 164 h 432"/>
                <a:gd name="T66" fmla="*/ 0 w 364"/>
                <a:gd name="T67" fmla="*/ 184 h 432"/>
                <a:gd name="T68" fmla="*/ 10 w 364"/>
                <a:gd name="T69" fmla="*/ 169 h 432"/>
                <a:gd name="T70" fmla="*/ 18 w 364"/>
                <a:gd name="T71" fmla="*/ 161 h 432"/>
                <a:gd name="T72" fmla="*/ 33 w 364"/>
                <a:gd name="T73" fmla="*/ 153 h 432"/>
                <a:gd name="T74" fmla="*/ 54 w 364"/>
                <a:gd name="T75" fmla="*/ 148 h 432"/>
                <a:gd name="T76" fmla="*/ 71 w 364"/>
                <a:gd name="T77" fmla="*/ 141 h 432"/>
                <a:gd name="T78" fmla="*/ 88 w 364"/>
                <a:gd name="T79" fmla="*/ 135 h 432"/>
                <a:gd name="T80" fmla="*/ 99 w 364"/>
                <a:gd name="T81" fmla="*/ 131 h 432"/>
                <a:gd name="T82" fmla="*/ 90 w 364"/>
                <a:gd name="T83" fmla="*/ 136 h 432"/>
                <a:gd name="T84" fmla="*/ 75 w 364"/>
                <a:gd name="T85" fmla="*/ 148 h 432"/>
                <a:gd name="T86" fmla="*/ 57 w 364"/>
                <a:gd name="T87" fmla="*/ 168 h 432"/>
                <a:gd name="T88" fmla="*/ 37 w 364"/>
                <a:gd name="T89" fmla="*/ 195 h 432"/>
                <a:gd name="T90" fmla="*/ 30 w 364"/>
                <a:gd name="T91" fmla="*/ 215 h 432"/>
                <a:gd name="T92" fmla="*/ 32 w 364"/>
                <a:gd name="T93" fmla="*/ 215 h 432"/>
                <a:gd name="T94" fmla="*/ 42 w 364"/>
                <a:gd name="T95" fmla="*/ 206 h 432"/>
                <a:gd name="T96" fmla="*/ 59 w 364"/>
                <a:gd name="T97" fmla="*/ 184 h 432"/>
                <a:gd name="T98" fmla="*/ 71 w 364"/>
                <a:gd name="T99" fmla="*/ 164 h 432"/>
                <a:gd name="T100" fmla="*/ 84 w 364"/>
                <a:gd name="T101" fmla="*/ 152 h 432"/>
                <a:gd name="T102" fmla="*/ 99 w 364"/>
                <a:gd name="T103" fmla="*/ 141 h 432"/>
                <a:gd name="T104" fmla="*/ 113 w 364"/>
                <a:gd name="T105" fmla="*/ 133 h 432"/>
                <a:gd name="T106" fmla="*/ 124 w 364"/>
                <a:gd name="T107" fmla="*/ 131 h 432"/>
                <a:gd name="T108" fmla="*/ 139 w 364"/>
                <a:gd name="T109" fmla="*/ 136 h 432"/>
                <a:gd name="T110" fmla="*/ 153 w 364"/>
                <a:gd name="T111" fmla="*/ 146 h 432"/>
                <a:gd name="T112" fmla="*/ 162 w 364"/>
                <a:gd name="T113" fmla="*/ 160 h 432"/>
                <a:gd name="T114" fmla="*/ 173 w 364"/>
                <a:gd name="T115" fmla="*/ 179 h 432"/>
                <a:gd name="T116" fmla="*/ 181 w 364"/>
                <a:gd name="T117" fmla="*/ 181 h 432"/>
                <a:gd name="T118" fmla="*/ 179 w 364"/>
                <a:gd name="T119" fmla="*/ 173 h 432"/>
                <a:gd name="T120" fmla="*/ 171 w 364"/>
                <a:gd name="T121" fmla="*/ 156 h 4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64" h="432">
                  <a:moveTo>
                    <a:pt x="326" y="285"/>
                  </a:moveTo>
                  <a:lnTo>
                    <a:pt x="319" y="277"/>
                  </a:lnTo>
                  <a:lnTo>
                    <a:pt x="312" y="269"/>
                  </a:lnTo>
                  <a:lnTo>
                    <a:pt x="305" y="263"/>
                  </a:lnTo>
                  <a:lnTo>
                    <a:pt x="298" y="258"/>
                  </a:lnTo>
                  <a:lnTo>
                    <a:pt x="291" y="253"/>
                  </a:lnTo>
                  <a:lnTo>
                    <a:pt x="283" y="250"/>
                  </a:lnTo>
                  <a:lnTo>
                    <a:pt x="275" y="246"/>
                  </a:lnTo>
                  <a:lnTo>
                    <a:pt x="266" y="244"/>
                  </a:lnTo>
                  <a:lnTo>
                    <a:pt x="267" y="242"/>
                  </a:lnTo>
                  <a:lnTo>
                    <a:pt x="267" y="239"/>
                  </a:lnTo>
                  <a:lnTo>
                    <a:pt x="267" y="237"/>
                  </a:lnTo>
                  <a:lnTo>
                    <a:pt x="267" y="234"/>
                  </a:lnTo>
                  <a:lnTo>
                    <a:pt x="268" y="210"/>
                  </a:lnTo>
                  <a:lnTo>
                    <a:pt x="271" y="184"/>
                  </a:lnTo>
                  <a:lnTo>
                    <a:pt x="273" y="161"/>
                  </a:lnTo>
                  <a:lnTo>
                    <a:pt x="274" y="148"/>
                  </a:lnTo>
                  <a:lnTo>
                    <a:pt x="276" y="144"/>
                  </a:lnTo>
                  <a:lnTo>
                    <a:pt x="283" y="136"/>
                  </a:lnTo>
                  <a:lnTo>
                    <a:pt x="293" y="128"/>
                  </a:lnTo>
                  <a:lnTo>
                    <a:pt x="303" y="117"/>
                  </a:lnTo>
                  <a:lnTo>
                    <a:pt x="303" y="140"/>
                  </a:lnTo>
                  <a:lnTo>
                    <a:pt x="304" y="167"/>
                  </a:lnTo>
                  <a:lnTo>
                    <a:pt x="305" y="194"/>
                  </a:lnTo>
                  <a:lnTo>
                    <a:pt x="305" y="214"/>
                  </a:lnTo>
                  <a:lnTo>
                    <a:pt x="309" y="230"/>
                  </a:lnTo>
                  <a:lnTo>
                    <a:pt x="316" y="239"/>
                  </a:lnTo>
                  <a:lnTo>
                    <a:pt x="323" y="236"/>
                  </a:lnTo>
                  <a:lnTo>
                    <a:pt x="327" y="216"/>
                  </a:lnTo>
                  <a:lnTo>
                    <a:pt x="329" y="179"/>
                  </a:lnTo>
                  <a:lnTo>
                    <a:pt x="331" y="138"/>
                  </a:lnTo>
                  <a:lnTo>
                    <a:pt x="331" y="103"/>
                  </a:lnTo>
                  <a:lnTo>
                    <a:pt x="331" y="88"/>
                  </a:lnTo>
                  <a:lnTo>
                    <a:pt x="341" y="75"/>
                  </a:lnTo>
                  <a:lnTo>
                    <a:pt x="351" y="60"/>
                  </a:lnTo>
                  <a:lnTo>
                    <a:pt x="358" y="46"/>
                  </a:lnTo>
                  <a:lnTo>
                    <a:pt x="359" y="32"/>
                  </a:lnTo>
                  <a:lnTo>
                    <a:pt x="356" y="17"/>
                  </a:lnTo>
                  <a:lnTo>
                    <a:pt x="349" y="4"/>
                  </a:lnTo>
                  <a:lnTo>
                    <a:pt x="343" y="0"/>
                  </a:lnTo>
                  <a:lnTo>
                    <a:pt x="341" y="11"/>
                  </a:lnTo>
                  <a:lnTo>
                    <a:pt x="342" y="15"/>
                  </a:lnTo>
                  <a:lnTo>
                    <a:pt x="344" y="23"/>
                  </a:lnTo>
                  <a:lnTo>
                    <a:pt x="342" y="37"/>
                  </a:lnTo>
                  <a:lnTo>
                    <a:pt x="334" y="52"/>
                  </a:lnTo>
                  <a:lnTo>
                    <a:pt x="327" y="61"/>
                  </a:lnTo>
                  <a:lnTo>
                    <a:pt x="318" y="71"/>
                  </a:lnTo>
                  <a:lnTo>
                    <a:pt x="309" y="82"/>
                  </a:lnTo>
                  <a:lnTo>
                    <a:pt x="298" y="93"/>
                  </a:lnTo>
                  <a:lnTo>
                    <a:pt x="288" y="103"/>
                  </a:lnTo>
                  <a:lnTo>
                    <a:pt x="278" y="113"/>
                  </a:lnTo>
                  <a:lnTo>
                    <a:pt x="270" y="120"/>
                  </a:lnTo>
                  <a:lnTo>
                    <a:pt x="263" y="124"/>
                  </a:lnTo>
                  <a:lnTo>
                    <a:pt x="257" y="129"/>
                  </a:lnTo>
                  <a:lnTo>
                    <a:pt x="249" y="136"/>
                  </a:lnTo>
                  <a:lnTo>
                    <a:pt x="241" y="144"/>
                  </a:lnTo>
                  <a:lnTo>
                    <a:pt x="232" y="153"/>
                  </a:lnTo>
                  <a:lnTo>
                    <a:pt x="224" y="162"/>
                  </a:lnTo>
                  <a:lnTo>
                    <a:pt x="215" y="170"/>
                  </a:lnTo>
                  <a:lnTo>
                    <a:pt x="209" y="176"/>
                  </a:lnTo>
                  <a:lnTo>
                    <a:pt x="204" y="181"/>
                  </a:lnTo>
                  <a:lnTo>
                    <a:pt x="202" y="183"/>
                  </a:lnTo>
                  <a:lnTo>
                    <a:pt x="203" y="183"/>
                  </a:lnTo>
                  <a:lnTo>
                    <a:pt x="206" y="183"/>
                  </a:lnTo>
                  <a:lnTo>
                    <a:pt x="212" y="182"/>
                  </a:lnTo>
                  <a:lnTo>
                    <a:pt x="218" y="179"/>
                  </a:lnTo>
                  <a:lnTo>
                    <a:pt x="225" y="177"/>
                  </a:lnTo>
                  <a:lnTo>
                    <a:pt x="232" y="174"/>
                  </a:lnTo>
                  <a:lnTo>
                    <a:pt x="238" y="170"/>
                  </a:lnTo>
                  <a:lnTo>
                    <a:pt x="248" y="167"/>
                  </a:lnTo>
                  <a:lnTo>
                    <a:pt x="251" y="168"/>
                  </a:lnTo>
                  <a:lnTo>
                    <a:pt x="253" y="176"/>
                  </a:lnTo>
                  <a:lnTo>
                    <a:pt x="253" y="187"/>
                  </a:lnTo>
                  <a:lnTo>
                    <a:pt x="252" y="199"/>
                  </a:lnTo>
                  <a:lnTo>
                    <a:pt x="251" y="213"/>
                  </a:lnTo>
                  <a:lnTo>
                    <a:pt x="249" y="229"/>
                  </a:lnTo>
                  <a:lnTo>
                    <a:pt x="247" y="243"/>
                  </a:lnTo>
                  <a:lnTo>
                    <a:pt x="245" y="242"/>
                  </a:lnTo>
                  <a:lnTo>
                    <a:pt x="244" y="242"/>
                  </a:lnTo>
                  <a:lnTo>
                    <a:pt x="242" y="242"/>
                  </a:lnTo>
                  <a:lnTo>
                    <a:pt x="241" y="242"/>
                  </a:lnTo>
                  <a:lnTo>
                    <a:pt x="225" y="242"/>
                  </a:lnTo>
                  <a:lnTo>
                    <a:pt x="210" y="244"/>
                  </a:lnTo>
                  <a:lnTo>
                    <a:pt x="195" y="246"/>
                  </a:lnTo>
                  <a:lnTo>
                    <a:pt x="182" y="250"/>
                  </a:lnTo>
                  <a:lnTo>
                    <a:pt x="171" y="254"/>
                  </a:lnTo>
                  <a:lnTo>
                    <a:pt x="160" y="258"/>
                  </a:lnTo>
                  <a:lnTo>
                    <a:pt x="150" y="261"/>
                  </a:lnTo>
                  <a:lnTo>
                    <a:pt x="142" y="263"/>
                  </a:lnTo>
                  <a:lnTo>
                    <a:pt x="130" y="266"/>
                  </a:lnTo>
                  <a:lnTo>
                    <a:pt x="114" y="270"/>
                  </a:lnTo>
                  <a:lnTo>
                    <a:pt x="95" y="277"/>
                  </a:lnTo>
                  <a:lnTo>
                    <a:pt x="74" y="283"/>
                  </a:lnTo>
                  <a:lnTo>
                    <a:pt x="54" y="291"/>
                  </a:lnTo>
                  <a:lnTo>
                    <a:pt x="37" y="298"/>
                  </a:lnTo>
                  <a:lnTo>
                    <a:pt x="24" y="305"/>
                  </a:lnTo>
                  <a:lnTo>
                    <a:pt x="19" y="311"/>
                  </a:lnTo>
                  <a:lnTo>
                    <a:pt x="13" y="319"/>
                  </a:lnTo>
                  <a:lnTo>
                    <a:pt x="7" y="327"/>
                  </a:lnTo>
                  <a:lnTo>
                    <a:pt x="2" y="338"/>
                  </a:lnTo>
                  <a:lnTo>
                    <a:pt x="0" y="356"/>
                  </a:lnTo>
                  <a:lnTo>
                    <a:pt x="1" y="367"/>
                  </a:lnTo>
                  <a:lnTo>
                    <a:pt x="6" y="362"/>
                  </a:lnTo>
                  <a:lnTo>
                    <a:pt x="13" y="350"/>
                  </a:lnTo>
                  <a:lnTo>
                    <a:pt x="20" y="337"/>
                  </a:lnTo>
                  <a:lnTo>
                    <a:pt x="24" y="331"/>
                  </a:lnTo>
                  <a:lnTo>
                    <a:pt x="29" y="327"/>
                  </a:lnTo>
                  <a:lnTo>
                    <a:pt x="37" y="321"/>
                  </a:lnTo>
                  <a:lnTo>
                    <a:pt x="45" y="315"/>
                  </a:lnTo>
                  <a:lnTo>
                    <a:pt x="54" y="311"/>
                  </a:lnTo>
                  <a:lnTo>
                    <a:pt x="66" y="306"/>
                  </a:lnTo>
                  <a:lnTo>
                    <a:pt x="80" y="301"/>
                  </a:lnTo>
                  <a:lnTo>
                    <a:pt x="93" y="298"/>
                  </a:lnTo>
                  <a:lnTo>
                    <a:pt x="108" y="295"/>
                  </a:lnTo>
                  <a:lnTo>
                    <a:pt x="121" y="291"/>
                  </a:lnTo>
                  <a:lnTo>
                    <a:pt x="133" y="286"/>
                  </a:lnTo>
                  <a:lnTo>
                    <a:pt x="143" y="282"/>
                  </a:lnTo>
                  <a:lnTo>
                    <a:pt x="153" y="277"/>
                  </a:lnTo>
                  <a:lnTo>
                    <a:pt x="165" y="273"/>
                  </a:lnTo>
                  <a:lnTo>
                    <a:pt x="176" y="269"/>
                  </a:lnTo>
                  <a:lnTo>
                    <a:pt x="190" y="265"/>
                  </a:lnTo>
                  <a:lnTo>
                    <a:pt x="198" y="262"/>
                  </a:lnTo>
                  <a:lnTo>
                    <a:pt x="199" y="262"/>
                  </a:lnTo>
                  <a:lnTo>
                    <a:pt x="197" y="263"/>
                  </a:lnTo>
                  <a:lnTo>
                    <a:pt x="190" y="267"/>
                  </a:lnTo>
                  <a:lnTo>
                    <a:pt x="181" y="271"/>
                  </a:lnTo>
                  <a:lnTo>
                    <a:pt x="171" y="278"/>
                  </a:lnTo>
                  <a:lnTo>
                    <a:pt x="160" y="286"/>
                  </a:lnTo>
                  <a:lnTo>
                    <a:pt x="151" y="295"/>
                  </a:lnTo>
                  <a:lnTo>
                    <a:pt x="141" y="305"/>
                  </a:lnTo>
                  <a:lnTo>
                    <a:pt x="129" y="319"/>
                  </a:lnTo>
                  <a:lnTo>
                    <a:pt x="115" y="335"/>
                  </a:lnTo>
                  <a:lnTo>
                    <a:pt x="100" y="352"/>
                  </a:lnTo>
                  <a:lnTo>
                    <a:pt x="87" y="371"/>
                  </a:lnTo>
                  <a:lnTo>
                    <a:pt x="75" y="390"/>
                  </a:lnTo>
                  <a:lnTo>
                    <a:pt x="66" y="411"/>
                  </a:lnTo>
                  <a:lnTo>
                    <a:pt x="60" y="430"/>
                  </a:lnTo>
                  <a:lnTo>
                    <a:pt x="60" y="432"/>
                  </a:lnTo>
                  <a:lnTo>
                    <a:pt x="62" y="432"/>
                  </a:lnTo>
                  <a:lnTo>
                    <a:pt x="65" y="429"/>
                  </a:lnTo>
                  <a:lnTo>
                    <a:pt x="69" y="426"/>
                  </a:lnTo>
                  <a:lnTo>
                    <a:pt x="75" y="420"/>
                  </a:lnTo>
                  <a:lnTo>
                    <a:pt x="84" y="411"/>
                  </a:lnTo>
                  <a:lnTo>
                    <a:pt x="96" y="397"/>
                  </a:lnTo>
                  <a:lnTo>
                    <a:pt x="107" y="382"/>
                  </a:lnTo>
                  <a:lnTo>
                    <a:pt x="118" y="367"/>
                  </a:lnTo>
                  <a:lnTo>
                    <a:pt x="127" y="353"/>
                  </a:lnTo>
                  <a:lnTo>
                    <a:pt x="134" y="339"/>
                  </a:lnTo>
                  <a:lnTo>
                    <a:pt x="142" y="328"/>
                  </a:lnTo>
                  <a:lnTo>
                    <a:pt x="150" y="318"/>
                  </a:lnTo>
                  <a:lnTo>
                    <a:pt x="158" y="309"/>
                  </a:lnTo>
                  <a:lnTo>
                    <a:pt x="168" y="303"/>
                  </a:lnTo>
                  <a:lnTo>
                    <a:pt x="179" y="296"/>
                  </a:lnTo>
                  <a:lnTo>
                    <a:pt x="189" y="289"/>
                  </a:lnTo>
                  <a:lnTo>
                    <a:pt x="199" y="282"/>
                  </a:lnTo>
                  <a:lnTo>
                    <a:pt x="209" y="275"/>
                  </a:lnTo>
                  <a:lnTo>
                    <a:pt x="218" y="269"/>
                  </a:lnTo>
                  <a:lnTo>
                    <a:pt x="227" y="265"/>
                  </a:lnTo>
                  <a:lnTo>
                    <a:pt x="235" y="261"/>
                  </a:lnTo>
                  <a:lnTo>
                    <a:pt x="242" y="260"/>
                  </a:lnTo>
                  <a:lnTo>
                    <a:pt x="250" y="261"/>
                  </a:lnTo>
                  <a:lnTo>
                    <a:pt x="259" y="263"/>
                  </a:lnTo>
                  <a:lnTo>
                    <a:pt x="270" y="267"/>
                  </a:lnTo>
                  <a:lnTo>
                    <a:pt x="280" y="271"/>
                  </a:lnTo>
                  <a:lnTo>
                    <a:pt x="290" y="277"/>
                  </a:lnTo>
                  <a:lnTo>
                    <a:pt x="300" y="284"/>
                  </a:lnTo>
                  <a:lnTo>
                    <a:pt x="308" y="291"/>
                  </a:lnTo>
                  <a:lnTo>
                    <a:pt x="313" y="298"/>
                  </a:lnTo>
                  <a:lnTo>
                    <a:pt x="319" y="307"/>
                  </a:lnTo>
                  <a:lnTo>
                    <a:pt x="326" y="319"/>
                  </a:lnTo>
                  <a:lnTo>
                    <a:pt x="333" y="333"/>
                  </a:lnTo>
                  <a:lnTo>
                    <a:pt x="341" y="345"/>
                  </a:lnTo>
                  <a:lnTo>
                    <a:pt x="348" y="357"/>
                  </a:lnTo>
                  <a:lnTo>
                    <a:pt x="355" y="364"/>
                  </a:lnTo>
                  <a:lnTo>
                    <a:pt x="361" y="366"/>
                  </a:lnTo>
                  <a:lnTo>
                    <a:pt x="364" y="362"/>
                  </a:lnTo>
                  <a:lnTo>
                    <a:pt x="364" y="360"/>
                  </a:lnTo>
                  <a:lnTo>
                    <a:pt x="362" y="354"/>
                  </a:lnTo>
                  <a:lnTo>
                    <a:pt x="359" y="346"/>
                  </a:lnTo>
                  <a:lnTo>
                    <a:pt x="355" y="336"/>
                  </a:lnTo>
                  <a:lnTo>
                    <a:pt x="350" y="323"/>
                  </a:lnTo>
                  <a:lnTo>
                    <a:pt x="343" y="311"/>
                  </a:lnTo>
                  <a:lnTo>
                    <a:pt x="335" y="298"/>
                  </a:lnTo>
                  <a:lnTo>
                    <a:pt x="326" y="2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414" name="Freeform 20">
              <a:extLst>
                <a:ext uri="{FF2B5EF4-FFF2-40B4-BE49-F238E27FC236}">
                  <a16:creationId xmlns:a16="http://schemas.microsoft.com/office/drawing/2014/main" id="{BCB4E034-5EA4-4046-A5F2-A250B4002E4D}"/>
                </a:ext>
              </a:extLst>
            </p:cNvPr>
            <p:cNvSpPr>
              <a:spLocks/>
            </p:cNvSpPr>
            <p:nvPr/>
          </p:nvSpPr>
          <p:spPr bwMode="auto">
            <a:xfrm>
              <a:off x="791" y="2587"/>
              <a:ext cx="177" cy="191"/>
            </a:xfrm>
            <a:custGeom>
              <a:avLst/>
              <a:gdLst>
                <a:gd name="T0" fmla="*/ 62 w 356"/>
                <a:gd name="T1" fmla="*/ 186 h 382"/>
                <a:gd name="T2" fmla="*/ 42 w 356"/>
                <a:gd name="T3" fmla="*/ 172 h 382"/>
                <a:gd name="T4" fmla="*/ 30 w 356"/>
                <a:gd name="T5" fmla="*/ 162 h 382"/>
                <a:gd name="T6" fmla="*/ 16 w 356"/>
                <a:gd name="T7" fmla="*/ 137 h 382"/>
                <a:gd name="T8" fmla="*/ 18 w 356"/>
                <a:gd name="T9" fmla="*/ 88 h 382"/>
                <a:gd name="T10" fmla="*/ 51 w 356"/>
                <a:gd name="T11" fmla="*/ 69 h 382"/>
                <a:gd name="T12" fmla="*/ 89 w 356"/>
                <a:gd name="T13" fmla="*/ 52 h 382"/>
                <a:gd name="T14" fmla="*/ 86 w 356"/>
                <a:gd name="T15" fmla="*/ 58 h 382"/>
                <a:gd name="T16" fmla="*/ 56 w 356"/>
                <a:gd name="T17" fmla="*/ 88 h 382"/>
                <a:gd name="T18" fmla="*/ 36 w 356"/>
                <a:gd name="T19" fmla="*/ 126 h 382"/>
                <a:gd name="T20" fmla="*/ 35 w 356"/>
                <a:gd name="T21" fmla="*/ 151 h 382"/>
                <a:gd name="T22" fmla="*/ 52 w 356"/>
                <a:gd name="T23" fmla="*/ 167 h 382"/>
                <a:gd name="T24" fmla="*/ 74 w 356"/>
                <a:gd name="T25" fmla="*/ 174 h 382"/>
                <a:gd name="T26" fmla="*/ 86 w 356"/>
                <a:gd name="T27" fmla="*/ 170 h 382"/>
                <a:gd name="T28" fmla="*/ 77 w 356"/>
                <a:gd name="T29" fmla="*/ 165 h 382"/>
                <a:gd name="T30" fmla="*/ 59 w 356"/>
                <a:gd name="T31" fmla="*/ 158 h 382"/>
                <a:gd name="T32" fmla="*/ 45 w 356"/>
                <a:gd name="T33" fmla="*/ 139 h 382"/>
                <a:gd name="T34" fmla="*/ 57 w 356"/>
                <a:gd name="T35" fmla="*/ 109 h 382"/>
                <a:gd name="T36" fmla="*/ 76 w 356"/>
                <a:gd name="T37" fmla="*/ 80 h 382"/>
                <a:gd name="T38" fmla="*/ 90 w 356"/>
                <a:gd name="T39" fmla="*/ 78 h 382"/>
                <a:gd name="T40" fmla="*/ 103 w 356"/>
                <a:gd name="T41" fmla="*/ 90 h 382"/>
                <a:gd name="T42" fmla="*/ 111 w 356"/>
                <a:gd name="T43" fmla="*/ 111 h 382"/>
                <a:gd name="T44" fmla="*/ 111 w 356"/>
                <a:gd name="T45" fmla="*/ 136 h 382"/>
                <a:gd name="T46" fmla="*/ 117 w 356"/>
                <a:gd name="T47" fmla="*/ 105 h 382"/>
                <a:gd name="T48" fmla="*/ 105 w 356"/>
                <a:gd name="T49" fmla="*/ 79 h 382"/>
                <a:gd name="T50" fmla="*/ 90 w 356"/>
                <a:gd name="T51" fmla="*/ 67 h 382"/>
                <a:gd name="T52" fmla="*/ 91 w 356"/>
                <a:gd name="T53" fmla="*/ 64 h 382"/>
                <a:gd name="T54" fmla="*/ 104 w 356"/>
                <a:gd name="T55" fmla="*/ 54 h 382"/>
                <a:gd name="T56" fmla="*/ 129 w 356"/>
                <a:gd name="T57" fmla="*/ 45 h 382"/>
                <a:gd name="T58" fmla="*/ 159 w 356"/>
                <a:gd name="T59" fmla="*/ 62 h 382"/>
                <a:gd name="T60" fmla="*/ 177 w 356"/>
                <a:gd name="T61" fmla="*/ 70 h 382"/>
                <a:gd name="T62" fmla="*/ 170 w 356"/>
                <a:gd name="T63" fmla="*/ 56 h 382"/>
                <a:gd name="T64" fmla="*/ 165 w 356"/>
                <a:gd name="T65" fmla="*/ 35 h 382"/>
                <a:gd name="T66" fmla="*/ 155 w 356"/>
                <a:gd name="T67" fmla="*/ 19 h 382"/>
                <a:gd name="T68" fmla="*/ 133 w 356"/>
                <a:gd name="T69" fmla="*/ 11 h 382"/>
                <a:gd name="T70" fmla="*/ 110 w 356"/>
                <a:gd name="T71" fmla="*/ 3 h 382"/>
                <a:gd name="T72" fmla="*/ 95 w 356"/>
                <a:gd name="T73" fmla="*/ 0 h 382"/>
                <a:gd name="T74" fmla="*/ 90 w 356"/>
                <a:gd name="T75" fmla="*/ 6 h 382"/>
                <a:gd name="T76" fmla="*/ 128 w 356"/>
                <a:gd name="T77" fmla="*/ 20 h 382"/>
                <a:gd name="T78" fmla="*/ 151 w 356"/>
                <a:gd name="T79" fmla="*/ 30 h 382"/>
                <a:gd name="T80" fmla="*/ 153 w 356"/>
                <a:gd name="T81" fmla="*/ 39 h 382"/>
                <a:gd name="T82" fmla="*/ 145 w 356"/>
                <a:gd name="T83" fmla="*/ 38 h 382"/>
                <a:gd name="T84" fmla="*/ 118 w 356"/>
                <a:gd name="T85" fmla="*/ 37 h 382"/>
                <a:gd name="T86" fmla="*/ 91 w 356"/>
                <a:gd name="T87" fmla="*/ 43 h 382"/>
                <a:gd name="T88" fmla="*/ 62 w 356"/>
                <a:gd name="T89" fmla="*/ 53 h 382"/>
                <a:gd name="T90" fmla="*/ 16 w 356"/>
                <a:gd name="T91" fmla="*/ 71 h 382"/>
                <a:gd name="T92" fmla="*/ 4 w 356"/>
                <a:gd name="T93" fmla="*/ 92 h 382"/>
                <a:gd name="T94" fmla="*/ 3 w 356"/>
                <a:gd name="T95" fmla="*/ 135 h 382"/>
                <a:gd name="T96" fmla="*/ 30 w 356"/>
                <a:gd name="T97" fmla="*/ 173 h 382"/>
                <a:gd name="T98" fmla="*/ 58 w 356"/>
                <a:gd name="T99" fmla="*/ 190 h 3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56" h="382">
                  <a:moveTo>
                    <a:pt x="127" y="382"/>
                  </a:moveTo>
                  <a:lnTo>
                    <a:pt x="132" y="381"/>
                  </a:lnTo>
                  <a:lnTo>
                    <a:pt x="131" y="377"/>
                  </a:lnTo>
                  <a:lnTo>
                    <a:pt x="124" y="371"/>
                  </a:lnTo>
                  <a:lnTo>
                    <a:pt x="115" y="364"/>
                  </a:lnTo>
                  <a:lnTo>
                    <a:pt x="105" y="356"/>
                  </a:lnTo>
                  <a:lnTo>
                    <a:pt x="94" y="350"/>
                  </a:lnTo>
                  <a:lnTo>
                    <a:pt x="85" y="344"/>
                  </a:lnTo>
                  <a:lnTo>
                    <a:pt x="80" y="340"/>
                  </a:lnTo>
                  <a:lnTo>
                    <a:pt x="75" y="337"/>
                  </a:lnTo>
                  <a:lnTo>
                    <a:pt x="68" y="331"/>
                  </a:lnTo>
                  <a:lnTo>
                    <a:pt x="61" y="323"/>
                  </a:lnTo>
                  <a:lnTo>
                    <a:pt x="53" y="314"/>
                  </a:lnTo>
                  <a:lnTo>
                    <a:pt x="45" y="302"/>
                  </a:lnTo>
                  <a:lnTo>
                    <a:pt x="38" y="288"/>
                  </a:lnTo>
                  <a:lnTo>
                    <a:pt x="32" y="274"/>
                  </a:lnTo>
                  <a:lnTo>
                    <a:pt x="28" y="256"/>
                  </a:lnTo>
                  <a:lnTo>
                    <a:pt x="24" y="223"/>
                  </a:lnTo>
                  <a:lnTo>
                    <a:pt x="28" y="195"/>
                  </a:lnTo>
                  <a:lnTo>
                    <a:pt x="36" y="175"/>
                  </a:lnTo>
                  <a:lnTo>
                    <a:pt x="51" y="161"/>
                  </a:lnTo>
                  <a:lnTo>
                    <a:pt x="63" y="154"/>
                  </a:lnTo>
                  <a:lnTo>
                    <a:pt x="81" y="146"/>
                  </a:lnTo>
                  <a:lnTo>
                    <a:pt x="103" y="137"/>
                  </a:lnTo>
                  <a:lnTo>
                    <a:pt x="124" y="126"/>
                  </a:lnTo>
                  <a:lnTo>
                    <a:pt x="146" y="117"/>
                  </a:lnTo>
                  <a:lnTo>
                    <a:pt x="166" y="109"/>
                  </a:lnTo>
                  <a:lnTo>
                    <a:pt x="180" y="103"/>
                  </a:lnTo>
                  <a:lnTo>
                    <a:pt x="188" y="101"/>
                  </a:lnTo>
                  <a:lnTo>
                    <a:pt x="189" y="102"/>
                  </a:lnTo>
                  <a:lnTo>
                    <a:pt x="183" y="108"/>
                  </a:lnTo>
                  <a:lnTo>
                    <a:pt x="173" y="116"/>
                  </a:lnTo>
                  <a:lnTo>
                    <a:pt x="160" y="127"/>
                  </a:lnTo>
                  <a:lnTo>
                    <a:pt x="144" y="141"/>
                  </a:lnTo>
                  <a:lnTo>
                    <a:pt x="128" y="157"/>
                  </a:lnTo>
                  <a:lnTo>
                    <a:pt x="113" y="176"/>
                  </a:lnTo>
                  <a:lnTo>
                    <a:pt x="99" y="195"/>
                  </a:lnTo>
                  <a:lnTo>
                    <a:pt x="88" y="215"/>
                  </a:lnTo>
                  <a:lnTo>
                    <a:pt x="80" y="233"/>
                  </a:lnTo>
                  <a:lnTo>
                    <a:pt x="73" y="251"/>
                  </a:lnTo>
                  <a:lnTo>
                    <a:pt x="69" y="265"/>
                  </a:lnTo>
                  <a:lnTo>
                    <a:pt x="67" y="279"/>
                  </a:lnTo>
                  <a:lnTo>
                    <a:pt x="68" y="291"/>
                  </a:lnTo>
                  <a:lnTo>
                    <a:pt x="71" y="301"/>
                  </a:lnTo>
                  <a:lnTo>
                    <a:pt x="77" y="310"/>
                  </a:lnTo>
                  <a:lnTo>
                    <a:pt x="85" y="318"/>
                  </a:lnTo>
                  <a:lnTo>
                    <a:pt x="94" y="326"/>
                  </a:lnTo>
                  <a:lnTo>
                    <a:pt x="105" y="333"/>
                  </a:lnTo>
                  <a:lnTo>
                    <a:pt x="115" y="339"/>
                  </a:lnTo>
                  <a:lnTo>
                    <a:pt x="127" y="343"/>
                  </a:lnTo>
                  <a:lnTo>
                    <a:pt x="138" y="346"/>
                  </a:lnTo>
                  <a:lnTo>
                    <a:pt x="149" y="347"/>
                  </a:lnTo>
                  <a:lnTo>
                    <a:pt x="159" y="347"/>
                  </a:lnTo>
                  <a:lnTo>
                    <a:pt x="167" y="345"/>
                  </a:lnTo>
                  <a:lnTo>
                    <a:pt x="172" y="343"/>
                  </a:lnTo>
                  <a:lnTo>
                    <a:pt x="172" y="340"/>
                  </a:lnTo>
                  <a:lnTo>
                    <a:pt x="170" y="337"/>
                  </a:lnTo>
                  <a:lnTo>
                    <a:pt x="167" y="333"/>
                  </a:lnTo>
                  <a:lnTo>
                    <a:pt x="161" y="331"/>
                  </a:lnTo>
                  <a:lnTo>
                    <a:pt x="155" y="329"/>
                  </a:lnTo>
                  <a:lnTo>
                    <a:pt x="149" y="326"/>
                  </a:lnTo>
                  <a:lnTo>
                    <a:pt x="141" y="324"/>
                  </a:lnTo>
                  <a:lnTo>
                    <a:pt x="130" y="321"/>
                  </a:lnTo>
                  <a:lnTo>
                    <a:pt x="119" y="316"/>
                  </a:lnTo>
                  <a:lnTo>
                    <a:pt x="107" y="309"/>
                  </a:lnTo>
                  <a:lnTo>
                    <a:pt x="98" y="301"/>
                  </a:lnTo>
                  <a:lnTo>
                    <a:pt x="91" y="290"/>
                  </a:lnTo>
                  <a:lnTo>
                    <a:pt x="90" y="277"/>
                  </a:lnTo>
                  <a:lnTo>
                    <a:pt x="93" y="260"/>
                  </a:lnTo>
                  <a:lnTo>
                    <a:pt x="99" y="246"/>
                  </a:lnTo>
                  <a:lnTo>
                    <a:pt x="107" y="232"/>
                  </a:lnTo>
                  <a:lnTo>
                    <a:pt x="115" y="217"/>
                  </a:lnTo>
                  <a:lnTo>
                    <a:pt x="124" y="202"/>
                  </a:lnTo>
                  <a:lnTo>
                    <a:pt x="134" y="187"/>
                  </a:lnTo>
                  <a:lnTo>
                    <a:pt x="144" y="172"/>
                  </a:lnTo>
                  <a:lnTo>
                    <a:pt x="153" y="160"/>
                  </a:lnTo>
                  <a:lnTo>
                    <a:pt x="162" y="148"/>
                  </a:lnTo>
                  <a:lnTo>
                    <a:pt x="168" y="150"/>
                  </a:lnTo>
                  <a:lnTo>
                    <a:pt x="175" y="153"/>
                  </a:lnTo>
                  <a:lnTo>
                    <a:pt x="182" y="156"/>
                  </a:lnTo>
                  <a:lnTo>
                    <a:pt x="190" y="160"/>
                  </a:lnTo>
                  <a:lnTo>
                    <a:pt x="197" y="165"/>
                  </a:lnTo>
                  <a:lnTo>
                    <a:pt x="204" y="172"/>
                  </a:lnTo>
                  <a:lnTo>
                    <a:pt x="208" y="180"/>
                  </a:lnTo>
                  <a:lnTo>
                    <a:pt x="213" y="189"/>
                  </a:lnTo>
                  <a:lnTo>
                    <a:pt x="217" y="200"/>
                  </a:lnTo>
                  <a:lnTo>
                    <a:pt x="220" y="210"/>
                  </a:lnTo>
                  <a:lnTo>
                    <a:pt x="223" y="221"/>
                  </a:lnTo>
                  <a:lnTo>
                    <a:pt x="226" y="230"/>
                  </a:lnTo>
                  <a:lnTo>
                    <a:pt x="227" y="248"/>
                  </a:lnTo>
                  <a:lnTo>
                    <a:pt x="225" y="264"/>
                  </a:lnTo>
                  <a:lnTo>
                    <a:pt x="223" y="272"/>
                  </a:lnTo>
                  <a:lnTo>
                    <a:pt x="227" y="269"/>
                  </a:lnTo>
                  <a:lnTo>
                    <a:pt x="234" y="254"/>
                  </a:lnTo>
                  <a:lnTo>
                    <a:pt x="237" y="233"/>
                  </a:lnTo>
                  <a:lnTo>
                    <a:pt x="236" y="210"/>
                  </a:lnTo>
                  <a:lnTo>
                    <a:pt x="229" y="185"/>
                  </a:lnTo>
                  <a:lnTo>
                    <a:pt x="225" y="175"/>
                  </a:lnTo>
                  <a:lnTo>
                    <a:pt x="219" y="165"/>
                  </a:lnTo>
                  <a:lnTo>
                    <a:pt x="211" y="157"/>
                  </a:lnTo>
                  <a:lnTo>
                    <a:pt x="204" y="149"/>
                  </a:lnTo>
                  <a:lnTo>
                    <a:pt x="196" y="143"/>
                  </a:lnTo>
                  <a:lnTo>
                    <a:pt x="189" y="138"/>
                  </a:lnTo>
                  <a:lnTo>
                    <a:pt x="182" y="134"/>
                  </a:lnTo>
                  <a:lnTo>
                    <a:pt x="177" y="131"/>
                  </a:lnTo>
                  <a:lnTo>
                    <a:pt x="180" y="130"/>
                  </a:lnTo>
                  <a:lnTo>
                    <a:pt x="181" y="128"/>
                  </a:lnTo>
                  <a:lnTo>
                    <a:pt x="183" y="127"/>
                  </a:lnTo>
                  <a:lnTo>
                    <a:pt x="184" y="126"/>
                  </a:lnTo>
                  <a:lnTo>
                    <a:pt x="191" y="122"/>
                  </a:lnTo>
                  <a:lnTo>
                    <a:pt x="199" y="115"/>
                  </a:lnTo>
                  <a:lnTo>
                    <a:pt x="210" y="108"/>
                  </a:lnTo>
                  <a:lnTo>
                    <a:pt x="221" y="100"/>
                  </a:lnTo>
                  <a:lnTo>
                    <a:pt x="234" y="95"/>
                  </a:lnTo>
                  <a:lnTo>
                    <a:pt x="246" y="92"/>
                  </a:lnTo>
                  <a:lnTo>
                    <a:pt x="260" y="90"/>
                  </a:lnTo>
                  <a:lnTo>
                    <a:pt x="275" y="95"/>
                  </a:lnTo>
                  <a:lnTo>
                    <a:pt x="290" y="103"/>
                  </a:lnTo>
                  <a:lnTo>
                    <a:pt x="305" y="113"/>
                  </a:lnTo>
                  <a:lnTo>
                    <a:pt x="320" y="124"/>
                  </a:lnTo>
                  <a:lnTo>
                    <a:pt x="334" y="133"/>
                  </a:lnTo>
                  <a:lnTo>
                    <a:pt x="344" y="140"/>
                  </a:lnTo>
                  <a:lnTo>
                    <a:pt x="352" y="142"/>
                  </a:lnTo>
                  <a:lnTo>
                    <a:pt x="356" y="139"/>
                  </a:lnTo>
                  <a:lnTo>
                    <a:pt x="355" y="128"/>
                  </a:lnTo>
                  <a:lnTo>
                    <a:pt x="354" y="126"/>
                  </a:lnTo>
                  <a:lnTo>
                    <a:pt x="349" y="119"/>
                  </a:lnTo>
                  <a:lnTo>
                    <a:pt x="342" y="111"/>
                  </a:lnTo>
                  <a:lnTo>
                    <a:pt x="332" y="101"/>
                  </a:lnTo>
                  <a:lnTo>
                    <a:pt x="333" y="93"/>
                  </a:lnTo>
                  <a:lnTo>
                    <a:pt x="333" y="81"/>
                  </a:lnTo>
                  <a:lnTo>
                    <a:pt x="332" y="70"/>
                  </a:lnTo>
                  <a:lnTo>
                    <a:pt x="329" y="58"/>
                  </a:lnTo>
                  <a:lnTo>
                    <a:pt x="326" y="50"/>
                  </a:lnTo>
                  <a:lnTo>
                    <a:pt x="320" y="43"/>
                  </a:lnTo>
                  <a:lnTo>
                    <a:pt x="312" y="38"/>
                  </a:lnTo>
                  <a:lnTo>
                    <a:pt x="303" y="33"/>
                  </a:lnTo>
                  <a:lnTo>
                    <a:pt x="292" y="28"/>
                  </a:lnTo>
                  <a:lnTo>
                    <a:pt x="281" y="25"/>
                  </a:lnTo>
                  <a:lnTo>
                    <a:pt x="268" y="21"/>
                  </a:lnTo>
                  <a:lnTo>
                    <a:pt x="256" y="17"/>
                  </a:lnTo>
                  <a:lnTo>
                    <a:pt x="243" y="12"/>
                  </a:lnTo>
                  <a:lnTo>
                    <a:pt x="231" y="9"/>
                  </a:lnTo>
                  <a:lnTo>
                    <a:pt x="221" y="6"/>
                  </a:lnTo>
                  <a:lnTo>
                    <a:pt x="211" y="4"/>
                  </a:lnTo>
                  <a:lnTo>
                    <a:pt x="203" y="2"/>
                  </a:lnTo>
                  <a:lnTo>
                    <a:pt x="197" y="1"/>
                  </a:lnTo>
                  <a:lnTo>
                    <a:pt x="192" y="0"/>
                  </a:lnTo>
                  <a:lnTo>
                    <a:pt x="191" y="0"/>
                  </a:lnTo>
                  <a:lnTo>
                    <a:pt x="177" y="3"/>
                  </a:lnTo>
                  <a:lnTo>
                    <a:pt x="175" y="8"/>
                  </a:lnTo>
                  <a:lnTo>
                    <a:pt x="182" y="12"/>
                  </a:lnTo>
                  <a:lnTo>
                    <a:pt x="196" y="19"/>
                  </a:lnTo>
                  <a:lnTo>
                    <a:pt x="215" y="26"/>
                  </a:lnTo>
                  <a:lnTo>
                    <a:pt x="236" y="33"/>
                  </a:lnTo>
                  <a:lnTo>
                    <a:pt x="258" y="40"/>
                  </a:lnTo>
                  <a:lnTo>
                    <a:pt x="278" y="46"/>
                  </a:lnTo>
                  <a:lnTo>
                    <a:pt x="289" y="50"/>
                  </a:lnTo>
                  <a:lnTo>
                    <a:pt x="297" y="55"/>
                  </a:lnTo>
                  <a:lnTo>
                    <a:pt x="303" y="59"/>
                  </a:lnTo>
                  <a:lnTo>
                    <a:pt x="305" y="63"/>
                  </a:lnTo>
                  <a:lnTo>
                    <a:pt x="306" y="67"/>
                  </a:lnTo>
                  <a:lnTo>
                    <a:pt x="307" y="72"/>
                  </a:lnTo>
                  <a:lnTo>
                    <a:pt x="307" y="77"/>
                  </a:lnTo>
                  <a:lnTo>
                    <a:pt x="307" y="82"/>
                  </a:lnTo>
                  <a:lnTo>
                    <a:pt x="302" y="80"/>
                  </a:lnTo>
                  <a:lnTo>
                    <a:pt x="297" y="78"/>
                  </a:lnTo>
                  <a:lnTo>
                    <a:pt x="291" y="76"/>
                  </a:lnTo>
                  <a:lnTo>
                    <a:pt x="286" y="74"/>
                  </a:lnTo>
                  <a:lnTo>
                    <a:pt x="269" y="72"/>
                  </a:lnTo>
                  <a:lnTo>
                    <a:pt x="253" y="72"/>
                  </a:lnTo>
                  <a:lnTo>
                    <a:pt x="237" y="73"/>
                  </a:lnTo>
                  <a:lnTo>
                    <a:pt x="222" y="76"/>
                  </a:lnTo>
                  <a:lnTo>
                    <a:pt x="207" y="79"/>
                  </a:lnTo>
                  <a:lnTo>
                    <a:pt x="195" y="82"/>
                  </a:lnTo>
                  <a:lnTo>
                    <a:pt x="184" y="86"/>
                  </a:lnTo>
                  <a:lnTo>
                    <a:pt x="177" y="88"/>
                  </a:lnTo>
                  <a:lnTo>
                    <a:pt x="167" y="92"/>
                  </a:lnTo>
                  <a:lnTo>
                    <a:pt x="147" y="97"/>
                  </a:lnTo>
                  <a:lnTo>
                    <a:pt x="124" y="105"/>
                  </a:lnTo>
                  <a:lnTo>
                    <a:pt x="98" y="115"/>
                  </a:lnTo>
                  <a:lnTo>
                    <a:pt x="73" y="124"/>
                  </a:lnTo>
                  <a:lnTo>
                    <a:pt x="50" y="133"/>
                  </a:lnTo>
                  <a:lnTo>
                    <a:pt x="32" y="141"/>
                  </a:lnTo>
                  <a:lnTo>
                    <a:pt x="24" y="147"/>
                  </a:lnTo>
                  <a:lnTo>
                    <a:pt x="20" y="155"/>
                  </a:lnTo>
                  <a:lnTo>
                    <a:pt x="14" y="166"/>
                  </a:lnTo>
                  <a:lnTo>
                    <a:pt x="8" y="184"/>
                  </a:lnTo>
                  <a:lnTo>
                    <a:pt x="4" y="203"/>
                  </a:lnTo>
                  <a:lnTo>
                    <a:pt x="0" y="224"/>
                  </a:lnTo>
                  <a:lnTo>
                    <a:pt x="1" y="247"/>
                  </a:lnTo>
                  <a:lnTo>
                    <a:pt x="6" y="270"/>
                  </a:lnTo>
                  <a:lnTo>
                    <a:pt x="16" y="292"/>
                  </a:lnTo>
                  <a:lnTo>
                    <a:pt x="30" y="313"/>
                  </a:lnTo>
                  <a:lnTo>
                    <a:pt x="46" y="330"/>
                  </a:lnTo>
                  <a:lnTo>
                    <a:pt x="61" y="345"/>
                  </a:lnTo>
                  <a:lnTo>
                    <a:pt x="76" y="358"/>
                  </a:lnTo>
                  <a:lnTo>
                    <a:pt x="91" y="368"/>
                  </a:lnTo>
                  <a:lnTo>
                    <a:pt x="105" y="375"/>
                  </a:lnTo>
                  <a:lnTo>
                    <a:pt x="116" y="379"/>
                  </a:lnTo>
                  <a:lnTo>
                    <a:pt x="127" y="3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415" name="Freeform 21">
              <a:extLst>
                <a:ext uri="{FF2B5EF4-FFF2-40B4-BE49-F238E27FC236}">
                  <a16:creationId xmlns:a16="http://schemas.microsoft.com/office/drawing/2014/main" id="{37766F14-B883-4747-AA95-98A75CFA332F}"/>
                </a:ext>
              </a:extLst>
            </p:cNvPr>
            <p:cNvSpPr>
              <a:spLocks/>
            </p:cNvSpPr>
            <p:nvPr/>
          </p:nvSpPr>
          <p:spPr bwMode="auto">
            <a:xfrm>
              <a:off x="672" y="2854"/>
              <a:ext cx="15" cy="395"/>
            </a:xfrm>
            <a:custGeom>
              <a:avLst/>
              <a:gdLst>
                <a:gd name="T0" fmla="*/ 3 w 31"/>
                <a:gd name="T1" fmla="*/ 2 h 790"/>
                <a:gd name="T2" fmla="*/ 5 w 31"/>
                <a:gd name="T3" fmla="*/ 0 h 790"/>
                <a:gd name="T4" fmla="*/ 8 w 31"/>
                <a:gd name="T5" fmla="*/ 1 h 790"/>
                <a:gd name="T6" fmla="*/ 11 w 31"/>
                <a:gd name="T7" fmla="*/ 10 h 790"/>
                <a:gd name="T8" fmla="*/ 13 w 31"/>
                <a:gd name="T9" fmla="*/ 35 h 790"/>
                <a:gd name="T10" fmla="*/ 13 w 31"/>
                <a:gd name="T11" fmla="*/ 88 h 790"/>
                <a:gd name="T12" fmla="*/ 14 w 31"/>
                <a:gd name="T13" fmla="*/ 158 h 790"/>
                <a:gd name="T14" fmla="*/ 14 w 31"/>
                <a:gd name="T15" fmla="*/ 222 h 790"/>
                <a:gd name="T16" fmla="*/ 13 w 31"/>
                <a:gd name="T17" fmla="*/ 254 h 790"/>
                <a:gd name="T18" fmla="*/ 13 w 31"/>
                <a:gd name="T19" fmla="*/ 280 h 790"/>
                <a:gd name="T20" fmla="*/ 14 w 31"/>
                <a:gd name="T21" fmla="*/ 325 h 790"/>
                <a:gd name="T22" fmla="*/ 15 w 31"/>
                <a:gd name="T23" fmla="*/ 369 h 790"/>
                <a:gd name="T24" fmla="*/ 14 w 31"/>
                <a:gd name="T25" fmla="*/ 391 h 790"/>
                <a:gd name="T26" fmla="*/ 12 w 31"/>
                <a:gd name="T27" fmla="*/ 395 h 790"/>
                <a:gd name="T28" fmla="*/ 8 w 31"/>
                <a:gd name="T29" fmla="*/ 395 h 790"/>
                <a:gd name="T30" fmla="*/ 4 w 31"/>
                <a:gd name="T31" fmla="*/ 387 h 790"/>
                <a:gd name="T32" fmla="*/ 2 w 31"/>
                <a:gd name="T33" fmla="*/ 370 h 790"/>
                <a:gd name="T34" fmla="*/ 0 w 31"/>
                <a:gd name="T35" fmla="*/ 329 h 790"/>
                <a:gd name="T36" fmla="*/ 0 w 31"/>
                <a:gd name="T37" fmla="*/ 268 h 790"/>
                <a:gd name="T38" fmla="*/ 0 w 31"/>
                <a:gd name="T39" fmla="*/ 210 h 790"/>
                <a:gd name="T40" fmla="*/ 0 w 31"/>
                <a:gd name="T41" fmla="*/ 179 h 790"/>
                <a:gd name="T42" fmla="*/ 0 w 31"/>
                <a:gd name="T43" fmla="*/ 147 h 790"/>
                <a:gd name="T44" fmla="*/ 0 w 31"/>
                <a:gd name="T45" fmla="*/ 89 h 790"/>
                <a:gd name="T46" fmla="*/ 0 w 31"/>
                <a:gd name="T47" fmla="*/ 31 h 790"/>
                <a:gd name="T48" fmla="*/ 3 w 31"/>
                <a:gd name="T49" fmla="*/ 2 h 7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1" h="790">
                  <a:moveTo>
                    <a:pt x="7" y="3"/>
                  </a:moveTo>
                  <a:lnTo>
                    <a:pt x="10" y="0"/>
                  </a:lnTo>
                  <a:lnTo>
                    <a:pt x="17" y="1"/>
                  </a:lnTo>
                  <a:lnTo>
                    <a:pt x="23" y="19"/>
                  </a:lnTo>
                  <a:lnTo>
                    <a:pt x="26" y="70"/>
                  </a:lnTo>
                  <a:lnTo>
                    <a:pt x="26" y="176"/>
                  </a:lnTo>
                  <a:lnTo>
                    <a:pt x="28" y="316"/>
                  </a:lnTo>
                  <a:lnTo>
                    <a:pt x="28" y="443"/>
                  </a:lnTo>
                  <a:lnTo>
                    <a:pt x="26" y="508"/>
                  </a:lnTo>
                  <a:lnTo>
                    <a:pt x="26" y="560"/>
                  </a:lnTo>
                  <a:lnTo>
                    <a:pt x="29" y="650"/>
                  </a:lnTo>
                  <a:lnTo>
                    <a:pt x="31" y="738"/>
                  </a:lnTo>
                  <a:lnTo>
                    <a:pt x="29" y="782"/>
                  </a:lnTo>
                  <a:lnTo>
                    <a:pt x="24" y="790"/>
                  </a:lnTo>
                  <a:lnTo>
                    <a:pt x="17" y="789"/>
                  </a:lnTo>
                  <a:lnTo>
                    <a:pt x="9" y="774"/>
                  </a:lnTo>
                  <a:lnTo>
                    <a:pt x="5" y="740"/>
                  </a:lnTo>
                  <a:lnTo>
                    <a:pt x="1" y="658"/>
                  </a:lnTo>
                  <a:lnTo>
                    <a:pt x="0" y="535"/>
                  </a:lnTo>
                  <a:lnTo>
                    <a:pt x="0" y="420"/>
                  </a:lnTo>
                  <a:lnTo>
                    <a:pt x="1" y="358"/>
                  </a:lnTo>
                  <a:lnTo>
                    <a:pt x="1" y="294"/>
                  </a:lnTo>
                  <a:lnTo>
                    <a:pt x="0" y="177"/>
                  </a:lnTo>
                  <a:lnTo>
                    <a:pt x="1" y="62"/>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416" name="Freeform 22">
              <a:extLst>
                <a:ext uri="{FF2B5EF4-FFF2-40B4-BE49-F238E27FC236}">
                  <a16:creationId xmlns:a16="http://schemas.microsoft.com/office/drawing/2014/main" id="{A02A517F-012C-497E-865A-5A0D1CF10713}"/>
                </a:ext>
              </a:extLst>
            </p:cNvPr>
            <p:cNvSpPr>
              <a:spLocks/>
            </p:cNvSpPr>
            <p:nvPr/>
          </p:nvSpPr>
          <p:spPr bwMode="auto">
            <a:xfrm>
              <a:off x="744" y="3158"/>
              <a:ext cx="14" cy="79"/>
            </a:xfrm>
            <a:custGeom>
              <a:avLst/>
              <a:gdLst>
                <a:gd name="T0" fmla="*/ 0 w 27"/>
                <a:gd name="T1" fmla="*/ 0 h 157"/>
                <a:gd name="T2" fmla="*/ 0 w 27"/>
                <a:gd name="T3" fmla="*/ 10 h 157"/>
                <a:gd name="T4" fmla="*/ 1 w 27"/>
                <a:gd name="T5" fmla="*/ 33 h 157"/>
                <a:gd name="T6" fmla="*/ 2 w 27"/>
                <a:gd name="T7" fmla="*/ 58 h 157"/>
                <a:gd name="T8" fmla="*/ 2 w 27"/>
                <a:gd name="T9" fmla="*/ 74 h 157"/>
                <a:gd name="T10" fmla="*/ 4 w 27"/>
                <a:gd name="T11" fmla="*/ 79 h 157"/>
                <a:gd name="T12" fmla="*/ 8 w 27"/>
                <a:gd name="T13" fmla="*/ 78 h 157"/>
                <a:gd name="T14" fmla="*/ 12 w 27"/>
                <a:gd name="T15" fmla="*/ 73 h 157"/>
                <a:gd name="T16" fmla="*/ 14 w 27"/>
                <a:gd name="T17" fmla="*/ 65 h 157"/>
                <a:gd name="T18" fmla="*/ 14 w 27"/>
                <a:gd name="T19" fmla="*/ 50 h 157"/>
                <a:gd name="T20" fmla="*/ 13 w 27"/>
                <a:gd name="T21" fmla="*/ 28 h 157"/>
                <a:gd name="T22" fmla="*/ 13 w 27"/>
                <a:gd name="T23" fmla="*/ 10 h 157"/>
                <a:gd name="T24" fmla="*/ 13 w 27"/>
                <a:gd name="T25" fmla="*/ 2 h 157"/>
                <a:gd name="T26" fmla="*/ 0 w 27"/>
                <a:gd name="T27" fmla="*/ 0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157">
                  <a:moveTo>
                    <a:pt x="0" y="0"/>
                  </a:moveTo>
                  <a:lnTo>
                    <a:pt x="0" y="19"/>
                  </a:lnTo>
                  <a:lnTo>
                    <a:pt x="2" y="65"/>
                  </a:lnTo>
                  <a:lnTo>
                    <a:pt x="3" y="116"/>
                  </a:lnTo>
                  <a:lnTo>
                    <a:pt x="3" y="148"/>
                  </a:lnTo>
                  <a:lnTo>
                    <a:pt x="7" y="157"/>
                  </a:lnTo>
                  <a:lnTo>
                    <a:pt x="16" y="156"/>
                  </a:lnTo>
                  <a:lnTo>
                    <a:pt x="24" y="146"/>
                  </a:lnTo>
                  <a:lnTo>
                    <a:pt x="27" y="129"/>
                  </a:lnTo>
                  <a:lnTo>
                    <a:pt x="27" y="99"/>
                  </a:lnTo>
                  <a:lnTo>
                    <a:pt x="26" y="56"/>
                  </a:lnTo>
                  <a:lnTo>
                    <a:pt x="25" y="19"/>
                  </a:lnTo>
                  <a:lnTo>
                    <a:pt x="25"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grpSp>
      <p:sp>
        <p:nvSpPr>
          <p:cNvPr id="58373" name="Rectangle 24">
            <a:extLst>
              <a:ext uri="{FF2B5EF4-FFF2-40B4-BE49-F238E27FC236}">
                <a16:creationId xmlns:a16="http://schemas.microsoft.com/office/drawing/2014/main" id="{38007216-B6B6-4AF6-B472-3ED0C382E32C}"/>
              </a:ext>
            </a:extLst>
          </p:cNvPr>
          <p:cNvSpPr>
            <a:spLocks noChangeArrowheads="1"/>
          </p:cNvSpPr>
          <p:nvPr/>
        </p:nvSpPr>
        <p:spPr bwMode="auto">
          <a:xfrm>
            <a:off x="650162" y="1300917"/>
            <a:ext cx="9163812" cy="1773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90513" indent="-2905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lgn="l" eaLnBrk="1" hangingPunct="1">
              <a:lnSpc>
                <a:spcPct val="135000"/>
              </a:lnSpc>
              <a:spcBef>
                <a:spcPct val="20000"/>
              </a:spcBef>
            </a:pPr>
            <a:r>
              <a:rPr lang="it-IT" altLang="it-IT" dirty="0">
                <a:cs typeface="Times New Roman" panose="02020603050405020304" pitchFamily="18" charset="0"/>
              </a:rPr>
              <a:t>BENDAGGIO LIEVEMENTE COMPRESSIVO CON TELA O FASCIA LARGA APPLICATO DALLA RADICE DELL’ARTO VERSO IL PUNTO DI MORSO</a:t>
            </a:r>
            <a:r>
              <a:rPr lang="it-IT" altLang="it-IT" dirty="0"/>
              <a:t> </a:t>
            </a:r>
          </a:p>
        </p:txBody>
      </p:sp>
      <p:sp>
        <p:nvSpPr>
          <p:cNvPr id="58374" name="Rectangle 25">
            <a:extLst>
              <a:ext uri="{FF2B5EF4-FFF2-40B4-BE49-F238E27FC236}">
                <a16:creationId xmlns:a16="http://schemas.microsoft.com/office/drawing/2014/main" id="{23500136-8BF2-4C8B-B3B6-623CFA87B087}"/>
              </a:ext>
            </a:extLst>
          </p:cNvPr>
          <p:cNvSpPr>
            <a:spLocks noChangeArrowheads="1"/>
          </p:cNvSpPr>
          <p:nvPr/>
        </p:nvSpPr>
        <p:spPr bwMode="auto">
          <a:xfrm>
            <a:off x="2557750" y="5642095"/>
            <a:ext cx="9969130" cy="3580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lnSpc>
                <a:spcPct val="130000"/>
              </a:lnSpc>
              <a:buFont typeface="Wingdings" panose="05000000000000000000" pitchFamily="2" charset="2"/>
              <a:buChar char="Ø"/>
            </a:pPr>
            <a:r>
              <a:rPr lang="it-IT" altLang="it-IT" sz="3982" dirty="0">
                <a:solidFill>
                  <a:srgbClr val="FF99FF"/>
                </a:solidFill>
                <a:cs typeface="Times New Roman" panose="02020603050405020304" pitchFamily="18" charset="0"/>
              </a:rPr>
              <a:t> </a:t>
            </a:r>
            <a:r>
              <a:rPr lang="it-IT" altLang="it-IT" sz="3200" dirty="0">
                <a:cs typeface="Times New Roman" panose="02020603050405020304" pitchFamily="18" charset="0"/>
              </a:rPr>
              <a:t>NON INCIDERE CON COLTELLI LA ZONA FERITA</a:t>
            </a:r>
          </a:p>
          <a:p>
            <a:pPr algn="l">
              <a:lnSpc>
                <a:spcPct val="130000"/>
              </a:lnSpc>
              <a:buFont typeface="Wingdings" panose="05000000000000000000" pitchFamily="2" charset="2"/>
              <a:buChar char="Ø"/>
            </a:pPr>
            <a:r>
              <a:rPr lang="it-IT" altLang="it-IT" sz="3200" dirty="0">
                <a:cs typeface="Times New Roman" panose="02020603050405020304" pitchFamily="18" charset="0"/>
              </a:rPr>
              <a:t> NON APPLICARE LACCI</a:t>
            </a:r>
          </a:p>
          <a:p>
            <a:pPr algn="l">
              <a:lnSpc>
                <a:spcPct val="130000"/>
              </a:lnSpc>
              <a:buFont typeface="Wingdings" panose="05000000000000000000" pitchFamily="2" charset="2"/>
              <a:buChar char="Ø"/>
            </a:pPr>
            <a:r>
              <a:rPr lang="it-IT" altLang="it-IT" sz="3200" dirty="0">
                <a:cs typeface="Times New Roman" panose="02020603050405020304" pitchFamily="18" charset="0"/>
              </a:rPr>
              <a:t> NON SOMMINISTRARE SIERO ANTIOFIDICO (ANTIVIPERA)</a:t>
            </a:r>
            <a:endParaRPr lang="it-IT" altLang="it-IT" sz="3200" dirty="0"/>
          </a:p>
        </p:txBody>
      </p:sp>
      <p:sp>
        <p:nvSpPr>
          <p:cNvPr id="58375" name="Rectangle 26">
            <a:extLst>
              <a:ext uri="{FF2B5EF4-FFF2-40B4-BE49-F238E27FC236}">
                <a16:creationId xmlns:a16="http://schemas.microsoft.com/office/drawing/2014/main" id="{69C784E0-953D-4176-8CAB-8D12CBE39229}"/>
              </a:ext>
            </a:extLst>
          </p:cNvPr>
          <p:cNvSpPr>
            <a:spLocks noChangeArrowheads="1"/>
          </p:cNvSpPr>
          <p:nvPr/>
        </p:nvSpPr>
        <p:spPr bwMode="auto">
          <a:xfrm flipH="1">
            <a:off x="6501606" y="4660080"/>
            <a:ext cx="6501606" cy="705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it-IT" altLang="it-IT" sz="3982" dirty="0">
                <a:solidFill>
                  <a:srgbClr val="FF0000"/>
                </a:solidFill>
                <a:cs typeface="Times New Roman" panose="02020603050405020304" pitchFamily="18" charset="0"/>
              </a:rPr>
              <a:t>COSA NON FARE …</a:t>
            </a:r>
          </a:p>
        </p:txBody>
      </p:sp>
      <p:grpSp>
        <p:nvGrpSpPr>
          <p:cNvPr id="58376" name="Group 27">
            <a:extLst>
              <a:ext uri="{FF2B5EF4-FFF2-40B4-BE49-F238E27FC236}">
                <a16:creationId xmlns:a16="http://schemas.microsoft.com/office/drawing/2014/main" id="{9AD1F90D-98AD-4AB5-8DDD-F0BE8BAE6684}"/>
              </a:ext>
            </a:extLst>
          </p:cNvPr>
          <p:cNvGrpSpPr>
            <a:grpSpLocks/>
          </p:cNvGrpSpPr>
          <p:nvPr/>
        </p:nvGrpSpPr>
        <p:grpSpPr bwMode="auto">
          <a:xfrm>
            <a:off x="1191961" y="5093520"/>
            <a:ext cx="1004589" cy="2275562"/>
            <a:chOff x="1152" y="2592"/>
            <a:chExt cx="311" cy="705"/>
          </a:xfrm>
        </p:grpSpPr>
        <p:sp>
          <p:nvSpPr>
            <p:cNvPr id="58379" name="Freeform 28">
              <a:extLst>
                <a:ext uri="{FF2B5EF4-FFF2-40B4-BE49-F238E27FC236}">
                  <a16:creationId xmlns:a16="http://schemas.microsoft.com/office/drawing/2014/main" id="{D0AB082A-0A0F-4361-8259-9F641D673FEF}"/>
                </a:ext>
              </a:extLst>
            </p:cNvPr>
            <p:cNvSpPr>
              <a:spLocks/>
            </p:cNvSpPr>
            <p:nvPr/>
          </p:nvSpPr>
          <p:spPr bwMode="auto">
            <a:xfrm>
              <a:off x="1193" y="2598"/>
              <a:ext cx="251" cy="624"/>
            </a:xfrm>
            <a:custGeom>
              <a:avLst/>
              <a:gdLst>
                <a:gd name="T0" fmla="*/ 34 w 501"/>
                <a:gd name="T1" fmla="*/ 2 h 1249"/>
                <a:gd name="T2" fmla="*/ 25 w 501"/>
                <a:gd name="T3" fmla="*/ 0 h 1249"/>
                <a:gd name="T4" fmla="*/ 15 w 501"/>
                <a:gd name="T5" fmla="*/ 1 h 1249"/>
                <a:gd name="T6" fmla="*/ 6 w 501"/>
                <a:gd name="T7" fmla="*/ 12 h 1249"/>
                <a:gd name="T8" fmla="*/ 5 w 501"/>
                <a:gd name="T9" fmla="*/ 125 h 1249"/>
                <a:gd name="T10" fmla="*/ 1 w 501"/>
                <a:gd name="T11" fmla="*/ 490 h 1249"/>
                <a:gd name="T12" fmla="*/ 0 w 501"/>
                <a:gd name="T13" fmla="*/ 572 h 1249"/>
                <a:gd name="T14" fmla="*/ 1 w 501"/>
                <a:gd name="T15" fmla="*/ 580 h 1249"/>
                <a:gd name="T16" fmla="*/ 6 w 501"/>
                <a:gd name="T17" fmla="*/ 593 h 1249"/>
                <a:gd name="T18" fmla="*/ 20 w 501"/>
                <a:gd name="T19" fmla="*/ 602 h 1249"/>
                <a:gd name="T20" fmla="*/ 40 w 501"/>
                <a:gd name="T21" fmla="*/ 606 h 1249"/>
                <a:gd name="T22" fmla="*/ 63 w 501"/>
                <a:gd name="T23" fmla="*/ 609 h 1249"/>
                <a:gd name="T24" fmla="*/ 93 w 501"/>
                <a:gd name="T25" fmla="*/ 612 h 1249"/>
                <a:gd name="T26" fmla="*/ 126 w 501"/>
                <a:gd name="T27" fmla="*/ 614 h 1249"/>
                <a:gd name="T28" fmla="*/ 159 w 501"/>
                <a:gd name="T29" fmla="*/ 618 h 1249"/>
                <a:gd name="T30" fmla="*/ 189 w 501"/>
                <a:gd name="T31" fmla="*/ 620 h 1249"/>
                <a:gd name="T32" fmla="*/ 211 w 501"/>
                <a:gd name="T33" fmla="*/ 622 h 1249"/>
                <a:gd name="T34" fmla="*/ 225 w 501"/>
                <a:gd name="T35" fmla="*/ 624 h 1249"/>
                <a:gd name="T36" fmla="*/ 228 w 501"/>
                <a:gd name="T37" fmla="*/ 624 h 1249"/>
                <a:gd name="T38" fmla="*/ 234 w 501"/>
                <a:gd name="T39" fmla="*/ 624 h 1249"/>
                <a:gd name="T40" fmla="*/ 243 w 501"/>
                <a:gd name="T41" fmla="*/ 620 h 1249"/>
                <a:gd name="T42" fmla="*/ 249 w 501"/>
                <a:gd name="T43" fmla="*/ 607 h 1249"/>
                <a:gd name="T44" fmla="*/ 249 w 501"/>
                <a:gd name="T45" fmla="*/ 502 h 1249"/>
                <a:gd name="T46" fmla="*/ 241 w 501"/>
                <a:gd name="T47" fmla="*/ 163 h 1249"/>
                <a:gd name="T48" fmla="*/ 239 w 501"/>
                <a:gd name="T49" fmla="*/ 87 h 1249"/>
                <a:gd name="T50" fmla="*/ 239 w 501"/>
                <a:gd name="T51" fmla="*/ 81 h 1249"/>
                <a:gd name="T52" fmla="*/ 236 w 501"/>
                <a:gd name="T53" fmla="*/ 70 h 1249"/>
                <a:gd name="T54" fmla="*/ 226 w 501"/>
                <a:gd name="T55" fmla="*/ 60 h 1249"/>
                <a:gd name="T56" fmla="*/ 212 w 501"/>
                <a:gd name="T57" fmla="*/ 54 h 1249"/>
                <a:gd name="T58" fmla="*/ 192 w 501"/>
                <a:gd name="T59" fmla="*/ 47 h 1249"/>
                <a:gd name="T60" fmla="*/ 165 w 501"/>
                <a:gd name="T61" fmla="*/ 39 h 1249"/>
                <a:gd name="T62" fmla="*/ 133 w 501"/>
                <a:gd name="T63" fmla="*/ 31 h 1249"/>
                <a:gd name="T64" fmla="*/ 101 w 501"/>
                <a:gd name="T65" fmla="*/ 21 h 1249"/>
                <a:gd name="T66" fmla="*/ 72 w 501"/>
                <a:gd name="T67" fmla="*/ 13 h 1249"/>
                <a:gd name="T68" fmla="*/ 50 w 501"/>
                <a:gd name="T69" fmla="*/ 7 h 1249"/>
                <a:gd name="T70" fmla="*/ 36 w 501"/>
                <a:gd name="T71" fmla="*/ 4 h 12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01" h="1249">
                  <a:moveTo>
                    <a:pt x="69" y="7"/>
                  </a:moveTo>
                  <a:lnTo>
                    <a:pt x="67" y="5"/>
                  </a:lnTo>
                  <a:lnTo>
                    <a:pt x="60" y="3"/>
                  </a:lnTo>
                  <a:lnTo>
                    <a:pt x="50" y="1"/>
                  </a:lnTo>
                  <a:lnTo>
                    <a:pt x="40" y="0"/>
                  </a:lnTo>
                  <a:lnTo>
                    <a:pt x="29" y="3"/>
                  </a:lnTo>
                  <a:lnTo>
                    <a:pt x="19" y="11"/>
                  </a:lnTo>
                  <a:lnTo>
                    <a:pt x="12" y="25"/>
                  </a:lnTo>
                  <a:lnTo>
                    <a:pt x="10" y="48"/>
                  </a:lnTo>
                  <a:lnTo>
                    <a:pt x="9" y="250"/>
                  </a:lnTo>
                  <a:lnTo>
                    <a:pt x="6" y="623"/>
                  </a:lnTo>
                  <a:lnTo>
                    <a:pt x="1" y="981"/>
                  </a:lnTo>
                  <a:lnTo>
                    <a:pt x="0" y="1142"/>
                  </a:lnTo>
                  <a:lnTo>
                    <a:pt x="0" y="1144"/>
                  </a:lnTo>
                  <a:lnTo>
                    <a:pt x="0" y="1151"/>
                  </a:lnTo>
                  <a:lnTo>
                    <a:pt x="1" y="1161"/>
                  </a:lnTo>
                  <a:lnTo>
                    <a:pt x="4" y="1173"/>
                  </a:lnTo>
                  <a:lnTo>
                    <a:pt x="11" y="1186"/>
                  </a:lnTo>
                  <a:lnTo>
                    <a:pt x="23" y="1197"/>
                  </a:lnTo>
                  <a:lnTo>
                    <a:pt x="40" y="1205"/>
                  </a:lnTo>
                  <a:lnTo>
                    <a:pt x="64" y="1211"/>
                  </a:lnTo>
                  <a:lnTo>
                    <a:pt x="80" y="1213"/>
                  </a:lnTo>
                  <a:lnTo>
                    <a:pt x="102" y="1215"/>
                  </a:lnTo>
                  <a:lnTo>
                    <a:pt x="126" y="1218"/>
                  </a:lnTo>
                  <a:lnTo>
                    <a:pt x="155" y="1220"/>
                  </a:lnTo>
                  <a:lnTo>
                    <a:pt x="186" y="1224"/>
                  </a:lnTo>
                  <a:lnTo>
                    <a:pt x="219" y="1227"/>
                  </a:lnTo>
                  <a:lnTo>
                    <a:pt x="252" y="1229"/>
                  </a:lnTo>
                  <a:lnTo>
                    <a:pt x="285" y="1233"/>
                  </a:lnTo>
                  <a:lnTo>
                    <a:pt x="318" y="1236"/>
                  </a:lnTo>
                  <a:lnTo>
                    <a:pt x="349" y="1238"/>
                  </a:lnTo>
                  <a:lnTo>
                    <a:pt x="377" y="1241"/>
                  </a:lnTo>
                  <a:lnTo>
                    <a:pt x="402" y="1243"/>
                  </a:lnTo>
                  <a:lnTo>
                    <a:pt x="422" y="1245"/>
                  </a:lnTo>
                  <a:lnTo>
                    <a:pt x="438" y="1247"/>
                  </a:lnTo>
                  <a:lnTo>
                    <a:pt x="449" y="1248"/>
                  </a:lnTo>
                  <a:lnTo>
                    <a:pt x="452" y="1248"/>
                  </a:lnTo>
                  <a:lnTo>
                    <a:pt x="455" y="1248"/>
                  </a:lnTo>
                  <a:lnTo>
                    <a:pt x="460" y="1249"/>
                  </a:lnTo>
                  <a:lnTo>
                    <a:pt x="467" y="1249"/>
                  </a:lnTo>
                  <a:lnTo>
                    <a:pt x="476" y="1245"/>
                  </a:lnTo>
                  <a:lnTo>
                    <a:pt x="486" y="1240"/>
                  </a:lnTo>
                  <a:lnTo>
                    <a:pt x="493" y="1229"/>
                  </a:lnTo>
                  <a:lnTo>
                    <a:pt x="498" y="1214"/>
                  </a:lnTo>
                  <a:lnTo>
                    <a:pt x="501" y="1191"/>
                  </a:lnTo>
                  <a:lnTo>
                    <a:pt x="497" y="1004"/>
                  </a:lnTo>
                  <a:lnTo>
                    <a:pt x="489" y="658"/>
                  </a:lnTo>
                  <a:lnTo>
                    <a:pt x="481" y="326"/>
                  </a:lnTo>
                  <a:lnTo>
                    <a:pt x="478" y="177"/>
                  </a:lnTo>
                  <a:lnTo>
                    <a:pt x="478" y="175"/>
                  </a:lnTo>
                  <a:lnTo>
                    <a:pt x="479" y="170"/>
                  </a:lnTo>
                  <a:lnTo>
                    <a:pt x="478" y="162"/>
                  </a:lnTo>
                  <a:lnTo>
                    <a:pt x="476" y="152"/>
                  </a:lnTo>
                  <a:lnTo>
                    <a:pt x="472" y="141"/>
                  </a:lnTo>
                  <a:lnTo>
                    <a:pt x="464" y="131"/>
                  </a:lnTo>
                  <a:lnTo>
                    <a:pt x="452" y="121"/>
                  </a:lnTo>
                  <a:lnTo>
                    <a:pt x="436" y="113"/>
                  </a:lnTo>
                  <a:lnTo>
                    <a:pt x="423" y="108"/>
                  </a:lnTo>
                  <a:lnTo>
                    <a:pt x="406" y="102"/>
                  </a:lnTo>
                  <a:lnTo>
                    <a:pt x="383" y="95"/>
                  </a:lnTo>
                  <a:lnTo>
                    <a:pt x="358" y="87"/>
                  </a:lnTo>
                  <a:lnTo>
                    <a:pt x="329" y="79"/>
                  </a:lnTo>
                  <a:lnTo>
                    <a:pt x="298" y="70"/>
                  </a:lnTo>
                  <a:lnTo>
                    <a:pt x="266" y="62"/>
                  </a:lnTo>
                  <a:lnTo>
                    <a:pt x="234" y="53"/>
                  </a:lnTo>
                  <a:lnTo>
                    <a:pt x="202" y="43"/>
                  </a:lnTo>
                  <a:lnTo>
                    <a:pt x="171" y="35"/>
                  </a:lnTo>
                  <a:lnTo>
                    <a:pt x="144" y="27"/>
                  </a:lnTo>
                  <a:lnTo>
                    <a:pt x="120" y="20"/>
                  </a:lnTo>
                  <a:lnTo>
                    <a:pt x="99" y="15"/>
                  </a:lnTo>
                  <a:lnTo>
                    <a:pt x="83" y="10"/>
                  </a:lnTo>
                  <a:lnTo>
                    <a:pt x="72" y="8"/>
                  </a:lnTo>
                  <a:lnTo>
                    <a:pt x="69"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380" name="Freeform 29">
              <a:extLst>
                <a:ext uri="{FF2B5EF4-FFF2-40B4-BE49-F238E27FC236}">
                  <a16:creationId xmlns:a16="http://schemas.microsoft.com/office/drawing/2014/main" id="{6D912E2F-0D6B-489F-8FFC-12B02E3103F5}"/>
                </a:ext>
              </a:extLst>
            </p:cNvPr>
            <p:cNvSpPr>
              <a:spLocks/>
            </p:cNvSpPr>
            <p:nvPr/>
          </p:nvSpPr>
          <p:spPr bwMode="auto">
            <a:xfrm>
              <a:off x="1225" y="2640"/>
              <a:ext cx="238" cy="540"/>
            </a:xfrm>
            <a:custGeom>
              <a:avLst/>
              <a:gdLst>
                <a:gd name="T0" fmla="*/ 238 w 477"/>
                <a:gd name="T1" fmla="*/ 428 h 1079"/>
                <a:gd name="T2" fmla="*/ 235 w 477"/>
                <a:gd name="T3" fmla="*/ 419 h 1079"/>
                <a:gd name="T4" fmla="*/ 229 w 477"/>
                <a:gd name="T5" fmla="*/ 409 h 1079"/>
                <a:gd name="T6" fmla="*/ 223 w 477"/>
                <a:gd name="T7" fmla="*/ 401 h 1079"/>
                <a:gd name="T8" fmla="*/ 216 w 477"/>
                <a:gd name="T9" fmla="*/ 395 h 1079"/>
                <a:gd name="T10" fmla="*/ 208 w 477"/>
                <a:gd name="T11" fmla="*/ 389 h 1079"/>
                <a:gd name="T12" fmla="*/ 200 w 477"/>
                <a:gd name="T13" fmla="*/ 385 h 1079"/>
                <a:gd name="T14" fmla="*/ 193 w 477"/>
                <a:gd name="T15" fmla="*/ 381 h 1079"/>
                <a:gd name="T16" fmla="*/ 188 w 477"/>
                <a:gd name="T17" fmla="*/ 379 h 1079"/>
                <a:gd name="T18" fmla="*/ 187 w 477"/>
                <a:gd name="T19" fmla="*/ 309 h 1079"/>
                <a:gd name="T20" fmla="*/ 193 w 477"/>
                <a:gd name="T21" fmla="*/ 304 h 1079"/>
                <a:gd name="T22" fmla="*/ 200 w 477"/>
                <a:gd name="T23" fmla="*/ 297 h 1079"/>
                <a:gd name="T24" fmla="*/ 207 w 477"/>
                <a:gd name="T25" fmla="*/ 289 h 1079"/>
                <a:gd name="T26" fmla="*/ 215 w 477"/>
                <a:gd name="T27" fmla="*/ 280 h 1079"/>
                <a:gd name="T28" fmla="*/ 222 w 477"/>
                <a:gd name="T29" fmla="*/ 272 h 1079"/>
                <a:gd name="T30" fmla="*/ 228 w 477"/>
                <a:gd name="T31" fmla="*/ 264 h 1079"/>
                <a:gd name="T32" fmla="*/ 231 w 477"/>
                <a:gd name="T33" fmla="*/ 258 h 1079"/>
                <a:gd name="T34" fmla="*/ 232 w 477"/>
                <a:gd name="T35" fmla="*/ 253 h 1079"/>
                <a:gd name="T36" fmla="*/ 227 w 477"/>
                <a:gd name="T37" fmla="*/ 239 h 1079"/>
                <a:gd name="T38" fmla="*/ 221 w 477"/>
                <a:gd name="T39" fmla="*/ 226 h 1079"/>
                <a:gd name="T40" fmla="*/ 215 w 477"/>
                <a:gd name="T41" fmla="*/ 217 h 1079"/>
                <a:gd name="T42" fmla="*/ 208 w 477"/>
                <a:gd name="T43" fmla="*/ 210 h 1079"/>
                <a:gd name="T44" fmla="*/ 201 w 477"/>
                <a:gd name="T45" fmla="*/ 205 h 1079"/>
                <a:gd name="T46" fmla="*/ 194 w 477"/>
                <a:gd name="T47" fmla="*/ 201 h 1079"/>
                <a:gd name="T48" fmla="*/ 189 w 477"/>
                <a:gd name="T49" fmla="*/ 199 h 1079"/>
                <a:gd name="T50" fmla="*/ 185 w 477"/>
                <a:gd name="T51" fmla="*/ 198 h 1079"/>
                <a:gd name="T52" fmla="*/ 183 w 477"/>
                <a:gd name="T53" fmla="*/ 145 h 1079"/>
                <a:gd name="T54" fmla="*/ 196 w 477"/>
                <a:gd name="T55" fmla="*/ 134 h 1079"/>
                <a:gd name="T56" fmla="*/ 206 w 477"/>
                <a:gd name="T57" fmla="*/ 125 h 1079"/>
                <a:gd name="T58" fmla="*/ 213 w 477"/>
                <a:gd name="T59" fmla="*/ 116 h 1079"/>
                <a:gd name="T60" fmla="*/ 219 w 477"/>
                <a:gd name="T61" fmla="*/ 108 h 1079"/>
                <a:gd name="T62" fmla="*/ 224 w 477"/>
                <a:gd name="T63" fmla="*/ 102 h 1079"/>
                <a:gd name="T64" fmla="*/ 226 w 477"/>
                <a:gd name="T65" fmla="*/ 97 h 1079"/>
                <a:gd name="T66" fmla="*/ 228 w 477"/>
                <a:gd name="T67" fmla="*/ 94 h 1079"/>
                <a:gd name="T68" fmla="*/ 229 w 477"/>
                <a:gd name="T69" fmla="*/ 92 h 1079"/>
                <a:gd name="T70" fmla="*/ 230 w 477"/>
                <a:gd name="T71" fmla="*/ 90 h 1079"/>
                <a:gd name="T72" fmla="*/ 231 w 477"/>
                <a:gd name="T73" fmla="*/ 88 h 1079"/>
                <a:gd name="T74" fmla="*/ 231 w 477"/>
                <a:gd name="T75" fmla="*/ 85 h 1079"/>
                <a:gd name="T76" fmla="*/ 230 w 477"/>
                <a:gd name="T77" fmla="*/ 80 h 1079"/>
                <a:gd name="T78" fmla="*/ 228 w 477"/>
                <a:gd name="T79" fmla="*/ 75 h 1079"/>
                <a:gd name="T80" fmla="*/ 225 w 477"/>
                <a:gd name="T81" fmla="*/ 69 h 1079"/>
                <a:gd name="T82" fmla="*/ 219 w 477"/>
                <a:gd name="T83" fmla="*/ 60 h 1079"/>
                <a:gd name="T84" fmla="*/ 212 w 477"/>
                <a:gd name="T85" fmla="*/ 50 h 1079"/>
                <a:gd name="T86" fmla="*/ 204 w 477"/>
                <a:gd name="T87" fmla="*/ 43 h 1079"/>
                <a:gd name="T88" fmla="*/ 196 w 477"/>
                <a:gd name="T89" fmla="*/ 38 h 1079"/>
                <a:gd name="T90" fmla="*/ 187 w 477"/>
                <a:gd name="T91" fmla="*/ 35 h 1079"/>
                <a:gd name="T92" fmla="*/ 179 w 477"/>
                <a:gd name="T93" fmla="*/ 35 h 1079"/>
                <a:gd name="T94" fmla="*/ 171 w 477"/>
                <a:gd name="T95" fmla="*/ 35 h 1079"/>
                <a:gd name="T96" fmla="*/ 164 w 477"/>
                <a:gd name="T97" fmla="*/ 37 h 1079"/>
                <a:gd name="T98" fmla="*/ 158 w 477"/>
                <a:gd name="T99" fmla="*/ 39 h 1079"/>
                <a:gd name="T100" fmla="*/ 153 w 477"/>
                <a:gd name="T101" fmla="*/ 40 h 1079"/>
                <a:gd name="T102" fmla="*/ 5 w 477"/>
                <a:gd name="T103" fmla="*/ 0 h 1079"/>
                <a:gd name="T104" fmla="*/ 0 w 477"/>
                <a:gd name="T105" fmla="*/ 521 h 1079"/>
                <a:gd name="T106" fmla="*/ 191 w 477"/>
                <a:gd name="T107" fmla="*/ 540 h 1079"/>
                <a:gd name="T108" fmla="*/ 190 w 477"/>
                <a:gd name="T109" fmla="*/ 479 h 1079"/>
                <a:gd name="T110" fmla="*/ 194 w 477"/>
                <a:gd name="T111" fmla="*/ 475 h 1079"/>
                <a:gd name="T112" fmla="*/ 201 w 477"/>
                <a:gd name="T113" fmla="*/ 469 h 1079"/>
                <a:gd name="T114" fmla="*/ 210 w 477"/>
                <a:gd name="T115" fmla="*/ 462 h 1079"/>
                <a:gd name="T116" fmla="*/ 219 w 477"/>
                <a:gd name="T117" fmla="*/ 455 h 1079"/>
                <a:gd name="T118" fmla="*/ 226 w 477"/>
                <a:gd name="T119" fmla="*/ 447 h 1079"/>
                <a:gd name="T120" fmla="*/ 233 w 477"/>
                <a:gd name="T121" fmla="*/ 440 h 1079"/>
                <a:gd name="T122" fmla="*/ 237 w 477"/>
                <a:gd name="T123" fmla="*/ 434 h 1079"/>
                <a:gd name="T124" fmla="*/ 238 w 477"/>
                <a:gd name="T125" fmla="*/ 428 h 107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77" h="1079">
                  <a:moveTo>
                    <a:pt x="477" y="856"/>
                  </a:moveTo>
                  <a:lnTo>
                    <a:pt x="470" y="837"/>
                  </a:lnTo>
                  <a:lnTo>
                    <a:pt x="459" y="818"/>
                  </a:lnTo>
                  <a:lnTo>
                    <a:pt x="447" y="802"/>
                  </a:lnTo>
                  <a:lnTo>
                    <a:pt x="432" y="790"/>
                  </a:lnTo>
                  <a:lnTo>
                    <a:pt x="416" y="778"/>
                  </a:lnTo>
                  <a:lnTo>
                    <a:pt x="401" y="769"/>
                  </a:lnTo>
                  <a:lnTo>
                    <a:pt x="387" y="762"/>
                  </a:lnTo>
                  <a:lnTo>
                    <a:pt x="377" y="757"/>
                  </a:lnTo>
                  <a:lnTo>
                    <a:pt x="374" y="618"/>
                  </a:lnTo>
                  <a:lnTo>
                    <a:pt x="386" y="607"/>
                  </a:lnTo>
                  <a:lnTo>
                    <a:pt x="400" y="593"/>
                  </a:lnTo>
                  <a:lnTo>
                    <a:pt x="415" y="577"/>
                  </a:lnTo>
                  <a:lnTo>
                    <a:pt x="431" y="559"/>
                  </a:lnTo>
                  <a:lnTo>
                    <a:pt x="445" y="543"/>
                  </a:lnTo>
                  <a:lnTo>
                    <a:pt x="456" y="527"/>
                  </a:lnTo>
                  <a:lnTo>
                    <a:pt x="463" y="515"/>
                  </a:lnTo>
                  <a:lnTo>
                    <a:pt x="464" y="505"/>
                  </a:lnTo>
                  <a:lnTo>
                    <a:pt x="455" y="477"/>
                  </a:lnTo>
                  <a:lnTo>
                    <a:pt x="443" y="452"/>
                  </a:lnTo>
                  <a:lnTo>
                    <a:pt x="431" y="434"/>
                  </a:lnTo>
                  <a:lnTo>
                    <a:pt x="417" y="419"/>
                  </a:lnTo>
                  <a:lnTo>
                    <a:pt x="402" y="409"/>
                  </a:lnTo>
                  <a:lnTo>
                    <a:pt x="389" y="402"/>
                  </a:lnTo>
                  <a:lnTo>
                    <a:pt x="378" y="397"/>
                  </a:lnTo>
                  <a:lnTo>
                    <a:pt x="370" y="395"/>
                  </a:lnTo>
                  <a:lnTo>
                    <a:pt x="367" y="289"/>
                  </a:lnTo>
                  <a:lnTo>
                    <a:pt x="393" y="267"/>
                  </a:lnTo>
                  <a:lnTo>
                    <a:pt x="412" y="249"/>
                  </a:lnTo>
                  <a:lnTo>
                    <a:pt x="427" y="231"/>
                  </a:lnTo>
                  <a:lnTo>
                    <a:pt x="439" y="216"/>
                  </a:lnTo>
                  <a:lnTo>
                    <a:pt x="448" y="204"/>
                  </a:lnTo>
                  <a:lnTo>
                    <a:pt x="453" y="194"/>
                  </a:lnTo>
                  <a:lnTo>
                    <a:pt x="456" y="188"/>
                  </a:lnTo>
                  <a:lnTo>
                    <a:pt x="458" y="183"/>
                  </a:lnTo>
                  <a:lnTo>
                    <a:pt x="461" y="179"/>
                  </a:lnTo>
                  <a:lnTo>
                    <a:pt x="462" y="175"/>
                  </a:lnTo>
                  <a:lnTo>
                    <a:pt x="462" y="169"/>
                  </a:lnTo>
                  <a:lnTo>
                    <a:pt x="461" y="160"/>
                  </a:lnTo>
                  <a:lnTo>
                    <a:pt x="457" y="150"/>
                  </a:lnTo>
                  <a:lnTo>
                    <a:pt x="450" y="137"/>
                  </a:lnTo>
                  <a:lnTo>
                    <a:pt x="439" y="120"/>
                  </a:lnTo>
                  <a:lnTo>
                    <a:pt x="424" y="100"/>
                  </a:lnTo>
                  <a:lnTo>
                    <a:pt x="409" y="85"/>
                  </a:lnTo>
                  <a:lnTo>
                    <a:pt x="393" y="76"/>
                  </a:lnTo>
                  <a:lnTo>
                    <a:pt x="375" y="70"/>
                  </a:lnTo>
                  <a:lnTo>
                    <a:pt x="358" y="69"/>
                  </a:lnTo>
                  <a:lnTo>
                    <a:pt x="342" y="70"/>
                  </a:lnTo>
                  <a:lnTo>
                    <a:pt x="328" y="74"/>
                  </a:lnTo>
                  <a:lnTo>
                    <a:pt x="316" y="77"/>
                  </a:lnTo>
                  <a:lnTo>
                    <a:pt x="306" y="80"/>
                  </a:lnTo>
                  <a:lnTo>
                    <a:pt x="10" y="0"/>
                  </a:lnTo>
                  <a:lnTo>
                    <a:pt x="0" y="1041"/>
                  </a:lnTo>
                  <a:lnTo>
                    <a:pt x="382" y="1079"/>
                  </a:lnTo>
                  <a:lnTo>
                    <a:pt x="380" y="957"/>
                  </a:lnTo>
                  <a:lnTo>
                    <a:pt x="389" y="949"/>
                  </a:lnTo>
                  <a:lnTo>
                    <a:pt x="403" y="938"/>
                  </a:lnTo>
                  <a:lnTo>
                    <a:pt x="420" y="924"/>
                  </a:lnTo>
                  <a:lnTo>
                    <a:pt x="438" y="909"/>
                  </a:lnTo>
                  <a:lnTo>
                    <a:pt x="453" y="893"/>
                  </a:lnTo>
                  <a:lnTo>
                    <a:pt x="466" y="879"/>
                  </a:lnTo>
                  <a:lnTo>
                    <a:pt x="474" y="867"/>
                  </a:lnTo>
                  <a:lnTo>
                    <a:pt x="477" y="856"/>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381" name="Freeform 30">
              <a:extLst>
                <a:ext uri="{FF2B5EF4-FFF2-40B4-BE49-F238E27FC236}">
                  <a16:creationId xmlns:a16="http://schemas.microsoft.com/office/drawing/2014/main" id="{3278867E-F6AD-43BB-8540-879804EDC37B}"/>
                </a:ext>
              </a:extLst>
            </p:cNvPr>
            <p:cNvSpPr>
              <a:spLocks/>
            </p:cNvSpPr>
            <p:nvPr/>
          </p:nvSpPr>
          <p:spPr bwMode="auto">
            <a:xfrm>
              <a:off x="1329" y="2840"/>
              <a:ext cx="124" cy="123"/>
            </a:xfrm>
            <a:custGeom>
              <a:avLst/>
              <a:gdLst>
                <a:gd name="T0" fmla="*/ 16 w 248"/>
                <a:gd name="T1" fmla="*/ 34 h 248"/>
                <a:gd name="T2" fmla="*/ 18 w 248"/>
                <a:gd name="T3" fmla="*/ 32 h 248"/>
                <a:gd name="T4" fmla="*/ 22 w 248"/>
                <a:gd name="T5" fmla="*/ 28 h 248"/>
                <a:gd name="T6" fmla="*/ 29 w 248"/>
                <a:gd name="T7" fmla="*/ 22 h 248"/>
                <a:gd name="T8" fmla="*/ 37 w 248"/>
                <a:gd name="T9" fmla="*/ 16 h 248"/>
                <a:gd name="T10" fmla="*/ 47 w 248"/>
                <a:gd name="T11" fmla="*/ 10 h 248"/>
                <a:gd name="T12" fmla="*/ 56 w 248"/>
                <a:gd name="T13" fmla="*/ 4 h 248"/>
                <a:gd name="T14" fmla="*/ 66 w 248"/>
                <a:gd name="T15" fmla="*/ 0 h 248"/>
                <a:gd name="T16" fmla="*/ 75 w 248"/>
                <a:gd name="T17" fmla="*/ 0 h 248"/>
                <a:gd name="T18" fmla="*/ 83 w 248"/>
                <a:gd name="T19" fmla="*/ 2 h 248"/>
                <a:gd name="T20" fmla="*/ 94 w 248"/>
                <a:gd name="T21" fmla="*/ 7 h 248"/>
                <a:gd name="T22" fmla="*/ 104 w 248"/>
                <a:gd name="T23" fmla="*/ 14 h 248"/>
                <a:gd name="T24" fmla="*/ 113 w 248"/>
                <a:gd name="T25" fmla="*/ 23 h 248"/>
                <a:gd name="T26" fmla="*/ 120 w 248"/>
                <a:gd name="T27" fmla="*/ 34 h 248"/>
                <a:gd name="T28" fmla="*/ 124 w 248"/>
                <a:gd name="T29" fmla="*/ 45 h 248"/>
                <a:gd name="T30" fmla="*/ 124 w 248"/>
                <a:gd name="T31" fmla="*/ 58 h 248"/>
                <a:gd name="T32" fmla="*/ 119 w 248"/>
                <a:gd name="T33" fmla="*/ 70 h 248"/>
                <a:gd name="T34" fmla="*/ 112 w 248"/>
                <a:gd name="T35" fmla="*/ 79 h 248"/>
                <a:gd name="T36" fmla="*/ 104 w 248"/>
                <a:gd name="T37" fmla="*/ 88 h 248"/>
                <a:gd name="T38" fmla="*/ 95 w 248"/>
                <a:gd name="T39" fmla="*/ 97 h 248"/>
                <a:gd name="T40" fmla="*/ 86 w 248"/>
                <a:gd name="T41" fmla="*/ 104 h 248"/>
                <a:gd name="T42" fmla="*/ 76 w 248"/>
                <a:gd name="T43" fmla="*/ 110 h 248"/>
                <a:gd name="T44" fmla="*/ 65 w 248"/>
                <a:gd name="T45" fmla="*/ 116 h 248"/>
                <a:gd name="T46" fmla="*/ 55 w 248"/>
                <a:gd name="T47" fmla="*/ 120 h 248"/>
                <a:gd name="T48" fmla="*/ 44 w 248"/>
                <a:gd name="T49" fmla="*/ 123 h 248"/>
                <a:gd name="T50" fmla="*/ 33 w 248"/>
                <a:gd name="T51" fmla="*/ 123 h 248"/>
                <a:gd name="T52" fmla="*/ 22 w 248"/>
                <a:gd name="T53" fmla="*/ 117 h 248"/>
                <a:gd name="T54" fmla="*/ 13 w 248"/>
                <a:gd name="T55" fmla="*/ 108 h 248"/>
                <a:gd name="T56" fmla="*/ 5 w 248"/>
                <a:gd name="T57" fmla="*/ 95 h 248"/>
                <a:gd name="T58" fmla="*/ 0 w 248"/>
                <a:gd name="T59" fmla="*/ 81 h 248"/>
                <a:gd name="T60" fmla="*/ 0 w 248"/>
                <a:gd name="T61" fmla="*/ 65 h 248"/>
                <a:gd name="T62" fmla="*/ 5 w 248"/>
                <a:gd name="T63" fmla="*/ 49 h 248"/>
                <a:gd name="T64" fmla="*/ 16 w 248"/>
                <a:gd name="T65" fmla="*/ 34 h 2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8" h="248">
                  <a:moveTo>
                    <a:pt x="32" y="68"/>
                  </a:moveTo>
                  <a:lnTo>
                    <a:pt x="35" y="65"/>
                  </a:lnTo>
                  <a:lnTo>
                    <a:pt x="44" y="57"/>
                  </a:lnTo>
                  <a:lnTo>
                    <a:pt x="58" y="45"/>
                  </a:lnTo>
                  <a:lnTo>
                    <a:pt x="74" y="32"/>
                  </a:lnTo>
                  <a:lnTo>
                    <a:pt x="93" y="20"/>
                  </a:lnTo>
                  <a:lnTo>
                    <a:pt x="112" y="9"/>
                  </a:lnTo>
                  <a:lnTo>
                    <a:pt x="132" y="1"/>
                  </a:lnTo>
                  <a:lnTo>
                    <a:pt x="149" y="0"/>
                  </a:lnTo>
                  <a:lnTo>
                    <a:pt x="166" y="5"/>
                  </a:lnTo>
                  <a:lnTo>
                    <a:pt x="187" y="14"/>
                  </a:lnTo>
                  <a:lnTo>
                    <a:pt x="207" y="29"/>
                  </a:lnTo>
                  <a:lnTo>
                    <a:pt x="225" y="46"/>
                  </a:lnTo>
                  <a:lnTo>
                    <a:pt x="240" y="68"/>
                  </a:lnTo>
                  <a:lnTo>
                    <a:pt x="248" y="91"/>
                  </a:lnTo>
                  <a:lnTo>
                    <a:pt x="247" y="117"/>
                  </a:lnTo>
                  <a:lnTo>
                    <a:pt x="237" y="142"/>
                  </a:lnTo>
                  <a:lnTo>
                    <a:pt x="223" y="160"/>
                  </a:lnTo>
                  <a:lnTo>
                    <a:pt x="208" y="178"/>
                  </a:lnTo>
                  <a:lnTo>
                    <a:pt x="190" y="195"/>
                  </a:lnTo>
                  <a:lnTo>
                    <a:pt x="171" y="210"/>
                  </a:lnTo>
                  <a:lnTo>
                    <a:pt x="151" y="222"/>
                  </a:lnTo>
                  <a:lnTo>
                    <a:pt x="129" y="234"/>
                  </a:lnTo>
                  <a:lnTo>
                    <a:pt x="109" y="242"/>
                  </a:lnTo>
                  <a:lnTo>
                    <a:pt x="87" y="248"/>
                  </a:lnTo>
                  <a:lnTo>
                    <a:pt x="65" y="247"/>
                  </a:lnTo>
                  <a:lnTo>
                    <a:pt x="43" y="235"/>
                  </a:lnTo>
                  <a:lnTo>
                    <a:pt x="25" y="217"/>
                  </a:lnTo>
                  <a:lnTo>
                    <a:pt x="10" y="191"/>
                  </a:lnTo>
                  <a:lnTo>
                    <a:pt x="0" y="163"/>
                  </a:lnTo>
                  <a:lnTo>
                    <a:pt x="0" y="131"/>
                  </a:lnTo>
                  <a:lnTo>
                    <a:pt x="10" y="99"/>
                  </a:lnTo>
                  <a:lnTo>
                    <a:pt x="32" y="68"/>
                  </a:ln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382" name="Freeform 31">
              <a:extLst>
                <a:ext uri="{FF2B5EF4-FFF2-40B4-BE49-F238E27FC236}">
                  <a16:creationId xmlns:a16="http://schemas.microsoft.com/office/drawing/2014/main" id="{028C7529-A09B-4CFB-9719-86BE6E1BAE2B}"/>
                </a:ext>
              </a:extLst>
            </p:cNvPr>
            <p:cNvSpPr>
              <a:spLocks/>
            </p:cNvSpPr>
            <p:nvPr/>
          </p:nvSpPr>
          <p:spPr bwMode="auto">
            <a:xfrm>
              <a:off x="1309" y="2871"/>
              <a:ext cx="79" cy="100"/>
            </a:xfrm>
            <a:custGeom>
              <a:avLst/>
              <a:gdLst>
                <a:gd name="T0" fmla="*/ 45 w 159"/>
                <a:gd name="T1" fmla="*/ 0 h 202"/>
                <a:gd name="T2" fmla="*/ 44 w 159"/>
                <a:gd name="T3" fmla="*/ 1 h 202"/>
                <a:gd name="T4" fmla="*/ 39 w 159"/>
                <a:gd name="T5" fmla="*/ 4 h 202"/>
                <a:gd name="T6" fmla="*/ 34 w 159"/>
                <a:gd name="T7" fmla="*/ 9 h 202"/>
                <a:gd name="T8" fmla="*/ 27 w 159"/>
                <a:gd name="T9" fmla="*/ 17 h 202"/>
                <a:gd name="T10" fmla="*/ 20 w 159"/>
                <a:gd name="T11" fmla="*/ 28 h 202"/>
                <a:gd name="T12" fmla="*/ 12 w 159"/>
                <a:gd name="T13" fmla="*/ 41 h 202"/>
                <a:gd name="T14" fmla="*/ 6 w 159"/>
                <a:gd name="T15" fmla="*/ 58 h 202"/>
                <a:gd name="T16" fmla="*/ 0 w 159"/>
                <a:gd name="T17" fmla="*/ 78 h 202"/>
                <a:gd name="T18" fmla="*/ 1 w 159"/>
                <a:gd name="T19" fmla="*/ 79 h 202"/>
                <a:gd name="T20" fmla="*/ 5 w 159"/>
                <a:gd name="T21" fmla="*/ 85 h 202"/>
                <a:gd name="T22" fmla="*/ 11 w 159"/>
                <a:gd name="T23" fmla="*/ 90 h 202"/>
                <a:gd name="T24" fmla="*/ 19 w 159"/>
                <a:gd name="T25" fmla="*/ 96 h 202"/>
                <a:gd name="T26" fmla="*/ 29 w 159"/>
                <a:gd name="T27" fmla="*/ 100 h 202"/>
                <a:gd name="T28" fmla="*/ 41 w 159"/>
                <a:gd name="T29" fmla="*/ 100 h 202"/>
                <a:gd name="T30" fmla="*/ 53 w 159"/>
                <a:gd name="T31" fmla="*/ 95 h 202"/>
                <a:gd name="T32" fmla="*/ 67 w 159"/>
                <a:gd name="T33" fmla="*/ 83 h 202"/>
                <a:gd name="T34" fmla="*/ 76 w 159"/>
                <a:gd name="T35" fmla="*/ 69 h 202"/>
                <a:gd name="T36" fmla="*/ 79 w 159"/>
                <a:gd name="T37" fmla="*/ 54 h 202"/>
                <a:gd name="T38" fmla="*/ 78 w 159"/>
                <a:gd name="T39" fmla="*/ 41 h 202"/>
                <a:gd name="T40" fmla="*/ 73 w 159"/>
                <a:gd name="T41" fmla="*/ 28 h 202"/>
                <a:gd name="T42" fmla="*/ 67 w 159"/>
                <a:gd name="T43" fmla="*/ 17 h 202"/>
                <a:gd name="T44" fmla="*/ 58 w 159"/>
                <a:gd name="T45" fmla="*/ 8 h 202"/>
                <a:gd name="T46" fmla="*/ 51 w 159"/>
                <a:gd name="T47" fmla="*/ 2 h 202"/>
                <a:gd name="T48" fmla="*/ 45 w 159"/>
                <a:gd name="T49" fmla="*/ 0 h 2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9" h="202">
                  <a:moveTo>
                    <a:pt x="90" y="0"/>
                  </a:moveTo>
                  <a:lnTo>
                    <a:pt x="88" y="3"/>
                  </a:lnTo>
                  <a:lnTo>
                    <a:pt x="79" y="8"/>
                  </a:lnTo>
                  <a:lnTo>
                    <a:pt x="69" y="19"/>
                  </a:lnTo>
                  <a:lnTo>
                    <a:pt x="55" y="35"/>
                  </a:lnTo>
                  <a:lnTo>
                    <a:pt x="40" y="57"/>
                  </a:lnTo>
                  <a:lnTo>
                    <a:pt x="25" y="83"/>
                  </a:lnTo>
                  <a:lnTo>
                    <a:pt x="12" y="117"/>
                  </a:lnTo>
                  <a:lnTo>
                    <a:pt x="0" y="157"/>
                  </a:lnTo>
                  <a:lnTo>
                    <a:pt x="2" y="160"/>
                  </a:lnTo>
                  <a:lnTo>
                    <a:pt x="10" y="171"/>
                  </a:lnTo>
                  <a:lnTo>
                    <a:pt x="23" y="182"/>
                  </a:lnTo>
                  <a:lnTo>
                    <a:pt x="39" y="194"/>
                  </a:lnTo>
                  <a:lnTo>
                    <a:pt x="59" y="201"/>
                  </a:lnTo>
                  <a:lnTo>
                    <a:pt x="82" y="202"/>
                  </a:lnTo>
                  <a:lnTo>
                    <a:pt x="107" y="192"/>
                  </a:lnTo>
                  <a:lnTo>
                    <a:pt x="134" y="168"/>
                  </a:lnTo>
                  <a:lnTo>
                    <a:pt x="152" y="140"/>
                  </a:lnTo>
                  <a:lnTo>
                    <a:pt x="159" y="110"/>
                  </a:lnTo>
                  <a:lnTo>
                    <a:pt x="157" y="82"/>
                  </a:lnTo>
                  <a:lnTo>
                    <a:pt x="147" y="56"/>
                  </a:lnTo>
                  <a:lnTo>
                    <a:pt x="134" y="34"/>
                  </a:lnTo>
                  <a:lnTo>
                    <a:pt x="117" y="17"/>
                  </a:lnTo>
                  <a:lnTo>
                    <a:pt x="103" y="5"/>
                  </a:lnTo>
                  <a:lnTo>
                    <a:pt x="90" y="0"/>
                  </a:lnTo>
                  <a:close/>
                </a:path>
              </a:pathLst>
            </a:custGeom>
            <a:solidFill>
              <a:srgbClr val="77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383" name="Freeform 32">
              <a:extLst>
                <a:ext uri="{FF2B5EF4-FFF2-40B4-BE49-F238E27FC236}">
                  <a16:creationId xmlns:a16="http://schemas.microsoft.com/office/drawing/2014/main" id="{725FBF83-178E-460A-9F77-F0115CBA59BF}"/>
                </a:ext>
              </a:extLst>
            </p:cNvPr>
            <p:cNvSpPr>
              <a:spLocks/>
            </p:cNvSpPr>
            <p:nvPr/>
          </p:nvSpPr>
          <p:spPr bwMode="auto">
            <a:xfrm>
              <a:off x="1273" y="2879"/>
              <a:ext cx="174" cy="125"/>
            </a:xfrm>
            <a:custGeom>
              <a:avLst/>
              <a:gdLst>
                <a:gd name="T0" fmla="*/ 168 w 349"/>
                <a:gd name="T1" fmla="*/ 32 h 248"/>
                <a:gd name="T2" fmla="*/ 153 w 349"/>
                <a:gd name="T3" fmla="*/ 48 h 248"/>
                <a:gd name="T4" fmla="*/ 137 w 349"/>
                <a:gd name="T5" fmla="*/ 62 h 248"/>
                <a:gd name="T6" fmla="*/ 127 w 349"/>
                <a:gd name="T7" fmla="*/ 68 h 248"/>
                <a:gd name="T8" fmla="*/ 115 w 349"/>
                <a:gd name="T9" fmla="*/ 75 h 248"/>
                <a:gd name="T10" fmla="*/ 112 w 349"/>
                <a:gd name="T11" fmla="*/ 72 h 248"/>
                <a:gd name="T12" fmla="*/ 121 w 349"/>
                <a:gd name="T13" fmla="*/ 44 h 248"/>
                <a:gd name="T14" fmla="*/ 115 w 349"/>
                <a:gd name="T15" fmla="*/ 23 h 248"/>
                <a:gd name="T16" fmla="*/ 104 w 349"/>
                <a:gd name="T17" fmla="*/ 8 h 248"/>
                <a:gd name="T18" fmla="*/ 96 w 349"/>
                <a:gd name="T19" fmla="*/ 0 h 248"/>
                <a:gd name="T20" fmla="*/ 106 w 349"/>
                <a:gd name="T21" fmla="*/ 21 h 248"/>
                <a:gd name="T22" fmla="*/ 112 w 349"/>
                <a:gd name="T23" fmla="*/ 52 h 248"/>
                <a:gd name="T24" fmla="*/ 97 w 349"/>
                <a:gd name="T25" fmla="*/ 78 h 248"/>
                <a:gd name="T26" fmla="*/ 81 w 349"/>
                <a:gd name="T27" fmla="*/ 89 h 248"/>
                <a:gd name="T28" fmla="*/ 64 w 349"/>
                <a:gd name="T29" fmla="*/ 88 h 248"/>
                <a:gd name="T30" fmla="*/ 49 w 349"/>
                <a:gd name="T31" fmla="*/ 81 h 248"/>
                <a:gd name="T32" fmla="*/ 41 w 349"/>
                <a:gd name="T33" fmla="*/ 73 h 248"/>
                <a:gd name="T34" fmla="*/ 41 w 349"/>
                <a:gd name="T35" fmla="*/ 63 h 248"/>
                <a:gd name="T36" fmla="*/ 34 w 349"/>
                <a:gd name="T37" fmla="*/ 60 h 248"/>
                <a:gd name="T38" fmla="*/ 32 w 349"/>
                <a:gd name="T39" fmla="*/ 69 h 248"/>
                <a:gd name="T40" fmla="*/ 39 w 349"/>
                <a:gd name="T41" fmla="*/ 80 h 248"/>
                <a:gd name="T42" fmla="*/ 47 w 349"/>
                <a:gd name="T43" fmla="*/ 88 h 248"/>
                <a:gd name="T44" fmla="*/ 59 w 349"/>
                <a:gd name="T45" fmla="*/ 94 h 248"/>
                <a:gd name="T46" fmla="*/ 50 w 349"/>
                <a:gd name="T47" fmla="*/ 94 h 248"/>
                <a:gd name="T48" fmla="*/ 39 w 349"/>
                <a:gd name="T49" fmla="*/ 89 h 248"/>
                <a:gd name="T50" fmla="*/ 21 w 349"/>
                <a:gd name="T51" fmla="*/ 75 h 248"/>
                <a:gd name="T52" fmla="*/ 8 w 349"/>
                <a:gd name="T53" fmla="*/ 57 h 248"/>
                <a:gd name="T54" fmla="*/ 5 w 349"/>
                <a:gd name="T55" fmla="*/ 47 h 248"/>
                <a:gd name="T56" fmla="*/ 0 w 349"/>
                <a:gd name="T57" fmla="*/ 52 h 248"/>
                <a:gd name="T58" fmla="*/ 6 w 349"/>
                <a:gd name="T59" fmla="*/ 75 h 248"/>
                <a:gd name="T60" fmla="*/ 20 w 349"/>
                <a:gd name="T61" fmla="*/ 88 h 248"/>
                <a:gd name="T62" fmla="*/ 32 w 349"/>
                <a:gd name="T63" fmla="*/ 97 h 248"/>
                <a:gd name="T64" fmla="*/ 44 w 349"/>
                <a:gd name="T65" fmla="*/ 102 h 248"/>
                <a:gd name="T66" fmla="*/ 63 w 349"/>
                <a:gd name="T67" fmla="*/ 105 h 248"/>
                <a:gd name="T68" fmla="*/ 88 w 349"/>
                <a:gd name="T69" fmla="*/ 100 h 248"/>
                <a:gd name="T70" fmla="*/ 107 w 349"/>
                <a:gd name="T71" fmla="*/ 93 h 248"/>
                <a:gd name="T72" fmla="*/ 124 w 349"/>
                <a:gd name="T73" fmla="*/ 84 h 248"/>
                <a:gd name="T74" fmla="*/ 134 w 349"/>
                <a:gd name="T75" fmla="*/ 88 h 248"/>
                <a:gd name="T76" fmla="*/ 135 w 349"/>
                <a:gd name="T77" fmla="*/ 120 h 248"/>
                <a:gd name="T78" fmla="*/ 140 w 349"/>
                <a:gd name="T79" fmla="*/ 120 h 248"/>
                <a:gd name="T80" fmla="*/ 143 w 349"/>
                <a:gd name="T81" fmla="*/ 85 h 248"/>
                <a:gd name="T82" fmla="*/ 146 w 349"/>
                <a:gd name="T83" fmla="*/ 67 h 248"/>
                <a:gd name="T84" fmla="*/ 151 w 349"/>
                <a:gd name="T85" fmla="*/ 61 h 248"/>
                <a:gd name="T86" fmla="*/ 168 w 349"/>
                <a:gd name="T87" fmla="*/ 41 h 248"/>
                <a:gd name="T88" fmla="*/ 174 w 349"/>
                <a:gd name="T89" fmla="*/ 29 h 24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9" h="248">
                  <a:moveTo>
                    <a:pt x="344" y="56"/>
                  </a:moveTo>
                  <a:lnTo>
                    <a:pt x="342" y="58"/>
                  </a:lnTo>
                  <a:lnTo>
                    <a:pt x="337" y="64"/>
                  </a:lnTo>
                  <a:lnTo>
                    <a:pt x="329" y="73"/>
                  </a:lnTo>
                  <a:lnTo>
                    <a:pt x="319" y="84"/>
                  </a:lnTo>
                  <a:lnTo>
                    <a:pt x="307" y="95"/>
                  </a:lnTo>
                  <a:lnTo>
                    <a:pt x="296" y="107"/>
                  </a:lnTo>
                  <a:lnTo>
                    <a:pt x="284" y="116"/>
                  </a:lnTo>
                  <a:lnTo>
                    <a:pt x="274" y="123"/>
                  </a:lnTo>
                  <a:lnTo>
                    <a:pt x="268" y="126"/>
                  </a:lnTo>
                  <a:lnTo>
                    <a:pt x="262" y="130"/>
                  </a:lnTo>
                  <a:lnTo>
                    <a:pt x="255" y="134"/>
                  </a:lnTo>
                  <a:lnTo>
                    <a:pt x="247" y="139"/>
                  </a:lnTo>
                  <a:lnTo>
                    <a:pt x="239" y="144"/>
                  </a:lnTo>
                  <a:lnTo>
                    <a:pt x="230" y="148"/>
                  </a:lnTo>
                  <a:lnTo>
                    <a:pt x="222" y="153"/>
                  </a:lnTo>
                  <a:lnTo>
                    <a:pt x="213" y="157"/>
                  </a:lnTo>
                  <a:lnTo>
                    <a:pt x="225" y="142"/>
                  </a:lnTo>
                  <a:lnTo>
                    <a:pt x="236" y="125"/>
                  </a:lnTo>
                  <a:lnTo>
                    <a:pt x="241" y="107"/>
                  </a:lnTo>
                  <a:lnTo>
                    <a:pt x="243" y="88"/>
                  </a:lnTo>
                  <a:lnTo>
                    <a:pt x="240" y="73"/>
                  </a:lnTo>
                  <a:lnTo>
                    <a:pt x="236" y="58"/>
                  </a:lnTo>
                  <a:lnTo>
                    <a:pt x="230" y="46"/>
                  </a:lnTo>
                  <a:lnTo>
                    <a:pt x="223" y="34"/>
                  </a:lnTo>
                  <a:lnTo>
                    <a:pt x="215" y="24"/>
                  </a:lnTo>
                  <a:lnTo>
                    <a:pt x="208" y="15"/>
                  </a:lnTo>
                  <a:lnTo>
                    <a:pt x="201" y="8"/>
                  </a:lnTo>
                  <a:lnTo>
                    <a:pt x="197" y="2"/>
                  </a:lnTo>
                  <a:lnTo>
                    <a:pt x="193" y="0"/>
                  </a:lnTo>
                  <a:lnTo>
                    <a:pt x="198" y="8"/>
                  </a:lnTo>
                  <a:lnTo>
                    <a:pt x="205" y="24"/>
                  </a:lnTo>
                  <a:lnTo>
                    <a:pt x="212" y="42"/>
                  </a:lnTo>
                  <a:lnTo>
                    <a:pt x="218" y="61"/>
                  </a:lnTo>
                  <a:lnTo>
                    <a:pt x="224" y="81"/>
                  </a:lnTo>
                  <a:lnTo>
                    <a:pt x="224" y="104"/>
                  </a:lnTo>
                  <a:lnTo>
                    <a:pt x="214" y="131"/>
                  </a:lnTo>
                  <a:lnTo>
                    <a:pt x="205" y="144"/>
                  </a:lnTo>
                  <a:lnTo>
                    <a:pt x="195" y="155"/>
                  </a:lnTo>
                  <a:lnTo>
                    <a:pt x="185" y="164"/>
                  </a:lnTo>
                  <a:lnTo>
                    <a:pt x="175" y="171"/>
                  </a:lnTo>
                  <a:lnTo>
                    <a:pt x="163" y="176"/>
                  </a:lnTo>
                  <a:lnTo>
                    <a:pt x="152" y="178"/>
                  </a:lnTo>
                  <a:lnTo>
                    <a:pt x="140" y="178"/>
                  </a:lnTo>
                  <a:lnTo>
                    <a:pt x="129" y="175"/>
                  </a:lnTo>
                  <a:lnTo>
                    <a:pt x="117" y="170"/>
                  </a:lnTo>
                  <a:lnTo>
                    <a:pt x="108" y="164"/>
                  </a:lnTo>
                  <a:lnTo>
                    <a:pt x="99" y="160"/>
                  </a:lnTo>
                  <a:lnTo>
                    <a:pt x="92" y="154"/>
                  </a:lnTo>
                  <a:lnTo>
                    <a:pt x="87" y="148"/>
                  </a:lnTo>
                  <a:lnTo>
                    <a:pt x="83" y="144"/>
                  </a:lnTo>
                  <a:lnTo>
                    <a:pt x="81" y="138"/>
                  </a:lnTo>
                  <a:lnTo>
                    <a:pt x="81" y="133"/>
                  </a:lnTo>
                  <a:lnTo>
                    <a:pt x="83" y="124"/>
                  </a:lnTo>
                  <a:lnTo>
                    <a:pt x="80" y="116"/>
                  </a:lnTo>
                  <a:lnTo>
                    <a:pt x="76" y="114"/>
                  </a:lnTo>
                  <a:lnTo>
                    <a:pt x="68" y="119"/>
                  </a:lnTo>
                  <a:lnTo>
                    <a:pt x="66" y="122"/>
                  </a:lnTo>
                  <a:lnTo>
                    <a:pt x="64" y="126"/>
                  </a:lnTo>
                  <a:lnTo>
                    <a:pt x="64" y="136"/>
                  </a:lnTo>
                  <a:lnTo>
                    <a:pt x="70" y="148"/>
                  </a:lnTo>
                  <a:lnTo>
                    <a:pt x="73" y="153"/>
                  </a:lnTo>
                  <a:lnTo>
                    <a:pt x="78" y="159"/>
                  </a:lnTo>
                  <a:lnTo>
                    <a:pt x="83" y="164"/>
                  </a:lnTo>
                  <a:lnTo>
                    <a:pt x="89" y="169"/>
                  </a:lnTo>
                  <a:lnTo>
                    <a:pt x="95" y="175"/>
                  </a:lnTo>
                  <a:lnTo>
                    <a:pt x="103" y="179"/>
                  </a:lnTo>
                  <a:lnTo>
                    <a:pt x="111" y="184"/>
                  </a:lnTo>
                  <a:lnTo>
                    <a:pt x="119" y="187"/>
                  </a:lnTo>
                  <a:lnTo>
                    <a:pt x="114" y="187"/>
                  </a:lnTo>
                  <a:lnTo>
                    <a:pt x="107" y="187"/>
                  </a:lnTo>
                  <a:lnTo>
                    <a:pt x="100" y="186"/>
                  </a:lnTo>
                  <a:lnTo>
                    <a:pt x="93" y="184"/>
                  </a:lnTo>
                  <a:lnTo>
                    <a:pt x="86" y="180"/>
                  </a:lnTo>
                  <a:lnTo>
                    <a:pt x="78" y="177"/>
                  </a:lnTo>
                  <a:lnTo>
                    <a:pt x="70" y="171"/>
                  </a:lnTo>
                  <a:lnTo>
                    <a:pt x="62" y="165"/>
                  </a:lnTo>
                  <a:lnTo>
                    <a:pt x="43" y="149"/>
                  </a:lnTo>
                  <a:lnTo>
                    <a:pt x="30" y="136"/>
                  </a:lnTo>
                  <a:lnTo>
                    <a:pt x="22" y="124"/>
                  </a:lnTo>
                  <a:lnTo>
                    <a:pt x="17" y="114"/>
                  </a:lnTo>
                  <a:lnTo>
                    <a:pt x="15" y="106"/>
                  </a:lnTo>
                  <a:lnTo>
                    <a:pt x="12" y="99"/>
                  </a:lnTo>
                  <a:lnTo>
                    <a:pt x="11" y="94"/>
                  </a:lnTo>
                  <a:lnTo>
                    <a:pt x="9" y="89"/>
                  </a:lnTo>
                  <a:lnTo>
                    <a:pt x="3" y="92"/>
                  </a:lnTo>
                  <a:lnTo>
                    <a:pt x="0" y="104"/>
                  </a:lnTo>
                  <a:lnTo>
                    <a:pt x="0" y="124"/>
                  </a:lnTo>
                  <a:lnTo>
                    <a:pt x="7" y="141"/>
                  </a:lnTo>
                  <a:lnTo>
                    <a:pt x="13" y="149"/>
                  </a:lnTo>
                  <a:lnTo>
                    <a:pt x="22" y="157"/>
                  </a:lnTo>
                  <a:lnTo>
                    <a:pt x="30" y="165"/>
                  </a:lnTo>
                  <a:lnTo>
                    <a:pt x="40" y="174"/>
                  </a:lnTo>
                  <a:lnTo>
                    <a:pt x="49" y="180"/>
                  </a:lnTo>
                  <a:lnTo>
                    <a:pt x="57" y="187"/>
                  </a:lnTo>
                  <a:lnTo>
                    <a:pt x="65" y="193"/>
                  </a:lnTo>
                  <a:lnTo>
                    <a:pt x="72" y="197"/>
                  </a:lnTo>
                  <a:lnTo>
                    <a:pt x="79" y="200"/>
                  </a:lnTo>
                  <a:lnTo>
                    <a:pt x="88" y="203"/>
                  </a:lnTo>
                  <a:lnTo>
                    <a:pt x="100" y="206"/>
                  </a:lnTo>
                  <a:lnTo>
                    <a:pt x="112" y="208"/>
                  </a:lnTo>
                  <a:lnTo>
                    <a:pt x="126" y="208"/>
                  </a:lnTo>
                  <a:lnTo>
                    <a:pt x="141" y="207"/>
                  </a:lnTo>
                  <a:lnTo>
                    <a:pt x="157" y="205"/>
                  </a:lnTo>
                  <a:lnTo>
                    <a:pt x="176" y="199"/>
                  </a:lnTo>
                  <a:lnTo>
                    <a:pt x="188" y="194"/>
                  </a:lnTo>
                  <a:lnTo>
                    <a:pt x="201" y="190"/>
                  </a:lnTo>
                  <a:lnTo>
                    <a:pt x="214" y="184"/>
                  </a:lnTo>
                  <a:lnTo>
                    <a:pt x="225" y="178"/>
                  </a:lnTo>
                  <a:lnTo>
                    <a:pt x="237" y="172"/>
                  </a:lnTo>
                  <a:lnTo>
                    <a:pt x="248" y="167"/>
                  </a:lnTo>
                  <a:lnTo>
                    <a:pt x="259" y="160"/>
                  </a:lnTo>
                  <a:lnTo>
                    <a:pt x="269" y="152"/>
                  </a:lnTo>
                  <a:lnTo>
                    <a:pt x="269" y="174"/>
                  </a:lnTo>
                  <a:lnTo>
                    <a:pt x="270" y="201"/>
                  </a:lnTo>
                  <a:lnTo>
                    <a:pt x="270" y="225"/>
                  </a:lnTo>
                  <a:lnTo>
                    <a:pt x="271" y="239"/>
                  </a:lnTo>
                  <a:lnTo>
                    <a:pt x="274" y="246"/>
                  </a:lnTo>
                  <a:lnTo>
                    <a:pt x="277" y="248"/>
                  </a:lnTo>
                  <a:lnTo>
                    <a:pt x="281" y="239"/>
                  </a:lnTo>
                  <a:lnTo>
                    <a:pt x="284" y="214"/>
                  </a:lnTo>
                  <a:lnTo>
                    <a:pt x="285" y="191"/>
                  </a:lnTo>
                  <a:lnTo>
                    <a:pt x="286" y="169"/>
                  </a:lnTo>
                  <a:lnTo>
                    <a:pt x="287" y="149"/>
                  </a:lnTo>
                  <a:lnTo>
                    <a:pt x="289" y="134"/>
                  </a:lnTo>
                  <a:lnTo>
                    <a:pt x="292" y="132"/>
                  </a:lnTo>
                  <a:lnTo>
                    <a:pt x="296" y="129"/>
                  </a:lnTo>
                  <a:lnTo>
                    <a:pt x="299" y="125"/>
                  </a:lnTo>
                  <a:lnTo>
                    <a:pt x="302" y="122"/>
                  </a:lnTo>
                  <a:lnTo>
                    <a:pt x="315" y="108"/>
                  </a:lnTo>
                  <a:lnTo>
                    <a:pt x="327" y="94"/>
                  </a:lnTo>
                  <a:lnTo>
                    <a:pt x="336" y="81"/>
                  </a:lnTo>
                  <a:lnTo>
                    <a:pt x="343" y="71"/>
                  </a:lnTo>
                  <a:lnTo>
                    <a:pt x="346" y="63"/>
                  </a:lnTo>
                  <a:lnTo>
                    <a:pt x="349" y="57"/>
                  </a:lnTo>
                  <a:lnTo>
                    <a:pt x="347" y="55"/>
                  </a:lnTo>
                  <a:lnTo>
                    <a:pt x="344"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384" name="Freeform 33">
              <a:extLst>
                <a:ext uri="{FF2B5EF4-FFF2-40B4-BE49-F238E27FC236}">
                  <a16:creationId xmlns:a16="http://schemas.microsoft.com/office/drawing/2014/main" id="{23429B35-2066-4D5E-A422-6347981ABB06}"/>
                </a:ext>
              </a:extLst>
            </p:cNvPr>
            <p:cNvSpPr>
              <a:spLocks/>
            </p:cNvSpPr>
            <p:nvPr/>
          </p:nvSpPr>
          <p:spPr bwMode="auto">
            <a:xfrm>
              <a:off x="1216" y="2897"/>
              <a:ext cx="71" cy="274"/>
            </a:xfrm>
            <a:custGeom>
              <a:avLst/>
              <a:gdLst>
                <a:gd name="T0" fmla="*/ 62 w 140"/>
                <a:gd name="T1" fmla="*/ 263 h 549"/>
                <a:gd name="T2" fmla="*/ 60 w 140"/>
                <a:gd name="T3" fmla="*/ 263 h 549"/>
                <a:gd name="T4" fmla="*/ 56 w 140"/>
                <a:gd name="T5" fmla="*/ 262 h 549"/>
                <a:gd name="T6" fmla="*/ 50 w 140"/>
                <a:gd name="T7" fmla="*/ 262 h 549"/>
                <a:gd name="T8" fmla="*/ 43 w 140"/>
                <a:gd name="T9" fmla="*/ 262 h 549"/>
                <a:gd name="T10" fmla="*/ 35 w 140"/>
                <a:gd name="T11" fmla="*/ 261 h 549"/>
                <a:gd name="T12" fmla="*/ 28 w 140"/>
                <a:gd name="T13" fmla="*/ 261 h 549"/>
                <a:gd name="T14" fmla="*/ 23 w 140"/>
                <a:gd name="T15" fmla="*/ 259 h 549"/>
                <a:gd name="T16" fmla="*/ 20 w 140"/>
                <a:gd name="T17" fmla="*/ 259 h 549"/>
                <a:gd name="T18" fmla="*/ 17 w 140"/>
                <a:gd name="T19" fmla="*/ 244 h 549"/>
                <a:gd name="T20" fmla="*/ 16 w 140"/>
                <a:gd name="T21" fmla="*/ 211 h 549"/>
                <a:gd name="T22" fmla="*/ 16 w 140"/>
                <a:gd name="T23" fmla="*/ 172 h 549"/>
                <a:gd name="T24" fmla="*/ 17 w 140"/>
                <a:gd name="T25" fmla="*/ 141 h 549"/>
                <a:gd name="T26" fmla="*/ 17 w 140"/>
                <a:gd name="T27" fmla="*/ 109 h 549"/>
                <a:gd name="T28" fmla="*/ 18 w 140"/>
                <a:gd name="T29" fmla="*/ 64 h 549"/>
                <a:gd name="T30" fmla="*/ 17 w 140"/>
                <a:gd name="T31" fmla="*/ 22 h 549"/>
                <a:gd name="T32" fmla="*/ 16 w 140"/>
                <a:gd name="T33" fmla="*/ 0 h 549"/>
                <a:gd name="T34" fmla="*/ 12 w 140"/>
                <a:gd name="T35" fmla="*/ 5 h 549"/>
                <a:gd name="T36" fmla="*/ 9 w 140"/>
                <a:gd name="T37" fmla="*/ 29 h 549"/>
                <a:gd name="T38" fmla="*/ 6 w 140"/>
                <a:gd name="T39" fmla="*/ 58 h 549"/>
                <a:gd name="T40" fmla="*/ 4 w 140"/>
                <a:gd name="T41" fmla="*/ 79 h 549"/>
                <a:gd name="T42" fmla="*/ 4 w 140"/>
                <a:gd name="T43" fmla="*/ 96 h 549"/>
                <a:gd name="T44" fmla="*/ 4 w 140"/>
                <a:gd name="T45" fmla="*/ 117 h 549"/>
                <a:gd name="T46" fmla="*/ 4 w 140"/>
                <a:gd name="T47" fmla="*/ 139 h 549"/>
                <a:gd name="T48" fmla="*/ 4 w 140"/>
                <a:gd name="T49" fmla="*/ 157 h 549"/>
                <a:gd name="T50" fmla="*/ 2 w 140"/>
                <a:gd name="T51" fmla="*/ 182 h 549"/>
                <a:gd name="T52" fmla="*/ 0 w 140"/>
                <a:gd name="T53" fmla="*/ 218 h 549"/>
                <a:gd name="T54" fmla="*/ 1 w 140"/>
                <a:gd name="T55" fmla="*/ 251 h 549"/>
                <a:gd name="T56" fmla="*/ 8 w 140"/>
                <a:gd name="T57" fmla="*/ 267 h 549"/>
                <a:gd name="T58" fmla="*/ 15 w 140"/>
                <a:gd name="T59" fmla="*/ 268 h 549"/>
                <a:gd name="T60" fmla="*/ 23 w 140"/>
                <a:gd name="T61" fmla="*/ 270 h 549"/>
                <a:gd name="T62" fmla="*/ 32 w 140"/>
                <a:gd name="T63" fmla="*/ 271 h 549"/>
                <a:gd name="T64" fmla="*/ 42 w 140"/>
                <a:gd name="T65" fmla="*/ 272 h 549"/>
                <a:gd name="T66" fmla="*/ 51 w 140"/>
                <a:gd name="T67" fmla="*/ 273 h 549"/>
                <a:gd name="T68" fmla="*/ 58 w 140"/>
                <a:gd name="T69" fmla="*/ 273 h 549"/>
                <a:gd name="T70" fmla="*/ 64 w 140"/>
                <a:gd name="T71" fmla="*/ 274 h 549"/>
                <a:gd name="T72" fmla="*/ 67 w 140"/>
                <a:gd name="T73" fmla="*/ 274 h 549"/>
                <a:gd name="T74" fmla="*/ 70 w 140"/>
                <a:gd name="T75" fmla="*/ 274 h 549"/>
                <a:gd name="T76" fmla="*/ 71 w 140"/>
                <a:gd name="T77" fmla="*/ 270 h 549"/>
                <a:gd name="T78" fmla="*/ 68 w 140"/>
                <a:gd name="T79" fmla="*/ 266 h 549"/>
                <a:gd name="T80" fmla="*/ 62 w 140"/>
                <a:gd name="T81" fmla="*/ 263 h 5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0" h="549">
                  <a:moveTo>
                    <a:pt x="122" y="526"/>
                  </a:moveTo>
                  <a:lnTo>
                    <a:pt x="118" y="526"/>
                  </a:lnTo>
                  <a:lnTo>
                    <a:pt x="110" y="525"/>
                  </a:lnTo>
                  <a:lnTo>
                    <a:pt x="98" y="525"/>
                  </a:lnTo>
                  <a:lnTo>
                    <a:pt x="84" y="524"/>
                  </a:lnTo>
                  <a:lnTo>
                    <a:pt x="69" y="523"/>
                  </a:lnTo>
                  <a:lnTo>
                    <a:pt x="56" y="522"/>
                  </a:lnTo>
                  <a:lnTo>
                    <a:pt x="45" y="519"/>
                  </a:lnTo>
                  <a:lnTo>
                    <a:pt x="39" y="518"/>
                  </a:lnTo>
                  <a:lnTo>
                    <a:pt x="33" y="488"/>
                  </a:lnTo>
                  <a:lnTo>
                    <a:pt x="32" y="422"/>
                  </a:lnTo>
                  <a:lnTo>
                    <a:pt x="32" y="344"/>
                  </a:lnTo>
                  <a:lnTo>
                    <a:pt x="33" y="283"/>
                  </a:lnTo>
                  <a:lnTo>
                    <a:pt x="34" y="218"/>
                  </a:lnTo>
                  <a:lnTo>
                    <a:pt x="36" y="128"/>
                  </a:lnTo>
                  <a:lnTo>
                    <a:pt x="34" y="45"/>
                  </a:lnTo>
                  <a:lnTo>
                    <a:pt x="31" y="0"/>
                  </a:lnTo>
                  <a:lnTo>
                    <a:pt x="24" y="11"/>
                  </a:lnTo>
                  <a:lnTo>
                    <a:pt x="17" y="59"/>
                  </a:lnTo>
                  <a:lnTo>
                    <a:pt x="11" y="116"/>
                  </a:lnTo>
                  <a:lnTo>
                    <a:pt x="8" y="159"/>
                  </a:lnTo>
                  <a:lnTo>
                    <a:pt x="8" y="192"/>
                  </a:lnTo>
                  <a:lnTo>
                    <a:pt x="8" y="235"/>
                  </a:lnTo>
                  <a:lnTo>
                    <a:pt x="8" y="279"/>
                  </a:lnTo>
                  <a:lnTo>
                    <a:pt x="8" y="315"/>
                  </a:lnTo>
                  <a:lnTo>
                    <a:pt x="4" y="364"/>
                  </a:lnTo>
                  <a:lnTo>
                    <a:pt x="0" y="437"/>
                  </a:lnTo>
                  <a:lnTo>
                    <a:pt x="1" y="502"/>
                  </a:lnTo>
                  <a:lnTo>
                    <a:pt x="16" y="534"/>
                  </a:lnTo>
                  <a:lnTo>
                    <a:pt x="30" y="537"/>
                  </a:lnTo>
                  <a:lnTo>
                    <a:pt x="46" y="540"/>
                  </a:lnTo>
                  <a:lnTo>
                    <a:pt x="64" y="542"/>
                  </a:lnTo>
                  <a:lnTo>
                    <a:pt x="83" y="544"/>
                  </a:lnTo>
                  <a:lnTo>
                    <a:pt x="100" y="546"/>
                  </a:lnTo>
                  <a:lnTo>
                    <a:pt x="115" y="547"/>
                  </a:lnTo>
                  <a:lnTo>
                    <a:pt x="126" y="548"/>
                  </a:lnTo>
                  <a:lnTo>
                    <a:pt x="133" y="549"/>
                  </a:lnTo>
                  <a:lnTo>
                    <a:pt x="139" y="548"/>
                  </a:lnTo>
                  <a:lnTo>
                    <a:pt x="140" y="540"/>
                  </a:lnTo>
                  <a:lnTo>
                    <a:pt x="135" y="532"/>
                  </a:lnTo>
                  <a:lnTo>
                    <a:pt x="122" y="5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385" name="Freeform 34">
              <a:extLst>
                <a:ext uri="{FF2B5EF4-FFF2-40B4-BE49-F238E27FC236}">
                  <a16:creationId xmlns:a16="http://schemas.microsoft.com/office/drawing/2014/main" id="{7F32D7D3-8B6F-46FE-B599-D006EFF87922}"/>
                </a:ext>
              </a:extLst>
            </p:cNvPr>
            <p:cNvSpPr>
              <a:spLocks/>
            </p:cNvSpPr>
            <p:nvPr/>
          </p:nvSpPr>
          <p:spPr bwMode="auto">
            <a:xfrm>
              <a:off x="1224" y="2634"/>
              <a:ext cx="112" cy="239"/>
            </a:xfrm>
            <a:custGeom>
              <a:avLst/>
              <a:gdLst>
                <a:gd name="T0" fmla="*/ 1 w 224"/>
                <a:gd name="T1" fmla="*/ 231 h 478"/>
                <a:gd name="T2" fmla="*/ 1 w 224"/>
                <a:gd name="T3" fmla="*/ 221 h 478"/>
                <a:gd name="T4" fmla="*/ 0 w 224"/>
                <a:gd name="T5" fmla="*/ 197 h 478"/>
                <a:gd name="T6" fmla="*/ 0 w 224"/>
                <a:gd name="T7" fmla="*/ 167 h 478"/>
                <a:gd name="T8" fmla="*/ 1 w 224"/>
                <a:gd name="T9" fmla="*/ 144 h 478"/>
                <a:gd name="T10" fmla="*/ 1 w 224"/>
                <a:gd name="T11" fmla="*/ 121 h 478"/>
                <a:gd name="T12" fmla="*/ 1 w 224"/>
                <a:gd name="T13" fmla="*/ 93 h 478"/>
                <a:gd name="T14" fmla="*/ 1 w 224"/>
                <a:gd name="T15" fmla="*/ 66 h 478"/>
                <a:gd name="T16" fmla="*/ 1 w 224"/>
                <a:gd name="T17" fmla="*/ 45 h 478"/>
                <a:gd name="T18" fmla="*/ 0 w 224"/>
                <a:gd name="T19" fmla="*/ 28 h 478"/>
                <a:gd name="T20" fmla="*/ 0 w 224"/>
                <a:gd name="T21" fmla="*/ 13 h 478"/>
                <a:gd name="T22" fmla="*/ 4 w 224"/>
                <a:gd name="T23" fmla="*/ 3 h 478"/>
                <a:gd name="T24" fmla="*/ 12 w 224"/>
                <a:gd name="T25" fmla="*/ 0 h 478"/>
                <a:gd name="T26" fmla="*/ 19 w 224"/>
                <a:gd name="T27" fmla="*/ 2 h 478"/>
                <a:gd name="T28" fmla="*/ 26 w 224"/>
                <a:gd name="T29" fmla="*/ 4 h 478"/>
                <a:gd name="T30" fmla="*/ 34 w 224"/>
                <a:gd name="T31" fmla="*/ 6 h 478"/>
                <a:gd name="T32" fmla="*/ 43 w 224"/>
                <a:gd name="T33" fmla="*/ 9 h 478"/>
                <a:gd name="T34" fmla="*/ 51 w 224"/>
                <a:gd name="T35" fmla="*/ 12 h 478"/>
                <a:gd name="T36" fmla="*/ 59 w 224"/>
                <a:gd name="T37" fmla="*/ 14 h 478"/>
                <a:gd name="T38" fmla="*/ 66 w 224"/>
                <a:gd name="T39" fmla="*/ 17 h 478"/>
                <a:gd name="T40" fmla="*/ 73 w 224"/>
                <a:gd name="T41" fmla="*/ 20 h 478"/>
                <a:gd name="T42" fmla="*/ 79 w 224"/>
                <a:gd name="T43" fmla="*/ 22 h 478"/>
                <a:gd name="T44" fmla="*/ 87 w 224"/>
                <a:gd name="T45" fmla="*/ 25 h 478"/>
                <a:gd name="T46" fmla="*/ 95 w 224"/>
                <a:gd name="T47" fmla="*/ 27 h 478"/>
                <a:gd name="T48" fmla="*/ 102 w 224"/>
                <a:gd name="T49" fmla="*/ 29 h 478"/>
                <a:gd name="T50" fmla="*/ 108 w 224"/>
                <a:gd name="T51" fmla="*/ 31 h 478"/>
                <a:gd name="T52" fmla="*/ 112 w 224"/>
                <a:gd name="T53" fmla="*/ 33 h 478"/>
                <a:gd name="T54" fmla="*/ 112 w 224"/>
                <a:gd name="T55" fmla="*/ 34 h 478"/>
                <a:gd name="T56" fmla="*/ 109 w 224"/>
                <a:gd name="T57" fmla="*/ 35 h 478"/>
                <a:gd name="T58" fmla="*/ 102 w 224"/>
                <a:gd name="T59" fmla="*/ 35 h 478"/>
                <a:gd name="T60" fmla="*/ 92 w 224"/>
                <a:gd name="T61" fmla="*/ 34 h 478"/>
                <a:gd name="T62" fmla="*/ 81 w 224"/>
                <a:gd name="T63" fmla="*/ 32 h 478"/>
                <a:gd name="T64" fmla="*/ 69 w 224"/>
                <a:gd name="T65" fmla="*/ 29 h 478"/>
                <a:gd name="T66" fmla="*/ 58 w 224"/>
                <a:gd name="T67" fmla="*/ 26 h 478"/>
                <a:gd name="T68" fmla="*/ 47 w 224"/>
                <a:gd name="T69" fmla="*/ 23 h 478"/>
                <a:gd name="T70" fmla="*/ 39 w 224"/>
                <a:gd name="T71" fmla="*/ 21 h 478"/>
                <a:gd name="T72" fmla="*/ 34 w 224"/>
                <a:gd name="T73" fmla="*/ 20 h 478"/>
                <a:gd name="T74" fmla="*/ 30 w 224"/>
                <a:gd name="T75" fmla="*/ 19 h 478"/>
                <a:gd name="T76" fmla="*/ 26 w 224"/>
                <a:gd name="T77" fmla="*/ 18 h 478"/>
                <a:gd name="T78" fmla="*/ 21 w 224"/>
                <a:gd name="T79" fmla="*/ 18 h 478"/>
                <a:gd name="T80" fmla="*/ 17 w 224"/>
                <a:gd name="T81" fmla="*/ 19 h 478"/>
                <a:gd name="T82" fmla="*/ 13 w 224"/>
                <a:gd name="T83" fmla="*/ 21 h 478"/>
                <a:gd name="T84" fmla="*/ 11 w 224"/>
                <a:gd name="T85" fmla="*/ 25 h 478"/>
                <a:gd name="T86" fmla="*/ 9 w 224"/>
                <a:gd name="T87" fmla="*/ 32 h 478"/>
                <a:gd name="T88" fmla="*/ 10 w 224"/>
                <a:gd name="T89" fmla="*/ 41 h 478"/>
                <a:gd name="T90" fmla="*/ 12 w 224"/>
                <a:gd name="T91" fmla="*/ 68 h 478"/>
                <a:gd name="T92" fmla="*/ 13 w 224"/>
                <a:gd name="T93" fmla="*/ 99 h 478"/>
                <a:gd name="T94" fmla="*/ 12 w 224"/>
                <a:gd name="T95" fmla="*/ 130 h 478"/>
                <a:gd name="T96" fmla="*/ 11 w 224"/>
                <a:gd name="T97" fmla="*/ 156 h 478"/>
                <a:gd name="T98" fmla="*/ 11 w 224"/>
                <a:gd name="T99" fmla="*/ 168 h 478"/>
                <a:gd name="T100" fmla="*/ 11 w 224"/>
                <a:gd name="T101" fmla="*/ 184 h 478"/>
                <a:gd name="T102" fmla="*/ 12 w 224"/>
                <a:gd name="T103" fmla="*/ 201 h 478"/>
                <a:gd name="T104" fmla="*/ 12 w 224"/>
                <a:gd name="T105" fmla="*/ 217 h 478"/>
                <a:gd name="T106" fmla="*/ 12 w 224"/>
                <a:gd name="T107" fmla="*/ 230 h 478"/>
                <a:gd name="T108" fmla="*/ 9 w 224"/>
                <a:gd name="T109" fmla="*/ 238 h 478"/>
                <a:gd name="T110" fmla="*/ 6 w 224"/>
                <a:gd name="T111" fmla="*/ 239 h 478"/>
                <a:gd name="T112" fmla="*/ 1 w 224"/>
                <a:gd name="T113" fmla="*/ 231 h 4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4" h="478">
                  <a:moveTo>
                    <a:pt x="1" y="462"/>
                  </a:moveTo>
                  <a:lnTo>
                    <a:pt x="1" y="441"/>
                  </a:lnTo>
                  <a:lnTo>
                    <a:pt x="0" y="393"/>
                  </a:lnTo>
                  <a:lnTo>
                    <a:pt x="0" y="334"/>
                  </a:lnTo>
                  <a:lnTo>
                    <a:pt x="1" y="287"/>
                  </a:lnTo>
                  <a:lnTo>
                    <a:pt x="2" y="242"/>
                  </a:lnTo>
                  <a:lnTo>
                    <a:pt x="2" y="186"/>
                  </a:lnTo>
                  <a:lnTo>
                    <a:pt x="1" y="131"/>
                  </a:lnTo>
                  <a:lnTo>
                    <a:pt x="1" y="89"/>
                  </a:lnTo>
                  <a:lnTo>
                    <a:pt x="0" y="55"/>
                  </a:lnTo>
                  <a:lnTo>
                    <a:pt x="0" y="26"/>
                  </a:lnTo>
                  <a:lnTo>
                    <a:pt x="7" y="5"/>
                  </a:lnTo>
                  <a:lnTo>
                    <a:pt x="23" y="0"/>
                  </a:lnTo>
                  <a:lnTo>
                    <a:pt x="37" y="4"/>
                  </a:lnTo>
                  <a:lnTo>
                    <a:pt x="52" y="7"/>
                  </a:lnTo>
                  <a:lnTo>
                    <a:pt x="68" y="12"/>
                  </a:lnTo>
                  <a:lnTo>
                    <a:pt x="85" y="17"/>
                  </a:lnTo>
                  <a:lnTo>
                    <a:pt x="101" y="23"/>
                  </a:lnTo>
                  <a:lnTo>
                    <a:pt x="117" y="28"/>
                  </a:lnTo>
                  <a:lnTo>
                    <a:pt x="132" y="34"/>
                  </a:lnTo>
                  <a:lnTo>
                    <a:pt x="145" y="39"/>
                  </a:lnTo>
                  <a:lnTo>
                    <a:pt x="158" y="44"/>
                  </a:lnTo>
                  <a:lnTo>
                    <a:pt x="173" y="49"/>
                  </a:lnTo>
                  <a:lnTo>
                    <a:pt x="189" y="54"/>
                  </a:lnTo>
                  <a:lnTo>
                    <a:pt x="204" y="58"/>
                  </a:lnTo>
                  <a:lnTo>
                    <a:pt x="215" y="62"/>
                  </a:lnTo>
                  <a:lnTo>
                    <a:pt x="223" y="66"/>
                  </a:lnTo>
                  <a:lnTo>
                    <a:pt x="224" y="68"/>
                  </a:lnTo>
                  <a:lnTo>
                    <a:pt x="217" y="70"/>
                  </a:lnTo>
                  <a:lnTo>
                    <a:pt x="204" y="70"/>
                  </a:lnTo>
                  <a:lnTo>
                    <a:pt x="184" y="68"/>
                  </a:lnTo>
                  <a:lnTo>
                    <a:pt x="162" y="64"/>
                  </a:lnTo>
                  <a:lnTo>
                    <a:pt x="138" y="58"/>
                  </a:lnTo>
                  <a:lnTo>
                    <a:pt x="115" y="52"/>
                  </a:lnTo>
                  <a:lnTo>
                    <a:pt x="94" y="46"/>
                  </a:lnTo>
                  <a:lnTo>
                    <a:pt x="78" y="42"/>
                  </a:lnTo>
                  <a:lnTo>
                    <a:pt x="68" y="39"/>
                  </a:lnTo>
                  <a:lnTo>
                    <a:pt x="60" y="37"/>
                  </a:lnTo>
                  <a:lnTo>
                    <a:pt x="52" y="36"/>
                  </a:lnTo>
                  <a:lnTo>
                    <a:pt x="42" y="35"/>
                  </a:lnTo>
                  <a:lnTo>
                    <a:pt x="34" y="37"/>
                  </a:lnTo>
                  <a:lnTo>
                    <a:pt x="26" y="42"/>
                  </a:lnTo>
                  <a:lnTo>
                    <a:pt x="22" y="50"/>
                  </a:lnTo>
                  <a:lnTo>
                    <a:pt x="18" y="64"/>
                  </a:lnTo>
                  <a:lnTo>
                    <a:pt x="19" y="82"/>
                  </a:lnTo>
                  <a:lnTo>
                    <a:pt x="24" y="135"/>
                  </a:lnTo>
                  <a:lnTo>
                    <a:pt x="25" y="198"/>
                  </a:lnTo>
                  <a:lnTo>
                    <a:pt x="24" y="260"/>
                  </a:lnTo>
                  <a:lnTo>
                    <a:pt x="22" y="311"/>
                  </a:lnTo>
                  <a:lnTo>
                    <a:pt x="22" y="336"/>
                  </a:lnTo>
                  <a:lnTo>
                    <a:pt x="22" y="367"/>
                  </a:lnTo>
                  <a:lnTo>
                    <a:pt x="23" y="401"/>
                  </a:lnTo>
                  <a:lnTo>
                    <a:pt x="24" y="433"/>
                  </a:lnTo>
                  <a:lnTo>
                    <a:pt x="23" y="460"/>
                  </a:lnTo>
                  <a:lnTo>
                    <a:pt x="18" y="476"/>
                  </a:lnTo>
                  <a:lnTo>
                    <a:pt x="12" y="478"/>
                  </a:lnTo>
                  <a:lnTo>
                    <a:pt x="1" y="4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386" name="Freeform 35">
              <a:extLst>
                <a:ext uri="{FF2B5EF4-FFF2-40B4-BE49-F238E27FC236}">
                  <a16:creationId xmlns:a16="http://schemas.microsoft.com/office/drawing/2014/main" id="{178C7DBF-F9ED-4AC9-92C1-AF07959553A9}"/>
                </a:ext>
              </a:extLst>
            </p:cNvPr>
            <p:cNvSpPr>
              <a:spLocks/>
            </p:cNvSpPr>
            <p:nvPr/>
          </p:nvSpPr>
          <p:spPr bwMode="auto">
            <a:xfrm>
              <a:off x="1155" y="2592"/>
              <a:ext cx="186" cy="417"/>
            </a:xfrm>
            <a:custGeom>
              <a:avLst/>
              <a:gdLst>
                <a:gd name="T0" fmla="*/ 180 w 371"/>
                <a:gd name="T1" fmla="*/ 35 h 835"/>
                <a:gd name="T2" fmla="*/ 175 w 371"/>
                <a:gd name="T3" fmla="*/ 33 h 835"/>
                <a:gd name="T4" fmla="*/ 164 w 371"/>
                <a:gd name="T5" fmla="*/ 31 h 835"/>
                <a:gd name="T6" fmla="*/ 151 w 371"/>
                <a:gd name="T7" fmla="*/ 27 h 835"/>
                <a:gd name="T8" fmla="*/ 136 w 371"/>
                <a:gd name="T9" fmla="*/ 23 h 835"/>
                <a:gd name="T10" fmla="*/ 120 w 371"/>
                <a:gd name="T11" fmla="*/ 19 h 835"/>
                <a:gd name="T12" fmla="*/ 105 w 371"/>
                <a:gd name="T13" fmla="*/ 15 h 835"/>
                <a:gd name="T14" fmla="*/ 92 w 371"/>
                <a:gd name="T15" fmla="*/ 11 h 835"/>
                <a:gd name="T16" fmla="*/ 77 w 371"/>
                <a:gd name="T17" fmla="*/ 6 h 835"/>
                <a:gd name="T18" fmla="*/ 60 w 371"/>
                <a:gd name="T19" fmla="*/ 0 h 835"/>
                <a:gd name="T20" fmla="*/ 49 w 371"/>
                <a:gd name="T21" fmla="*/ 1 h 835"/>
                <a:gd name="T22" fmla="*/ 42 w 371"/>
                <a:gd name="T23" fmla="*/ 14 h 835"/>
                <a:gd name="T24" fmla="*/ 39 w 371"/>
                <a:gd name="T25" fmla="*/ 47 h 835"/>
                <a:gd name="T26" fmla="*/ 39 w 371"/>
                <a:gd name="T27" fmla="*/ 67 h 835"/>
                <a:gd name="T28" fmla="*/ 38 w 371"/>
                <a:gd name="T29" fmla="*/ 68 h 835"/>
                <a:gd name="T30" fmla="*/ 28 w 371"/>
                <a:gd name="T31" fmla="*/ 70 h 835"/>
                <a:gd name="T32" fmla="*/ 14 w 371"/>
                <a:gd name="T33" fmla="*/ 75 h 835"/>
                <a:gd name="T34" fmla="*/ 4 w 371"/>
                <a:gd name="T35" fmla="*/ 84 h 835"/>
                <a:gd name="T36" fmla="*/ 2 w 371"/>
                <a:gd name="T37" fmla="*/ 119 h 835"/>
                <a:gd name="T38" fmla="*/ 1 w 371"/>
                <a:gd name="T39" fmla="*/ 205 h 835"/>
                <a:gd name="T40" fmla="*/ 0 w 371"/>
                <a:gd name="T41" fmla="*/ 245 h 835"/>
                <a:gd name="T42" fmla="*/ 1 w 371"/>
                <a:gd name="T43" fmla="*/ 274 h 835"/>
                <a:gd name="T44" fmla="*/ 2 w 371"/>
                <a:gd name="T45" fmla="*/ 281 h 835"/>
                <a:gd name="T46" fmla="*/ 9 w 371"/>
                <a:gd name="T47" fmla="*/ 272 h 835"/>
                <a:gd name="T48" fmla="*/ 11 w 371"/>
                <a:gd name="T49" fmla="*/ 233 h 835"/>
                <a:gd name="T50" fmla="*/ 11 w 371"/>
                <a:gd name="T51" fmla="*/ 156 h 835"/>
                <a:gd name="T52" fmla="*/ 12 w 371"/>
                <a:gd name="T53" fmla="*/ 133 h 835"/>
                <a:gd name="T54" fmla="*/ 14 w 371"/>
                <a:gd name="T55" fmla="*/ 99 h 835"/>
                <a:gd name="T56" fmla="*/ 16 w 371"/>
                <a:gd name="T57" fmla="*/ 89 h 835"/>
                <a:gd name="T58" fmla="*/ 24 w 371"/>
                <a:gd name="T59" fmla="*/ 86 h 835"/>
                <a:gd name="T60" fmla="*/ 33 w 371"/>
                <a:gd name="T61" fmla="*/ 86 h 835"/>
                <a:gd name="T62" fmla="*/ 39 w 371"/>
                <a:gd name="T63" fmla="*/ 93 h 835"/>
                <a:gd name="T64" fmla="*/ 39 w 371"/>
                <a:gd name="T65" fmla="*/ 128 h 835"/>
                <a:gd name="T66" fmla="*/ 39 w 371"/>
                <a:gd name="T67" fmla="*/ 209 h 835"/>
                <a:gd name="T68" fmla="*/ 38 w 371"/>
                <a:gd name="T69" fmla="*/ 259 h 835"/>
                <a:gd name="T70" fmla="*/ 36 w 371"/>
                <a:gd name="T71" fmla="*/ 375 h 835"/>
                <a:gd name="T72" fmla="*/ 38 w 371"/>
                <a:gd name="T73" fmla="*/ 417 h 835"/>
                <a:gd name="T74" fmla="*/ 45 w 371"/>
                <a:gd name="T75" fmla="*/ 404 h 835"/>
                <a:gd name="T76" fmla="*/ 46 w 371"/>
                <a:gd name="T77" fmla="*/ 353 h 835"/>
                <a:gd name="T78" fmla="*/ 48 w 371"/>
                <a:gd name="T79" fmla="*/ 246 h 835"/>
                <a:gd name="T80" fmla="*/ 49 w 371"/>
                <a:gd name="T81" fmla="*/ 193 h 835"/>
                <a:gd name="T82" fmla="*/ 53 w 371"/>
                <a:gd name="T83" fmla="*/ 137 h 835"/>
                <a:gd name="T84" fmla="*/ 52 w 371"/>
                <a:gd name="T85" fmla="*/ 103 h 835"/>
                <a:gd name="T86" fmla="*/ 52 w 371"/>
                <a:gd name="T87" fmla="*/ 35 h 835"/>
                <a:gd name="T88" fmla="*/ 58 w 371"/>
                <a:gd name="T89" fmla="*/ 16 h 835"/>
                <a:gd name="T90" fmla="*/ 68 w 371"/>
                <a:gd name="T91" fmla="*/ 17 h 835"/>
                <a:gd name="T92" fmla="*/ 81 w 371"/>
                <a:gd name="T93" fmla="*/ 20 h 835"/>
                <a:gd name="T94" fmla="*/ 96 w 371"/>
                <a:gd name="T95" fmla="*/ 24 h 835"/>
                <a:gd name="T96" fmla="*/ 109 w 371"/>
                <a:gd name="T97" fmla="*/ 27 h 835"/>
                <a:gd name="T98" fmla="*/ 122 w 371"/>
                <a:gd name="T99" fmla="*/ 31 h 835"/>
                <a:gd name="T100" fmla="*/ 137 w 371"/>
                <a:gd name="T101" fmla="*/ 35 h 835"/>
                <a:gd name="T102" fmla="*/ 152 w 371"/>
                <a:gd name="T103" fmla="*/ 39 h 835"/>
                <a:gd name="T104" fmla="*/ 167 w 371"/>
                <a:gd name="T105" fmla="*/ 42 h 835"/>
                <a:gd name="T106" fmla="*/ 179 w 371"/>
                <a:gd name="T107" fmla="*/ 44 h 835"/>
                <a:gd name="T108" fmla="*/ 185 w 371"/>
                <a:gd name="T109" fmla="*/ 42 h 835"/>
                <a:gd name="T110" fmla="*/ 184 w 371"/>
                <a:gd name="T111" fmla="*/ 38 h 83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71" h="835">
                  <a:moveTo>
                    <a:pt x="361" y="70"/>
                  </a:moveTo>
                  <a:lnTo>
                    <a:pt x="360" y="70"/>
                  </a:lnTo>
                  <a:lnTo>
                    <a:pt x="356" y="69"/>
                  </a:lnTo>
                  <a:lnTo>
                    <a:pt x="349" y="67"/>
                  </a:lnTo>
                  <a:lnTo>
                    <a:pt x="339" y="64"/>
                  </a:lnTo>
                  <a:lnTo>
                    <a:pt x="328" y="62"/>
                  </a:lnTo>
                  <a:lnTo>
                    <a:pt x="316" y="59"/>
                  </a:lnTo>
                  <a:lnTo>
                    <a:pt x="301" y="55"/>
                  </a:lnTo>
                  <a:lnTo>
                    <a:pt x="288" y="51"/>
                  </a:lnTo>
                  <a:lnTo>
                    <a:pt x="272" y="47"/>
                  </a:lnTo>
                  <a:lnTo>
                    <a:pt x="257" y="43"/>
                  </a:lnTo>
                  <a:lnTo>
                    <a:pt x="240" y="38"/>
                  </a:lnTo>
                  <a:lnTo>
                    <a:pt x="224" y="33"/>
                  </a:lnTo>
                  <a:lnTo>
                    <a:pt x="210" y="30"/>
                  </a:lnTo>
                  <a:lnTo>
                    <a:pt x="197" y="25"/>
                  </a:lnTo>
                  <a:lnTo>
                    <a:pt x="184" y="22"/>
                  </a:lnTo>
                  <a:lnTo>
                    <a:pt x="173" y="18"/>
                  </a:lnTo>
                  <a:lnTo>
                    <a:pt x="153" y="12"/>
                  </a:lnTo>
                  <a:lnTo>
                    <a:pt x="136" y="6"/>
                  </a:lnTo>
                  <a:lnTo>
                    <a:pt x="120" y="1"/>
                  </a:lnTo>
                  <a:lnTo>
                    <a:pt x="107" y="0"/>
                  </a:lnTo>
                  <a:lnTo>
                    <a:pt x="97" y="3"/>
                  </a:lnTo>
                  <a:lnTo>
                    <a:pt x="88" y="12"/>
                  </a:lnTo>
                  <a:lnTo>
                    <a:pt x="83" y="28"/>
                  </a:lnTo>
                  <a:lnTo>
                    <a:pt x="79" y="51"/>
                  </a:lnTo>
                  <a:lnTo>
                    <a:pt x="78" y="94"/>
                  </a:lnTo>
                  <a:lnTo>
                    <a:pt x="77" y="121"/>
                  </a:lnTo>
                  <a:lnTo>
                    <a:pt x="78" y="134"/>
                  </a:lnTo>
                  <a:lnTo>
                    <a:pt x="78" y="137"/>
                  </a:lnTo>
                  <a:lnTo>
                    <a:pt x="75" y="137"/>
                  </a:lnTo>
                  <a:lnTo>
                    <a:pt x="67" y="138"/>
                  </a:lnTo>
                  <a:lnTo>
                    <a:pt x="55" y="140"/>
                  </a:lnTo>
                  <a:lnTo>
                    <a:pt x="41" y="145"/>
                  </a:lnTo>
                  <a:lnTo>
                    <a:pt x="27" y="151"/>
                  </a:lnTo>
                  <a:lnTo>
                    <a:pt x="16" y="159"/>
                  </a:lnTo>
                  <a:lnTo>
                    <a:pt x="8" y="169"/>
                  </a:lnTo>
                  <a:lnTo>
                    <a:pt x="4" y="183"/>
                  </a:lnTo>
                  <a:lnTo>
                    <a:pt x="3" y="239"/>
                  </a:lnTo>
                  <a:lnTo>
                    <a:pt x="2" y="326"/>
                  </a:lnTo>
                  <a:lnTo>
                    <a:pt x="1" y="410"/>
                  </a:lnTo>
                  <a:lnTo>
                    <a:pt x="0" y="462"/>
                  </a:lnTo>
                  <a:lnTo>
                    <a:pt x="0" y="490"/>
                  </a:lnTo>
                  <a:lnTo>
                    <a:pt x="1" y="522"/>
                  </a:lnTo>
                  <a:lnTo>
                    <a:pt x="1" y="548"/>
                  </a:lnTo>
                  <a:lnTo>
                    <a:pt x="1" y="562"/>
                  </a:lnTo>
                  <a:lnTo>
                    <a:pt x="4" y="563"/>
                  </a:lnTo>
                  <a:lnTo>
                    <a:pt x="11" y="558"/>
                  </a:lnTo>
                  <a:lnTo>
                    <a:pt x="18" y="545"/>
                  </a:lnTo>
                  <a:lnTo>
                    <a:pt x="21" y="520"/>
                  </a:lnTo>
                  <a:lnTo>
                    <a:pt x="21" y="466"/>
                  </a:lnTo>
                  <a:lnTo>
                    <a:pt x="21" y="387"/>
                  </a:lnTo>
                  <a:lnTo>
                    <a:pt x="22" y="312"/>
                  </a:lnTo>
                  <a:lnTo>
                    <a:pt x="22" y="274"/>
                  </a:lnTo>
                  <a:lnTo>
                    <a:pt x="23" y="266"/>
                  </a:lnTo>
                  <a:lnTo>
                    <a:pt x="25" y="234"/>
                  </a:lnTo>
                  <a:lnTo>
                    <a:pt x="27" y="198"/>
                  </a:lnTo>
                  <a:lnTo>
                    <a:pt x="27" y="183"/>
                  </a:lnTo>
                  <a:lnTo>
                    <a:pt x="32" y="178"/>
                  </a:lnTo>
                  <a:lnTo>
                    <a:pt x="39" y="174"/>
                  </a:lnTo>
                  <a:lnTo>
                    <a:pt x="48" y="172"/>
                  </a:lnTo>
                  <a:lnTo>
                    <a:pt x="56" y="170"/>
                  </a:lnTo>
                  <a:lnTo>
                    <a:pt x="65" y="173"/>
                  </a:lnTo>
                  <a:lnTo>
                    <a:pt x="72" y="177"/>
                  </a:lnTo>
                  <a:lnTo>
                    <a:pt x="77" y="187"/>
                  </a:lnTo>
                  <a:lnTo>
                    <a:pt x="78" y="200"/>
                  </a:lnTo>
                  <a:lnTo>
                    <a:pt x="77" y="256"/>
                  </a:lnTo>
                  <a:lnTo>
                    <a:pt x="77" y="339"/>
                  </a:lnTo>
                  <a:lnTo>
                    <a:pt x="77" y="419"/>
                  </a:lnTo>
                  <a:lnTo>
                    <a:pt x="77" y="467"/>
                  </a:lnTo>
                  <a:lnTo>
                    <a:pt x="76" y="518"/>
                  </a:lnTo>
                  <a:lnTo>
                    <a:pt x="73" y="631"/>
                  </a:lnTo>
                  <a:lnTo>
                    <a:pt x="71" y="751"/>
                  </a:lnTo>
                  <a:lnTo>
                    <a:pt x="71" y="820"/>
                  </a:lnTo>
                  <a:lnTo>
                    <a:pt x="76" y="835"/>
                  </a:lnTo>
                  <a:lnTo>
                    <a:pt x="83" y="830"/>
                  </a:lnTo>
                  <a:lnTo>
                    <a:pt x="90" y="809"/>
                  </a:lnTo>
                  <a:lnTo>
                    <a:pt x="92" y="777"/>
                  </a:lnTo>
                  <a:lnTo>
                    <a:pt x="92" y="707"/>
                  </a:lnTo>
                  <a:lnTo>
                    <a:pt x="94" y="599"/>
                  </a:lnTo>
                  <a:lnTo>
                    <a:pt x="95" y="493"/>
                  </a:lnTo>
                  <a:lnTo>
                    <a:pt x="95" y="428"/>
                  </a:lnTo>
                  <a:lnTo>
                    <a:pt x="97" y="386"/>
                  </a:lnTo>
                  <a:lnTo>
                    <a:pt x="101" y="329"/>
                  </a:lnTo>
                  <a:lnTo>
                    <a:pt x="105" y="274"/>
                  </a:lnTo>
                  <a:lnTo>
                    <a:pt x="105" y="237"/>
                  </a:lnTo>
                  <a:lnTo>
                    <a:pt x="103" y="206"/>
                  </a:lnTo>
                  <a:lnTo>
                    <a:pt x="102" y="139"/>
                  </a:lnTo>
                  <a:lnTo>
                    <a:pt x="103" y="70"/>
                  </a:lnTo>
                  <a:lnTo>
                    <a:pt x="109" y="36"/>
                  </a:lnTo>
                  <a:lnTo>
                    <a:pt x="115" y="33"/>
                  </a:lnTo>
                  <a:lnTo>
                    <a:pt x="124" y="33"/>
                  </a:lnTo>
                  <a:lnTo>
                    <a:pt x="136" y="35"/>
                  </a:lnTo>
                  <a:lnTo>
                    <a:pt x="148" y="37"/>
                  </a:lnTo>
                  <a:lnTo>
                    <a:pt x="162" y="40"/>
                  </a:lnTo>
                  <a:lnTo>
                    <a:pt x="177" y="44"/>
                  </a:lnTo>
                  <a:lnTo>
                    <a:pt x="192" y="48"/>
                  </a:lnTo>
                  <a:lnTo>
                    <a:pt x="208" y="53"/>
                  </a:lnTo>
                  <a:lnTo>
                    <a:pt x="217" y="55"/>
                  </a:lnTo>
                  <a:lnTo>
                    <a:pt x="229" y="59"/>
                  </a:lnTo>
                  <a:lnTo>
                    <a:pt x="243" y="63"/>
                  </a:lnTo>
                  <a:lnTo>
                    <a:pt x="257" y="67"/>
                  </a:lnTo>
                  <a:lnTo>
                    <a:pt x="273" y="71"/>
                  </a:lnTo>
                  <a:lnTo>
                    <a:pt x="289" y="75"/>
                  </a:lnTo>
                  <a:lnTo>
                    <a:pt x="304" y="78"/>
                  </a:lnTo>
                  <a:lnTo>
                    <a:pt x="320" y="82"/>
                  </a:lnTo>
                  <a:lnTo>
                    <a:pt x="334" y="84"/>
                  </a:lnTo>
                  <a:lnTo>
                    <a:pt x="346" y="86"/>
                  </a:lnTo>
                  <a:lnTo>
                    <a:pt x="357" y="88"/>
                  </a:lnTo>
                  <a:lnTo>
                    <a:pt x="365" y="86"/>
                  </a:lnTo>
                  <a:lnTo>
                    <a:pt x="369" y="85"/>
                  </a:lnTo>
                  <a:lnTo>
                    <a:pt x="371" y="82"/>
                  </a:lnTo>
                  <a:lnTo>
                    <a:pt x="368" y="77"/>
                  </a:lnTo>
                  <a:lnTo>
                    <a:pt x="361"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387" name="Freeform 36">
              <a:extLst>
                <a:ext uri="{FF2B5EF4-FFF2-40B4-BE49-F238E27FC236}">
                  <a16:creationId xmlns:a16="http://schemas.microsoft.com/office/drawing/2014/main" id="{DAC4E357-B78B-4C81-9281-B81344C2F716}"/>
                </a:ext>
              </a:extLst>
            </p:cNvPr>
            <p:cNvSpPr>
              <a:spLocks/>
            </p:cNvSpPr>
            <p:nvPr/>
          </p:nvSpPr>
          <p:spPr bwMode="auto">
            <a:xfrm>
              <a:off x="1330" y="2679"/>
              <a:ext cx="124" cy="128"/>
            </a:xfrm>
            <a:custGeom>
              <a:avLst/>
              <a:gdLst>
                <a:gd name="T0" fmla="*/ 28 w 247"/>
                <a:gd name="T1" fmla="*/ 22 h 257"/>
                <a:gd name="T2" fmla="*/ 30 w 247"/>
                <a:gd name="T3" fmla="*/ 20 h 257"/>
                <a:gd name="T4" fmla="*/ 34 w 247"/>
                <a:gd name="T5" fmla="*/ 16 h 257"/>
                <a:gd name="T6" fmla="*/ 40 w 247"/>
                <a:gd name="T7" fmla="*/ 11 h 257"/>
                <a:gd name="T8" fmla="*/ 49 w 247"/>
                <a:gd name="T9" fmla="*/ 6 h 257"/>
                <a:gd name="T10" fmla="*/ 58 w 247"/>
                <a:gd name="T11" fmla="*/ 2 h 257"/>
                <a:gd name="T12" fmla="*/ 69 w 247"/>
                <a:gd name="T13" fmla="*/ 0 h 257"/>
                <a:gd name="T14" fmla="*/ 80 w 247"/>
                <a:gd name="T15" fmla="*/ 1 h 257"/>
                <a:gd name="T16" fmla="*/ 91 w 247"/>
                <a:gd name="T17" fmla="*/ 7 h 257"/>
                <a:gd name="T18" fmla="*/ 101 w 247"/>
                <a:gd name="T19" fmla="*/ 14 h 257"/>
                <a:gd name="T20" fmla="*/ 109 w 247"/>
                <a:gd name="T21" fmla="*/ 21 h 257"/>
                <a:gd name="T22" fmla="*/ 115 w 247"/>
                <a:gd name="T23" fmla="*/ 28 h 257"/>
                <a:gd name="T24" fmla="*/ 120 w 247"/>
                <a:gd name="T25" fmla="*/ 34 h 257"/>
                <a:gd name="T26" fmla="*/ 123 w 247"/>
                <a:gd name="T27" fmla="*/ 40 h 257"/>
                <a:gd name="T28" fmla="*/ 124 w 247"/>
                <a:gd name="T29" fmla="*/ 46 h 257"/>
                <a:gd name="T30" fmla="*/ 123 w 247"/>
                <a:gd name="T31" fmla="*/ 52 h 257"/>
                <a:gd name="T32" fmla="*/ 121 w 247"/>
                <a:gd name="T33" fmla="*/ 58 h 257"/>
                <a:gd name="T34" fmla="*/ 119 w 247"/>
                <a:gd name="T35" fmla="*/ 61 h 257"/>
                <a:gd name="T36" fmla="*/ 116 w 247"/>
                <a:gd name="T37" fmla="*/ 66 h 257"/>
                <a:gd name="T38" fmla="*/ 112 w 247"/>
                <a:gd name="T39" fmla="*/ 71 h 257"/>
                <a:gd name="T40" fmla="*/ 107 w 247"/>
                <a:gd name="T41" fmla="*/ 77 h 257"/>
                <a:gd name="T42" fmla="*/ 101 w 247"/>
                <a:gd name="T43" fmla="*/ 83 h 257"/>
                <a:gd name="T44" fmla="*/ 96 w 247"/>
                <a:gd name="T45" fmla="*/ 89 h 257"/>
                <a:gd name="T46" fmla="*/ 89 w 247"/>
                <a:gd name="T47" fmla="*/ 95 h 257"/>
                <a:gd name="T48" fmla="*/ 81 w 247"/>
                <a:gd name="T49" fmla="*/ 102 h 257"/>
                <a:gd name="T50" fmla="*/ 74 w 247"/>
                <a:gd name="T51" fmla="*/ 108 h 257"/>
                <a:gd name="T52" fmla="*/ 66 w 247"/>
                <a:gd name="T53" fmla="*/ 113 h 257"/>
                <a:gd name="T54" fmla="*/ 58 w 247"/>
                <a:gd name="T55" fmla="*/ 118 h 257"/>
                <a:gd name="T56" fmla="*/ 50 w 247"/>
                <a:gd name="T57" fmla="*/ 122 h 257"/>
                <a:gd name="T58" fmla="*/ 42 w 247"/>
                <a:gd name="T59" fmla="*/ 125 h 257"/>
                <a:gd name="T60" fmla="*/ 34 w 247"/>
                <a:gd name="T61" fmla="*/ 128 h 257"/>
                <a:gd name="T62" fmla="*/ 26 w 247"/>
                <a:gd name="T63" fmla="*/ 128 h 257"/>
                <a:gd name="T64" fmla="*/ 19 w 247"/>
                <a:gd name="T65" fmla="*/ 128 h 257"/>
                <a:gd name="T66" fmla="*/ 7 w 247"/>
                <a:gd name="T67" fmla="*/ 121 h 257"/>
                <a:gd name="T68" fmla="*/ 1 w 247"/>
                <a:gd name="T69" fmla="*/ 109 h 257"/>
                <a:gd name="T70" fmla="*/ 0 w 247"/>
                <a:gd name="T71" fmla="*/ 93 h 257"/>
                <a:gd name="T72" fmla="*/ 2 w 247"/>
                <a:gd name="T73" fmla="*/ 75 h 257"/>
                <a:gd name="T74" fmla="*/ 7 w 247"/>
                <a:gd name="T75" fmla="*/ 57 h 257"/>
                <a:gd name="T76" fmla="*/ 13 w 247"/>
                <a:gd name="T77" fmla="*/ 41 h 257"/>
                <a:gd name="T78" fmla="*/ 21 w 247"/>
                <a:gd name="T79" fmla="*/ 28 h 257"/>
                <a:gd name="T80" fmla="*/ 28 w 247"/>
                <a:gd name="T81" fmla="*/ 22 h 2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7" h="257">
                  <a:moveTo>
                    <a:pt x="55" y="44"/>
                  </a:moveTo>
                  <a:lnTo>
                    <a:pt x="59" y="40"/>
                  </a:lnTo>
                  <a:lnTo>
                    <a:pt x="67" y="33"/>
                  </a:lnTo>
                  <a:lnTo>
                    <a:pt x="79" y="23"/>
                  </a:lnTo>
                  <a:lnTo>
                    <a:pt x="97" y="13"/>
                  </a:lnTo>
                  <a:lnTo>
                    <a:pt x="116" y="5"/>
                  </a:lnTo>
                  <a:lnTo>
                    <a:pt x="137" y="0"/>
                  </a:lnTo>
                  <a:lnTo>
                    <a:pt x="160" y="2"/>
                  </a:lnTo>
                  <a:lnTo>
                    <a:pt x="182" y="14"/>
                  </a:lnTo>
                  <a:lnTo>
                    <a:pt x="201" y="29"/>
                  </a:lnTo>
                  <a:lnTo>
                    <a:pt x="217" y="43"/>
                  </a:lnTo>
                  <a:lnTo>
                    <a:pt x="230" y="56"/>
                  </a:lnTo>
                  <a:lnTo>
                    <a:pt x="239" y="68"/>
                  </a:lnTo>
                  <a:lnTo>
                    <a:pt x="245" y="81"/>
                  </a:lnTo>
                  <a:lnTo>
                    <a:pt x="247" y="92"/>
                  </a:lnTo>
                  <a:lnTo>
                    <a:pt x="246" y="105"/>
                  </a:lnTo>
                  <a:lnTo>
                    <a:pt x="242" y="116"/>
                  </a:lnTo>
                  <a:lnTo>
                    <a:pt x="238" y="123"/>
                  </a:lnTo>
                  <a:lnTo>
                    <a:pt x="231" y="132"/>
                  </a:lnTo>
                  <a:lnTo>
                    <a:pt x="223" y="143"/>
                  </a:lnTo>
                  <a:lnTo>
                    <a:pt x="214" y="154"/>
                  </a:lnTo>
                  <a:lnTo>
                    <a:pt x="202" y="166"/>
                  </a:lnTo>
                  <a:lnTo>
                    <a:pt x="191" y="178"/>
                  </a:lnTo>
                  <a:lnTo>
                    <a:pt x="177" y="191"/>
                  </a:lnTo>
                  <a:lnTo>
                    <a:pt x="162" y="204"/>
                  </a:lnTo>
                  <a:lnTo>
                    <a:pt x="147" y="216"/>
                  </a:lnTo>
                  <a:lnTo>
                    <a:pt x="131" y="227"/>
                  </a:lnTo>
                  <a:lnTo>
                    <a:pt x="115" y="237"/>
                  </a:lnTo>
                  <a:lnTo>
                    <a:pt x="99" y="245"/>
                  </a:lnTo>
                  <a:lnTo>
                    <a:pt x="83" y="251"/>
                  </a:lnTo>
                  <a:lnTo>
                    <a:pt x="67" y="256"/>
                  </a:lnTo>
                  <a:lnTo>
                    <a:pt x="52" y="257"/>
                  </a:lnTo>
                  <a:lnTo>
                    <a:pt x="37" y="256"/>
                  </a:lnTo>
                  <a:lnTo>
                    <a:pt x="14" y="243"/>
                  </a:lnTo>
                  <a:lnTo>
                    <a:pt x="2" y="219"/>
                  </a:lnTo>
                  <a:lnTo>
                    <a:pt x="0" y="187"/>
                  </a:lnTo>
                  <a:lnTo>
                    <a:pt x="4" y="150"/>
                  </a:lnTo>
                  <a:lnTo>
                    <a:pt x="14" y="114"/>
                  </a:lnTo>
                  <a:lnTo>
                    <a:pt x="26" y="82"/>
                  </a:lnTo>
                  <a:lnTo>
                    <a:pt x="41" y="56"/>
                  </a:lnTo>
                  <a:lnTo>
                    <a:pt x="55" y="44"/>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388" name="Freeform 37">
              <a:extLst>
                <a:ext uri="{FF2B5EF4-FFF2-40B4-BE49-F238E27FC236}">
                  <a16:creationId xmlns:a16="http://schemas.microsoft.com/office/drawing/2014/main" id="{305F188B-FB69-41C3-9817-784B247E5826}"/>
                </a:ext>
              </a:extLst>
            </p:cNvPr>
            <p:cNvSpPr>
              <a:spLocks/>
            </p:cNvSpPr>
            <p:nvPr/>
          </p:nvSpPr>
          <p:spPr bwMode="auto">
            <a:xfrm>
              <a:off x="1184" y="3026"/>
              <a:ext cx="195" cy="196"/>
            </a:xfrm>
            <a:custGeom>
              <a:avLst/>
              <a:gdLst>
                <a:gd name="T0" fmla="*/ 5 w 391"/>
                <a:gd name="T1" fmla="*/ 4 h 392"/>
                <a:gd name="T2" fmla="*/ 3 w 391"/>
                <a:gd name="T3" fmla="*/ 19 h 392"/>
                <a:gd name="T4" fmla="*/ 2 w 391"/>
                <a:gd name="T5" fmla="*/ 56 h 392"/>
                <a:gd name="T6" fmla="*/ 0 w 391"/>
                <a:gd name="T7" fmla="*/ 97 h 392"/>
                <a:gd name="T8" fmla="*/ 1 w 391"/>
                <a:gd name="T9" fmla="*/ 125 h 392"/>
                <a:gd name="T10" fmla="*/ 1 w 391"/>
                <a:gd name="T11" fmla="*/ 134 h 392"/>
                <a:gd name="T12" fmla="*/ 2 w 391"/>
                <a:gd name="T13" fmla="*/ 143 h 392"/>
                <a:gd name="T14" fmla="*/ 2 w 391"/>
                <a:gd name="T15" fmla="*/ 152 h 392"/>
                <a:gd name="T16" fmla="*/ 3 w 391"/>
                <a:gd name="T17" fmla="*/ 160 h 392"/>
                <a:gd name="T18" fmla="*/ 7 w 391"/>
                <a:gd name="T19" fmla="*/ 168 h 392"/>
                <a:gd name="T20" fmla="*/ 13 w 391"/>
                <a:gd name="T21" fmla="*/ 175 h 392"/>
                <a:gd name="T22" fmla="*/ 21 w 391"/>
                <a:gd name="T23" fmla="*/ 181 h 392"/>
                <a:gd name="T24" fmla="*/ 34 w 391"/>
                <a:gd name="T25" fmla="*/ 185 h 392"/>
                <a:gd name="T26" fmla="*/ 42 w 391"/>
                <a:gd name="T27" fmla="*/ 186 h 392"/>
                <a:gd name="T28" fmla="*/ 51 w 391"/>
                <a:gd name="T29" fmla="*/ 188 h 392"/>
                <a:gd name="T30" fmla="*/ 61 w 391"/>
                <a:gd name="T31" fmla="*/ 189 h 392"/>
                <a:gd name="T32" fmla="*/ 71 w 391"/>
                <a:gd name="T33" fmla="*/ 190 h 392"/>
                <a:gd name="T34" fmla="*/ 83 w 391"/>
                <a:gd name="T35" fmla="*/ 191 h 392"/>
                <a:gd name="T36" fmla="*/ 94 w 391"/>
                <a:gd name="T37" fmla="*/ 191 h 392"/>
                <a:gd name="T38" fmla="*/ 106 w 391"/>
                <a:gd name="T39" fmla="*/ 192 h 392"/>
                <a:gd name="T40" fmla="*/ 118 w 391"/>
                <a:gd name="T41" fmla="*/ 193 h 392"/>
                <a:gd name="T42" fmla="*/ 129 w 391"/>
                <a:gd name="T43" fmla="*/ 193 h 392"/>
                <a:gd name="T44" fmla="*/ 140 w 391"/>
                <a:gd name="T45" fmla="*/ 193 h 392"/>
                <a:gd name="T46" fmla="*/ 151 w 391"/>
                <a:gd name="T47" fmla="*/ 194 h 392"/>
                <a:gd name="T48" fmla="*/ 161 w 391"/>
                <a:gd name="T49" fmla="*/ 194 h 392"/>
                <a:gd name="T50" fmla="*/ 169 w 391"/>
                <a:gd name="T51" fmla="*/ 195 h 392"/>
                <a:gd name="T52" fmla="*/ 177 w 391"/>
                <a:gd name="T53" fmla="*/ 195 h 392"/>
                <a:gd name="T54" fmla="*/ 184 w 391"/>
                <a:gd name="T55" fmla="*/ 196 h 392"/>
                <a:gd name="T56" fmla="*/ 188 w 391"/>
                <a:gd name="T57" fmla="*/ 196 h 392"/>
                <a:gd name="T58" fmla="*/ 193 w 391"/>
                <a:gd name="T59" fmla="*/ 196 h 392"/>
                <a:gd name="T60" fmla="*/ 195 w 391"/>
                <a:gd name="T61" fmla="*/ 195 h 392"/>
                <a:gd name="T62" fmla="*/ 193 w 391"/>
                <a:gd name="T63" fmla="*/ 193 h 392"/>
                <a:gd name="T64" fmla="*/ 188 w 391"/>
                <a:gd name="T65" fmla="*/ 190 h 392"/>
                <a:gd name="T66" fmla="*/ 181 w 391"/>
                <a:gd name="T67" fmla="*/ 187 h 392"/>
                <a:gd name="T68" fmla="*/ 173 w 391"/>
                <a:gd name="T69" fmla="*/ 185 h 392"/>
                <a:gd name="T70" fmla="*/ 164 w 391"/>
                <a:gd name="T71" fmla="*/ 183 h 392"/>
                <a:gd name="T72" fmla="*/ 156 w 391"/>
                <a:gd name="T73" fmla="*/ 182 h 392"/>
                <a:gd name="T74" fmla="*/ 151 w 391"/>
                <a:gd name="T75" fmla="*/ 182 h 392"/>
                <a:gd name="T76" fmla="*/ 145 w 391"/>
                <a:gd name="T77" fmla="*/ 182 h 392"/>
                <a:gd name="T78" fmla="*/ 138 w 391"/>
                <a:gd name="T79" fmla="*/ 183 h 392"/>
                <a:gd name="T80" fmla="*/ 129 w 391"/>
                <a:gd name="T81" fmla="*/ 183 h 392"/>
                <a:gd name="T82" fmla="*/ 120 w 391"/>
                <a:gd name="T83" fmla="*/ 183 h 392"/>
                <a:gd name="T84" fmla="*/ 110 w 391"/>
                <a:gd name="T85" fmla="*/ 183 h 392"/>
                <a:gd name="T86" fmla="*/ 100 w 391"/>
                <a:gd name="T87" fmla="*/ 183 h 392"/>
                <a:gd name="T88" fmla="*/ 90 w 391"/>
                <a:gd name="T89" fmla="*/ 183 h 392"/>
                <a:gd name="T90" fmla="*/ 80 w 391"/>
                <a:gd name="T91" fmla="*/ 183 h 392"/>
                <a:gd name="T92" fmla="*/ 70 w 391"/>
                <a:gd name="T93" fmla="*/ 182 h 392"/>
                <a:gd name="T94" fmla="*/ 61 w 391"/>
                <a:gd name="T95" fmla="*/ 181 h 392"/>
                <a:gd name="T96" fmla="*/ 52 w 391"/>
                <a:gd name="T97" fmla="*/ 180 h 392"/>
                <a:gd name="T98" fmla="*/ 45 w 391"/>
                <a:gd name="T99" fmla="*/ 178 h 392"/>
                <a:gd name="T100" fmla="*/ 39 w 391"/>
                <a:gd name="T101" fmla="*/ 176 h 392"/>
                <a:gd name="T102" fmla="*/ 33 w 391"/>
                <a:gd name="T103" fmla="*/ 174 h 392"/>
                <a:gd name="T104" fmla="*/ 30 w 391"/>
                <a:gd name="T105" fmla="*/ 171 h 392"/>
                <a:gd name="T106" fmla="*/ 22 w 391"/>
                <a:gd name="T107" fmla="*/ 158 h 392"/>
                <a:gd name="T108" fmla="*/ 17 w 391"/>
                <a:gd name="T109" fmla="*/ 143 h 392"/>
                <a:gd name="T110" fmla="*/ 15 w 391"/>
                <a:gd name="T111" fmla="*/ 120 h 392"/>
                <a:gd name="T112" fmla="*/ 14 w 391"/>
                <a:gd name="T113" fmla="*/ 87 h 392"/>
                <a:gd name="T114" fmla="*/ 15 w 391"/>
                <a:gd name="T115" fmla="*/ 49 h 392"/>
                <a:gd name="T116" fmla="*/ 15 w 391"/>
                <a:gd name="T117" fmla="*/ 18 h 392"/>
                <a:gd name="T118" fmla="*/ 13 w 391"/>
                <a:gd name="T119" fmla="*/ 0 h 392"/>
                <a:gd name="T120" fmla="*/ 5 w 391"/>
                <a:gd name="T121" fmla="*/ 4 h 3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1" h="392">
                  <a:moveTo>
                    <a:pt x="10" y="7"/>
                  </a:moveTo>
                  <a:lnTo>
                    <a:pt x="7" y="38"/>
                  </a:lnTo>
                  <a:lnTo>
                    <a:pt x="4" y="111"/>
                  </a:lnTo>
                  <a:lnTo>
                    <a:pt x="0" y="193"/>
                  </a:lnTo>
                  <a:lnTo>
                    <a:pt x="2" y="250"/>
                  </a:lnTo>
                  <a:lnTo>
                    <a:pt x="3" y="267"/>
                  </a:lnTo>
                  <a:lnTo>
                    <a:pt x="4" y="286"/>
                  </a:lnTo>
                  <a:lnTo>
                    <a:pt x="5" y="304"/>
                  </a:lnTo>
                  <a:lnTo>
                    <a:pt x="7" y="320"/>
                  </a:lnTo>
                  <a:lnTo>
                    <a:pt x="14" y="336"/>
                  </a:lnTo>
                  <a:lnTo>
                    <a:pt x="26" y="350"/>
                  </a:lnTo>
                  <a:lnTo>
                    <a:pt x="43" y="362"/>
                  </a:lnTo>
                  <a:lnTo>
                    <a:pt x="68" y="370"/>
                  </a:lnTo>
                  <a:lnTo>
                    <a:pt x="84" y="372"/>
                  </a:lnTo>
                  <a:lnTo>
                    <a:pt x="103" y="376"/>
                  </a:lnTo>
                  <a:lnTo>
                    <a:pt x="122" y="378"/>
                  </a:lnTo>
                  <a:lnTo>
                    <a:pt x="143" y="379"/>
                  </a:lnTo>
                  <a:lnTo>
                    <a:pt x="166" y="381"/>
                  </a:lnTo>
                  <a:lnTo>
                    <a:pt x="189" y="382"/>
                  </a:lnTo>
                  <a:lnTo>
                    <a:pt x="212" y="384"/>
                  </a:lnTo>
                  <a:lnTo>
                    <a:pt x="236" y="385"/>
                  </a:lnTo>
                  <a:lnTo>
                    <a:pt x="259" y="386"/>
                  </a:lnTo>
                  <a:lnTo>
                    <a:pt x="281" y="386"/>
                  </a:lnTo>
                  <a:lnTo>
                    <a:pt x="302" y="387"/>
                  </a:lnTo>
                  <a:lnTo>
                    <a:pt x="322" y="388"/>
                  </a:lnTo>
                  <a:lnTo>
                    <a:pt x="339" y="389"/>
                  </a:lnTo>
                  <a:lnTo>
                    <a:pt x="355" y="389"/>
                  </a:lnTo>
                  <a:lnTo>
                    <a:pt x="368" y="391"/>
                  </a:lnTo>
                  <a:lnTo>
                    <a:pt x="377" y="392"/>
                  </a:lnTo>
                  <a:lnTo>
                    <a:pt x="387" y="392"/>
                  </a:lnTo>
                  <a:lnTo>
                    <a:pt x="391" y="389"/>
                  </a:lnTo>
                  <a:lnTo>
                    <a:pt x="386" y="386"/>
                  </a:lnTo>
                  <a:lnTo>
                    <a:pt x="376" y="380"/>
                  </a:lnTo>
                  <a:lnTo>
                    <a:pt x="362" y="374"/>
                  </a:lnTo>
                  <a:lnTo>
                    <a:pt x="346" y="369"/>
                  </a:lnTo>
                  <a:lnTo>
                    <a:pt x="328" y="365"/>
                  </a:lnTo>
                  <a:lnTo>
                    <a:pt x="312" y="364"/>
                  </a:lnTo>
                  <a:lnTo>
                    <a:pt x="303" y="364"/>
                  </a:lnTo>
                  <a:lnTo>
                    <a:pt x="290" y="364"/>
                  </a:lnTo>
                  <a:lnTo>
                    <a:pt x="276" y="365"/>
                  </a:lnTo>
                  <a:lnTo>
                    <a:pt x="259" y="365"/>
                  </a:lnTo>
                  <a:lnTo>
                    <a:pt x="241" y="365"/>
                  </a:lnTo>
                  <a:lnTo>
                    <a:pt x="221" y="366"/>
                  </a:lnTo>
                  <a:lnTo>
                    <a:pt x="201" y="366"/>
                  </a:lnTo>
                  <a:lnTo>
                    <a:pt x="181" y="365"/>
                  </a:lnTo>
                  <a:lnTo>
                    <a:pt x="160" y="365"/>
                  </a:lnTo>
                  <a:lnTo>
                    <a:pt x="141" y="364"/>
                  </a:lnTo>
                  <a:lnTo>
                    <a:pt x="122" y="362"/>
                  </a:lnTo>
                  <a:lnTo>
                    <a:pt x="105" y="359"/>
                  </a:lnTo>
                  <a:lnTo>
                    <a:pt x="90" y="356"/>
                  </a:lnTo>
                  <a:lnTo>
                    <a:pt x="78" y="351"/>
                  </a:lnTo>
                  <a:lnTo>
                    <a:pt x="67" y="347"/>
                  </a:lnTo>
                  <a:lnTo>
                    <a:pt x="60" y="341"/>
                  </a:lnTo>
                  <a:lnTo>
                    <a:pt x="45" y="316"/>
                  </a:lnTo>
                  <a:lnTo>
                    <a:pt x="35" y="285"/>
                  </a:lnTo>
                  <a:lnTo>
                    <a:pt x="30" y="239"/>
                  </a:lnTo>
                  <a:lnTo>
                    <a:pt x="29" y="174"/>
                  </a:lnTo>
                  <a:lnTo>
                    <a:pt x="30" y="98"/>
                  </a:lnTo>
                  <a:lnTo>
                    <a:pt x="31" y="36"/>
                  </a:lnTo>
                  <a:lnTo>
                    <a:pt x="26" y="0"/>
                  </a:lnTo>
                  <a:lnTo>
                    <a:pt x="1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389" name="Freeform 38">
              <a:extLst>
                <a:ext uri="{FF2B5EF4-FFF2-40B4-BE49-F238E27FC236}">
                  <a16:creationId xmlns:a16="http://schemas.microsoft.com/office/drawing/2014/main" id="{8446C797-757C-4312-AE9D-F089A71F6AFD}"/>
                </a:ext>
              </a:extLst>
            </p:cNvPr>
            <p:cNvSpPr>
              <a:spLocks/>
            </p:cNvSpPr>
            <p:nvPr/>
          </p:nvSpPr>
          <p:spPr bwMode="auto">
            <a:xfrm>
              <a:off x="1309" y="2704"/>
              <a:ext cx="76" cy="102"/>
            </a:xfrm>
            <a:custGeom>
              <a:avLst/>
              <a:gdLst>
                <a:gd name="T0" fmla="*/ 41 w 151"/>
                <a:gd name="T1" fmla="*/ 0 h 204"/>
                <a:gd name="T2" fmla="*/ 41 w 151"/>
                <a:gd name="T3" fmla="*/ 0 h 204"/>
                <a:gd name="T4" fmla="*/ 39 w 151"/>
                <a:gd name="T5" fmla="*/ 1 h 204"/>
                <a:gd name="T6" fmla="*/ 37 w 151"/>
                <a:gd name="T7" fmla="*/ 4 h 204"/>
                <a:gd name="T8" fmla="*/ 33 w 151"/>
                <a:gd name="T9" fmla="*/ 9 h 204"/>
                <a:gd name="T10" fmla="*/ 29 w 151"/>
                <a:gd name="T11" fmla="*/ 14 h 204"/>
                <a:gd name="T12" fmla="*/ 23 w 151"/>
                <a:gd name="T13" fmla="*/ 21 h 204"/>
                <a:gd name="T14" fmla="*/ 18 w 151"/>
                <a:gd name="T15" fmla="*/ 28 h 204"/>
                <a:gd name="T16" fmla="*/ 14 w 151"/>
                <a:gd name="T17" fmla="*/ 36 h 204"/>
                <a:gd name="T18" fmla="*/ 9 w 151"/>
                <a:gd name="T19" fmla="*/ 43 h 204"/>
                <a:gd name="T20" fmla="*/ 3 w 151"/>
                <a:gd name="T21" fmla="*/ 57 h 204"/>
                <a:gd name="T22" fmla="*/ 0 w 151"/>
                <a:gd name="T23" fmla="*/ 70 h 204"/>
                <a:gd name="T24" fmla="*/ 3 w 151"/>
                <a:gd name="T25" fmla="*/ 82 h 204"/>
                <a:gd name="T26" fmla="*/ 12 w 151"/>
                <a:gd name="T27" fmla="*/ 93 h 204"/>
                <a:gd name="T28" fmla="*/ 18 w 151"/>
                <a:gd name="T29" fmla="*/ 98 h 204"/>
                <a:gd name="T30" fmla="*/ 26 w 151"/>
                <a:gd name="T31" fmla="*/ 101 h 204"/>
                <a:gd name="T32" fmla="*/ 34 w 151"/>
                <a:gd name="T33" fmla="*/ 102 h 204"/>
                <a:gd name="T34" fmla="*/ 42 w 151"/>
                <a:gd name="T35" fmla="*/ 102 h 204"/>
                <a:gd name="T36" fmla="*/ 50 w 151"/>
                <a:gd name="T37" fmla="*/ 100 h 204"/>
                <a:gd name="T38" fmla="*/ 58 w 151"/>
                <a:gd name="T39" fmla="*/ 94 h 204"/>
                <a:gd name="T40" fmla="*/ 65 w 151"/>
                <a:gd name="T41" fmla="*/ 86 h 204"/>
                <a:gd name="T42" fmla="*/ 71 w 151"/>
                <a:gd name="T43" fmla="*/ 75 h 204"/>
                <a:gd name="T44" fmla="*/ 75 w 151"/>
                <a:gd name="T45" fmla="*/ 63 h 204"/>
                <a:gd name="T46" fmla="*/ 76 w 151"/>
                <a:gd name="T47" fmla="*/ 52 h 204"/>
                <a:gd name="T48" fmla="*/ 75 w 151"/>
                <a:gd name="T49" fmla="*/ 41 h 204"/>
                <a:gd name="T50" fmla="*/ 71 w 151"/>
                <a:gd name="T51" fmla="*/ 31 h 204"/>
                <a:gd name="T52" fmla="*/ 65 w 151"/>
                <a:gd name="T53" fmla="*/ 22 h 204"/>
                <a:gd name="T54" fmla="*/ 58 w 151"/>
                <a:gd name="T55" fmla="*/ 13 h 204"/>
                <a:gd name="T56" fmla="*/ 50 w 151"/>
                <a:gd name="T57" fmla="*/ 6 h 204"/>
                <a:gd name="T58" fmla="*/ 41 w 151"/>
                <a:gd name="T59" fmla="*/ 0 h 20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1" h="204">
                  <a:moveTo>
                    <a:pt x="81" y="0"/>
                  </a:moveTo>
                  <a:lnTo>
                    <a:pt x="81" y="0"/>
                  </a:lnTo>
                  <a:lnTo>
                    <a:pt x="78" y="2"/>
                  </a:lnTo>
                  <a:lnTo>
                    <a:pt x="74" y="8"/>
                  </a:lnTo>
                  <a:lnTo>
                    <a:pt x="66" y="17"/>
                  </a:lnTo>
                  <a:lnTo>
                    <a:pt x="57" y="28"/>
                  </a:lnTo>
                  <a:lnTo>
                    <a:pt x="46" y="41"/>
                  </a:lnTo>
                  <a:lnTo>
                    <a:pt x="36" y="56"/>
                  </a:lnTo>
                  <a:lnTo>
                    <a:pt x="27" y="71"/>
                  </a:lnTo>
                  <a:lnTo>
                    <a:pt x="17" y="86"/>
                  </a:lnTo>
                  <a:lnTo>
                    <a:pt x="6" y="114"/>
                  </a:lnTo>
                  <a:lnTo>
                    <a:pt x="0" y="139"/>
                  </a:lnTo>
                  <a:lnTo>
                    <a:pt x="6" y="164"/>
                  </a:lnTo>
                  <a:lnTo>
                    <a:pt x="23" y="186"/>
                  </a:lnTo>
                  <a:lnTo>
                    <a:pt x="36" y="195"/>
                  </a:lnTo>
                  <a:lnTo>
                    <a:pt x="51" y="201"/>
                  </a:lnTo>
                  <a:lnTo>
                    <a:pt x="67" y="204"/>
                  </a:lnTo>
                  <a:lnTo>
                    <a:pt x="83" y="203"/>
                  </a:lnTo>
                  <a:lnTo>
                    <a:pt x="99" y="199"/>
                  </a:lnTo>
                  <a:lnTo>
                    <a:pt x="115" y="188"/>
                  </a:lnTo>
                  <a:lnTo>
                    <a:pt x="129" y="172"/>
                  </a:lnTo>
                  <a:lnTo>
                    <a:pt x="142" y="149"/>
                  </a:lnTo>
                  <a:lnTo>
                    <a:pt x="150" y="126"/>
                  </a:lnTo>
                  <a:lnTo>
                    <a:pt x="151" y="103"/>
                  </a:lnTo>
                  <a:lnTo>
                    <a:pt x="149" y="82"/>
                  </a:lnTo>
                  <a:lnTo>
                    <a:pt x="142" y="62"/>
                  </a:lnTo>
                  <a:lnTo>
                    <a:pt x="130" y="43"/>
                  </a:lnTo>
                  <a:lnTo>
                    <a:pt x="116" y="26"/>
                  </a:lnTo>
                  <a:lnTo>
                    <a:pt x="99" y="12"/>
                  </a:lnTo>
                  <a:lnTo>
                    <a:pt x="81" y="0"/>
                  </a:lnTo>
                  <a:close/>
                </a:path>
              </a:pathLst>
            </a:custGeom>
            <a:solidFill>
              <a:srgbClr val="F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390" name="Freeform 39">
              <a:extLst>
                <a:ext uri="{FF2B5EF4-FFF2-40B4-BE49-F238E27FC236}">
                  <a16:creationId xmlns:a16="http://schemas.microsoft.com/office/drawing/2014/main" id="{F56DAD3A-A7CE-4800-AC8F-5BF200115FB9}"/>
                </a:ext>
              </a:extLst>
            </p:cNvPr>
            <p:cNvSpPr>
              <a:spLocks/>
            </p:cNvSpPr>
            <p:nvPr/>
          </p:nvSpPr>
          <p:spPr bwMode="auto">
            <a:xfrm>
              <a:off x="1330" y="3019"/>
              <a:ext cx="132" cy="114"/>
            </a:xfrm>
            <a:custGeom>
              <a:avLst/>
              <a:gdLst>
                <a:gd name="T0" fmla="*/ 10 w 263"/>
                <a:gd name="T1" fmla="*/ 39 h 228"/>
                <a:gd name="T2" fmla="*/ 12 w 263"/>
                <a:gd name="T3" fmla="*/ 37 h 228"/>
                <a:gd name="T4" fmla="*/ 16 w 263"/>
                <a:gd name="T5" fmla="*/ 33 h 228"/>
                <a:gd name="T6" fmla="*/ 22 w 263"/>
                <a:gd name="T7" fmla="*/ 26 h 228"/>
                <a:gd name="T8" fmla="*/ 30 w 263"/>
                <a:gd name="T9" fmla="*/ 19 h 228"/>
                <a:gd name="T10" fmla="*/ 39 w 263"/>
                <a:gd name="T11" fmla="*/ 11 h 228"/>
                <a:gd name="T12" fmla="*/ 47 w 263"/>
                <a:gd name="T13" fmla="*/ 6 h 228"/>
                <a:gd name="T14" fmla="*/ 55 w 263"/>
                <a:gd name="T15" fmla="*/ 2 h 228"/>
                <a:gd name="T16" fmla="*/ 63 w 263"/>
                <a:gd name="T17" fmla="*/ 0 h 228"/>
                <a:gd name="T18" fmla="*/ 71 w 263"/>
                <a:gd name="T19" fmla="*/ 2 h 228"/>
                <a:gd name="T20" fmla="*/ 82 w 263"/>
                <a:gd name="T21" fmla="*/ 5 h 228"/>
                <a:gd name="T22" fmla="*/ 94 w 263"/>
                <a:gd name="T23" fmla="*/ 10 h 228"/>
                <a:gd name="T24" fmla="*/ 106 w 263"/>
                <a:gd name="T25" fmla="*/ 15 h 228"/>
                <a:gd name="T26" fmla="*/ 118 w 263"/>
                <a:gd name="T27" fmla="*/ 23 h 228"/>
                <a:gd name="T28" fmla="*/ 126 w 263"/>
                <a:gd name="T29" fmla="*/ 31 h 228"/>
                <a:gd name="T30" fmla="*/ 131 w 263"/>
                <a:gd name="T31" fmla="*/ 41 h 228"/>
                <a:gd name="T32" fmla="*/ 132 w 263"/>
                <a:gd name="T33" fmla="*/ 51 h 228"/>
                <a:gd name="T34" fmla="*/ 130 w 263"/>
                <a:gd name="T35" fmla="*/ 57 h 228"/>
                <a:gd name="T36" fmla="*/ 127 w 263"/>
                <a:gd name="T37" fmla="*/ 62 h 228"/>
                <a:gd name="T38" fmla="*/ 122 w 263"/>
                <a:gd name="T39" fmla="*/ 67 h 228"/>
                <a:gd name="T40" fmla="*/ 117 w 263"/>
                <a:gd name="T41" fmla="*/ 73 h 228"/>
                <a:gd name="T42" fmla="*/ 111 w 263"/>
                <a:gd name="T43" fmla="*/ 78 h 228"/>
                <a:gd name="T44" fmla="*/ 105 w 263"/>
                <a:gd name="T45" fmla="*/ 83 h 228"/>
                <a:gd name="T46" fmla="*/ 98 w 263"/>
                <a:gd name="T47" fmla="*/ 88 h 228"/>
                <a:gd name="T48" fmla="*/ 90 w 263"/>
                <a:gd name="T49" fmla="*/ 92 h 228"/>
                <a:gd name="T50" fmla="*/ 83 w 263"/>
                <a:gd name="T51" fmla="*/ 97 h 228"/>
                <a:gd name="T52" fmla="*/ 75 w 263"/>
                <a:gd name="T53" fmla="*/ 101 h 228"/>
                <a:gd name="T54" fmla="*/ 67 w 263"/>
                <a:gd name="T55" fmla="*/ 104 h 228"/>
                <a:gd name="T56" fmla="*/ 60 w 263"/>
                <a:gd name="T57" fmla="*/ 107 h 228"/>
                <a:gd name="T58" fmla="*/ 53 w 263"/>
                <a:gd name="T59" fmla="*/ 110 h 228"/>
                <a:gd name="T60" fmla="*/ 47 w 263"/>
                <a:gd name="T61" fmla="*/ 111 h 228"/>
                <a:gd name="T62" fmla="*/ 41 w 263"/>
                <a:gd name="T63" fmla="*/ 113 h 228"/>
                <a:gd name="T64" fmla="*/ 36 w 263"/>
                <a:gd name="T65" fmla="*/ 114 h 228"/>
                <a:gd name="T66" fmla="*/ 27 w 263"/>
                <a:gd name="T67" fmla="*/ 113 h 228"/>
                <a:gd name="T68" fmla="*/ 18 w 263"/>
                <a:gd name="T69" fmla="*/ 107 h 228"/>
                <a:gd name="T70" fmla="*/ 10 w 263"/>
                <a:gd name="T71" fmla="*/ 99 h 228"/>
                <a:gd name="T72" fmla="*/ 5 w 263"/>
                <a:gd name="T73" fmla="*/ 87 h 228"/>
                <a:gd name="T74" fmla="*/ 1 w 263"/>
                <a:gd name="T75" fmla="*/ 75 h 228"/>
                <a:gd name="T76" fmla="*/ 0 w 263"/>
                <a:gd name="T77" fmla="*/ 62 h 228"/>
                <a:gd name="T78" fmla="*/ 3 w 263"/>
                <a:gd name="T79" fmla="*/ 50 h 228"/>
                <a:gd name="T80" fmla="*/ 10 w 263"/>
                <a:gd name="T81" fmla="*/ 39 h 2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3" h="228">
                  <a:moveTo>
                    <a:pt x="19" y="77"/>
                  </a:moveTo>
                  <a:lnTo>
                    <a:pt x="23" y="74"/>
                  </a:lnTo>
                  <a:lnTo>
                    <a:pt x="31" y="65"/>
                  </a:lnTo>
                  <a:lnTo>
                    <a:pt x="43" y="52"/>
                  </a:lnTo>
                  <a:lnTo>
                    <a:pt x="60" y="37"/>
                  </a:lnTo>
                  <a:lnTo>
                    <a:pt x="77" y="22"/>
                  </a:lnTo>
                  <a:lnTo>
                    <a:pt x="94" y="11"/>
                  </a:lnTo>
                  <a:lnTo>
                    <a:pt x="110" y="3"/>
                  </a:lnTo>
                  <a:lnTo>
                    <a:pt x="125" y="0"/>
                  </a:lnTo>
                  <a:lnTo>
                    <a:pt x="141" y="4"/>
                  </a:lnTo>
                  <a:lnTo>
                    <a:pt x="163" y="9"/>
                  </a:lnTo>
                  <a:lnTo>
                    <a:pt x="187" y="19"/>
                  </a:lnTo>
                  <a:lnTo>
                    <a:pt x="211" y="30"/>
                  </a:lnTo>
                  <a:lnTo>
                    <a:pt x="235" y="45"/>
                  </a:lnTo>
                  <a:lnTo>
                    <a:pt x="252" y="62"/>
                  </a:lnTo>
                  <a:lnTo>
                    <a:pt x="262" y="81"/>
                  </a:lnTo>
                  <a:lnTo>
                    <a:pt x="263" y="102"/>
                  </a:lnTo>
                  <a:lnTo>
                    <a:pt x="259" y="113"/>
                  </a:lnTo>
                  <a:lnTo>
                    <a:pt x="253" y="123"/>
                  </a:lnTo>
                  <a:lnTo>
                    <a:pt x="244" y="134"/>
                  </a:lnTo>
                  <a:lnTo>
                    <a:pt x="233" y="145"/>
                  </a:lnTo>
                  <a:lnTo>
                    <a:pt x="222" y="156"/>
                  </a:lnTo>
                  <a:lnTo>
                    <a:pt x="209" y="165"/>
                  </a:lnTo>
                  <a:lnTo>
                    <a:pt x="195" y="175"/>
                  </a:lnTo>
                  <a:lnTo>
                    <a:pt x="180" y="183"/>
                  </a:lnTo>
                  <a:lnTo>
                    <a:pt x="165" y="193"/>
                  </a:lnTo>
                  <a:lnTo>
                    <a:pt x="149" y="201"/>
                  </a:lnTo>
                  <a:lnTo>
                    <a:pt x="134" y="208"/>
                  </a:lnTo>
                  <a:lnTo>
                    <a:pt x="119" y="213"/>
                  </a:lnTo>
                  <a:lnTo>
                    <a:pt x="106" y="219"/>
                  </a:lnTo>
                  <a:lnTo>
                    <a:pt x="93" y="222"/>
                  </a:lnTo>
                  <a:lnTo>
                    <a:pt x="81" y="226"/>
                  </a:lnTo>
                  <a:lnTo>
                    <a:pt x="71" y="228"/>
                  </a:lnTo>
                  <a:lnTo>
                    <a:pt x="53" y="226"/>
                  </a:lnTo>
                  <a:lnTo>
                    <a:pt x="35" y="214"/>
                  </a:lnTo>
                  <a:lnTo>
                    <a:pt x="20" y="197"/>
                  </a:lnTo>
                  <a:lnTo>
                    <a:pt x="9" y="174"/>
                  </a:lnTo>
                  <a:lnTo>
                    <a:pt x="1" y="149"/>
                  </a:lnTo>
                  <a:lnTo>
                    <a:pt x="0" y="123"/>
                  </a:lnTo>
                  <a:lnTo>
                    <a:pt x="5" y="99"/>
                  </a:lnTo>
                  <a:lnTo>
                    <a:pt x="19" y="77"/>
                  </a:ln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391" name="Freeform 40">
              <a:extLst>
                <a:ext uri="{FF2B5EF4-FFF2-40B4-BE49-F238E27FC236}">
                  <a16:creationId xmlns:a16="http://schemas.microsoft.com/office/drawing/2014/main" id="{9D76295D-7FE4-4AFF-9C3C-013B0DA7DDB8}"/>
                </a:ext>
              </a:extLst>
            </p:cNvPr>
            <p:cNvSpPr>
              <a:spLocks/>
            </p:cNvSpPr>
            <p:nvPr/>
          </p:nvSpPr>
          <p:spPr bwMode="auto">
            <a:xfrm>
              <a:off x="1307" y="3040"/>
              <a:ext cx="80" cy="104"/>
            </a:xfrm>
            <a:custGeom>
              <a:avLst/>
              <a:gdLst>
                <a:gd name="T0" fmla="*/ 52 w 160"/>
                <a:gd name="T1" fmla="*/ 0 h 207"/>
                <a:gd name="T2" fmla="*/ 53 w 160"/>
                <a:gd name="T3" fmla="*/ 1 h 207"/>
                <a:gd name="T4" fmla="*/ 56 w 160"/>
                <a:gd name="T5" fmla="*/ 4 h 207"/>
                <a:gd name="T6" fmla="*/ 61 w 160"/>
                <a:gd name="T7" fmla="*/ 8 h 207"/>
                <a:gd name="T8" fmla="*/ 67 w 160"/>
                <a:gd name="T9" fmla="*/ 15 h 207"/>
                <a:gd name="T10" fmla="*/ 72 w 160"/>
                <a:gd name="T11" fmla="*/ 23 h 207"/>
                <a:gd name="T12" fmla="*/ 77 w 160"/>
                <a:gd name="T13" fmla="*/ 32 h 207"/>
                <a:gd name="T14" fmla="*/ 79 w 160"/>
                <a:gd name="T15" fmla="*/ 43 h 207"/>
                <a:gd name="T16" fmla="*/ 80 w 160"/>
                <a:gd name="T17" fmla="*/ 57 h 207"/>
                <a:gd name="T18" fmla="*/ 78 w 160"/>
                <a:gd name="T19" fmla="*/ 69 h 207"/>
                <a:gd name="T20" fmla="*/ 74 w 160"/>
                <a:gd name="T21" fmla="*/ 80 h 207"/>
                <a:gd name="T22" fmla="*/ 69 w 160"/>
                <a:gd name="T23" fmla="*/ 88 h 207"/>
                <a:gd name="T24" fmla="*/ 62 w 160"/>
                <a:gd name="T25" fmla="*/ 94 h 207"/>
                <a:gd name="T26" fmla="*/ 54 w 160"/>
                <a:gd name="T27" fmla="*/ 99 h 207"/>
                <a:gd name="T28" fmla="*/ 46 w 160"/>
                <a:gd name="T29" fmla="*/ 101 h 207"/>
                <a:gd name="T30" fmla="*/ 37 w 160"/>
                <a:gd name="T31" fmla="*/ 103 h 207"/>
                <a:gd name="T32" fmla="*/ 30 w 160"/>
                <a:gd name="T33" fmla="*/ 104 h 207"/>
                <a:gd name="T34" fmla="*/ 23 w 160"/>
                <a:gd name="T35" fmla="*/ 103 h 207"/>
                <a:gd name="T36" fmla="*/ 17 w 160"/>
                <a:gd name="T37" fmla="*/ 101 h 207"/>
                <a:gd name="T38" fmla="*/ 12 w 160"/>
                <a:gd name="T39" fmla="*/ 98 h 207"/>
                <a:gd name="T40" fmla="*/ 8 w 160"/>
                <a:gd name="T41" fmla="*/ 95 h 207"/>
                <a:gd name="T42" fmla="*/ 5 w 160"/>
                <a:gd name="T43" fmla="*/ 91 h 207"/>
                <a:gd name="T44" fmla="*/ 2 w 160"/>
                <a:gd name="T45" fmla="*/ 88 h 207"/>
                <a:gd name="T46" fmla="*/ 1 w 160"/>
                <a:gd name="T47" fmla="*/ 86 h 207"/>
                <a:gd name="T48" fmla="*/ 0 w 160"/>
                <a:gd name="T49" fmla="*/ 85 h 207"/>
                <a:gd name="T50" fmla="*/ 0 w 160"/>
                <a:gd name="T51" fmla="*/ 84 h 207"/>
                <a:gd name="T52" fmla="*/ 0 w 160"/>
                <a:gd name="T53" fmla="*/ 81 h 207"/>
                <a:gd name="T54" fmla="*/ 1 w 160"/>
                <a:gd name="T55" fmla="*/ 75 h 207"/>
                <a:gd name="T56" fmla="*/ 2 w 160"/>
                <a:gd name="T57" fmla="*/ 68 h 207"/>
                <a:gd name="T58" fmla="*/ 5 w 160"/>
                <a:gd name="T59" fmla="*/ 59 h 207"/>
                <a:gd name="T60" fmla="*/ 10 w 160"/>
                <a:gd name="T61" fmla="*/ 50 h 207"/>
                <a:gd name="T62" fmla="*/ 16 w 160"/>
                <a:gd name="T63" fmla="*/ 40 h 207"/>
                <a:gd name="T64" fmla="*/ 25 w 160"/>
                <a:gd name="T65" fmla="*/ 29 h 207"/>
                <a:gd name="T66" fmla="*/ 29 w 160"/>
                <a:gd name="T67" fmla="*/ 24 h 207"/>
                <a:gd name="T68" fmla="*/ 33 w 160"/>
                <a:gd name="T69" fmla="*/ 20 h 207"/>
                <a:gd name="T70" fmla="*/ 37 w 160"/>
                <a:gd name="T71" fmla="*/ 17 h 207"/>
                <a:gd name="T72" fmla="*/ 40 w 160"/>
                <a:gd name="T73" fmla="*/ 13 h 207"/>
                <a:gd name="T74" fmla="*/ 44 w 160"/>
                <a:gd name="T75" fmla="*/ 10 h 207"/>
                <a:gd name="T76" fmla="*/ 47 w 160"/>
                <a:gd name="T77" fmla="*/ 7 h 207"/>
                <a:gd name="T78" fmla="*/ 50 w 160"/>
                <a:gd name="T79" fmla="*/ 4 h 207"/>
                <a:gd name="T80" fmla="*/ 52 w 160"/>
                <a:gd name="T81" fmla="*/ 0 h 2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0" h="207">
                  <a:moveTo>
                    <a:pt x="103" y="0"/>
                  </a:moveTo>
                  <a:lnTo>
                    <a:pt x="106" y="2"/>
                  </a:lnTo>
                  <a:lnTo>
                    <a:pt x="112" y="7"/>
                  </a:lnTo>
                  <a:lnTo>
                    <a:pt x="122" y="16"/>
                  </a:lnTo>
                  <a:lnTo>
                    <a:pt x="133" y="29"/>
                  </a:lnTo>
                  <a:lnTo>
                    <a:pt x="144" y="45"/>
                  </a:lnTo>
                  <a:lnTo>
                    <a:pt x="153" y="64"/>
                  </a:lnTo>
                  <a:lnTo>
                    <a:pt x="158" y="86"/>
                  </a:lnTo>
                  <a:lnTo>
                    <a:pt x="160" y="113"/>
                  </a:lnTo>
                  <a:lnTo>
                    <a:pt x="156" y="138"/>
                  </a:lnTo>
                  <a:lnTo>
                    <a:pt x="148" y="159"/>
                  </a:lnTo>
                  <a:lnTo>
                    <a:pt x="137" y="175"/>
                  </a:lnTo>
                  <a:lnTo>
                    <a:pt x="123" y="188"/>
                  </a:lnTo>
                  <a:lnTo>
                    <a:pt x="108" y="197"/>
                  </a:lnTo>
                  <a:lnTo>
                    <a:pt x="92" y="202"/>
                  </a:lnTo>
                  <a:lnTo>
                    <a:pt x="74" y="206"/>
                  </a:lnTo>
                  <a:lnTo>
                    <a:pt x="59" y="207"/>
                  </a:lnTo>
                  <a:lnTo>
                    <a:pt x="46" y="206"/>
                  </a:lnTo>
                  <a:lnTo>
                    <a:pt x="34" y="201"/>
                  </a:lnTo>
                  <a:lnTo>
                    <a:pt x="24" y="196"/>
                  </a:lnTo>
                  <a:lnTo>
                    <a:pt x="16" y="189"/>
                  </a:lnTo>
                  <a:lnTo>
                    <a:pt x="9" y="182"/>
                  </a:lnTo>
                  <a:lnTo>
                    <a:pt x="3" y="176"/>
                  </a:lnTo>
                  <a:lnTo>
                    <a:pt x="1" y="171"/>
                  </a:lnTo>
                  <a:lnTo>
                    <a:pt x="0" y="170"/>
                  </a:lnTo>
                  <a:lnTo>
                    <a:pt x="0" y="168"/>
                  </a:lnTo>
                  <a:lnTo>
                    <a:pt x="0" y="161"/>
                  </a:lnTo>
                  <a:lnTo>
                    <a:pt x="1" y="150"/>
                  </a:lnTo>
                  <a:lnTo>
                    <a:pt x="4" y="136"/>
                  </a:lnTo>
                  <a:lnTo>
                    <a:pt x="10" y="118"/>
                  </a:lnTo>
                  <a:lnTo>
                    <a:pt x="19" y="100"/>
                  </a:lnTo>
                  <a:lnTo>
                    <a:pt x="32" y="79"/>
                  </a:lnTo>
                  <a:lnTo>
                    <a:pt x="49" y="57"/>
                  </a:lnTo>
                  <a:lnTo>
                    <a:pt x="57" y="48"/>
                  </a:lnTo>
                  <a:lnTo>
                    <a:pt x="65" y="40"/>
                  </a:lnTo>
                  <a:lnTo>
                    <a:pt x="73" y="33"/>
                  </a:lnTo>
                  <a:lnTo>
                    <a:pt x="80" y="26"/>
                  </a:lnTo>
                  <a:lnTo>
                    <a:pt x="87" y="19"/>
                  </a:lnTo>
                  <a:lnTo>
                    <a:pt x="93" y="13"/>
                  </a:lnTo>
                  <a:lnTo>
                    <a:pt x="99" y="7"/>
                  </a:lnTo>
                  <a:lnTo>
                    <a:pt x="10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392" name="Freeform 41">
              <a:extLst>
                <a:ext uri="{FF2B5EF4-FFF2-40B4-BE49-F238E27FC236}">
                  <a16:creationId xmlns:a16="http://schemas.microsoft.com/office/drawing/2014/main" id="{0EC62E89-73C3-4834-B062-788C0B400ABE}"/>
                </a:ext>
              </a:extLst>
            </p:cNvPr>
            <p:cNvSpPr>
              <a:spLocks/>
            </p:cNvSpPr>
            <p:nvPr/>
          </p:nvSpPr>
          <p:spPr bwMode="auto">
            <a:xfrm>
              <a:off x="1301" y="3048"/>
              <a:ext cx="161" cy="180"/>
            </a:xfrm>
            <a:custGeom>
              <a:avLst/>
              <a:gdLst>
                <a:gd name="T0" fmla="*/ 148 w 322"/>
                <a:gd name="T1" fmla="*/ 12 h 360"/>
                <a:gd name="T2" fmla="*/ 151 w 322"/>
                <a:gd name="T3" fmla="*/ 25 h 360"/>
                <a:gd name="T4" fmla="*/ 141 w 322"/>
                <a:gd name="T5" fmla="*/ 39 h 360"/>
                <a:gd name="T6" fmla="*/ 126 w 322"/>
                <a:gd name="T7" fmla="*/ 54 h 360"/>
                <a:gd name="T8" fmla="*/ 110 w 322"/>
                <a:gd name="T9" fmla="*/ 63 h 360"/>
                <a:gd name="T10" fmla="*/ 89 w 322"/>
                <a:gd name="T11" fmla="*/ 74 h 360"/>
                <a:gd name="T12" fmla="*/ 83 w 322"/>
                <a:gd name="T13" fmla="*/ 75 h 360"/>
                <a:gd name="T14" fmla="*/ 91 w 322"/>
                <a:gd name="T15" fmla="*/ 42 h 360"/>
                <a:gd name="T16" fmla="*/ 85 w 322"/>
                <a:gd name="T17" fmla="*/ 23 h 360"/>
                <a:gd name="T18" fmla="*/ 83 w 322"/>
                <a:gd name="T19" fmla="*/ 47 h 360"/>
                <a:gd name="T20" fmla="*/ 70 w 322"/>
                <a:gd name="T21" fmla="*/ 77 h 360"/>
                <a:gd name="T22" fmla="*/ 60 w 322"/>
                <a:gd name="T23" fmla="*/ 85 h 360"/>
                <a:gd name="T24" fmla="*/ 50 w 322"/>
                <a:gd name="T25" fmla="*/ 94 h 360"/>
                <a:gd name="T26" fmla="*/ 52 w 322"/>
                <a:gd name="T27" fmla="*/ 96 h 360"/>
                <a:gd name="T28" fmla="*/ 66 w 322"/>
                <a:gd name="T29" fmla="*/ 92 h 360"/>
                <a:gd name="T30" fmla="*/ 93 w 322"/>
                <a:gd name="T31" fmla="*/ 82 h 360"/>
                <a:gd name="T32" fmla="*/ 107 w 322"/>
                <a:gd name="T33" fmla="*/ 76 h 360"/>
                <a:gd name="T34" fmla="*/ 110 w 322"/>
                <a:gd name="T35" fmla="*/ 86 h 360"/>
                <a:gd name="T36" fmla="*/ 111 w 322"/>
                <a:gd name="T37" fmla="*/ 120 h 360"/>
                <a:gd name="T38" fmla="*/ 108 w 322"/>
                <a:gd name="T39" fmla="*/ 124 h 360"/>
                <a:gd name="T40" fmla="*/ 96 w 322"/>
                <a:gd name="T41" fmla="*/ 124 h 360"/>
                <a:gd name="T42" fmla="*/ 69 w 322"/>
                <a:gd name="T43" fmla="*/ 122 h 360"/>
                <a:gd name="T44" fmla="*/ 34 w 322"/>
                <a:gd name="T45" fmla="*/ 118 h 360"/>
                <a:gd name="T46" fmla="*/ 8 w 322"/>
                <a:gd name="T47" fmla="*/ 116 h 360"/>
                <a:gd name="T48" fmla="*/ 0 w 322"/>
                <a:gd name="T49" fmla="*/ 117 h 360"/>
                <a:gd name="T50" fmla="*/ 4 w 322"/>
                <a:gd name="T51" fmla="*/ 122 h 360"/>
                <a:gd name="T52" fmla="*/ 23 w 322"/>
                <a:gd name="T53" fmla="*/ 127 h 360"/>
                <a:gd name="T54" fmla="*/ 52 w 322"/>
                <a:gd name="T55" fmla="*/ 131 h 360"/>
                <a:gd name="T56" fmla="*/ 78 w 322"/>
                <a:gd name="T57" fmla="*/ 133 h 360"/>
                <a:gd name="T58" fmla="*/ 94 w 322"/>
                <a:gd name="T59" fmla="*/ 136 h 360"/>
                <a:gd name="T60" fmla="*/ 108 w 322"/>
                <a:gd name="T61" fmla="*/ 140 h 360"/>
                <a:gd name="T62" fmla="*/ 117 w 322"/>
                <a:gd name="T63" fmla="*/ 133 h 360"/>
                <a:gd name="T64" fmla="*/ 119 w 322"/>
                <a:gd name="T65" fmla="*/ 96 h 360"/>
                <a:gd name="T66" fmla="*/ 123 w 322"/>
                <a:gd name="T67" fmla="*/ 68 h 360"/>
                <a:gd name="T68" fmla="*/ 136 w 322"/>
                <a:gd name="T69" fmla="*/ 59 h 360"/>
                <a:gd name="T70" fmla="*/ 137 w 322"/>
                <a:gd name="T71" fmla="*/ 134 h 360"/>
                <a:gd name="T72" fmla="*/ 130 w 322"/>
                <a:gd name="T73" fmla="*/ 166 h 360"/>
                <a:gd name="T74" fmla="*/ 115 w 322"/>
                <a:gd name="T75" fmla="*/ 168 h 360"/>
                <a:gd name="T76" fmla="*/ 107 w 322"/>
                <a:gd name="T77" fmla="*/ 165 h 360"/>
                <a:gd name="T78" fmla="*/ 103 w 322"/>
                <a:gd name="T79" fmla="*/ 178 h 360"/>
                <a:gd name="T80" fmla="*/ 121 w 322"/>
                <a:gd name="T81" fmla="*/ 180 h 360"/>
                <a:gd name="T82" fmla="*/ 144 w 322"/>
                <a:gd name="T83" fmla="*/ 175 h 360"/>
                <a:gd name="T84" fmla="*/ 151 w 322"/>
                <a:gd name="T85" fmla="*/ 155 h 360"/>
                <a:gd name="T86" fmla="*/ 150 w 322"/>
                <a:gd name="T87" fmla="*/ 129 h 360"/>
                <a:gd name="T88" fmla="*/ 149 w 322"/>
                <a:gd name="T89" fmla="*/ 85 h 360"/>
                <a:gd name="T90" fmla="*/ 152 w 322"/>
                <a:gd name="T91" fmla="*/ 41 h 360"/>
                <a:gd name="T92" fmla="*/ 161 w 322"/>
                <a:gd name="T93" fmla="*/ 26 h 360"/>
                <a:gd name="T94" fmla="*/ 157 w 322"/>
                <a:gd name="T95" fmla="*/ 3 h 3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22" h="360">
                  <a:moveTo>
                    <a:pt x="311" y="0"/>
                  </a:moveTo>
                  <a:lnTo>
                    <a:pt x="298" y="12"/>
                  </a:lnTo>
                  <a:lnTo>
                    <a:pt x="296" y="23"/>
                  </a:lnTo>
                  <a:lnTo>
                    <a:pt x="299" y="33"/>
                  </a:lnTo>
                  <a:lnTo>
                    <a:pt x="302" y="44"/>
                  </a:lnTo>
                  <a:lnTo>
                    <a:pt x="301" y="49"/>
                  </a:lnTo>
                  <a:lnTo>
                    <a:pt x="296" y="59"/>
                  </a:lnTo>
                  <a:lnTo>
                    <a:pt x="289" y="68"/>
                  </a:lnTo>
                  <a:lnTo>
                    <a:pt x="281" y="78"/>
                  </a:lnTo>
                  <a:lnTo>
                    <a:pt x="271" y="90"/>
                  </a:lnTo>
                  <a:lnTo>
                    <a:pt x="260" y="99"/>
                  </a:lnTo>
                  <a:lnTo>
                    <a:pt x="251" y="107"/>
                  </a:lnTo>
                  <a:lnTo>
                    <a:pt x="243" y="113"/>
                  </a:lnTo>
                  <a:lnTo>
                    <a:pt x="234" y="117"/>
                  </a:lnTo>
                  <a:lnTo>
                    <a:pt x="220" y="125"/>
                  </a:lnTo>
                  <a:lnTo>
                    <a:pt x="206" y="132"/>
                  </a:lnTo>
                  <a:lnTo>
                    <a:pt x="191" y="140"/>
                  </a:lnTo>
                  <a:lnTo>
                    <a:pt x="177" y="147"/>
                  </a:lnTo>
                  <a:lnTo>
                    <a:pt x="168" y="151"/>
                  </a:lnTo>
                  <a:lnTo>
                    <a:pt x="162" y="152"/>
                  </a:lnTo>
                  <a:lnTo>
                    <a:pt x="165" y="149"/>
                  </a:lnTo>
                  <a:lnTo>
                    <a:pt x="177" y="129"/>
                  </a:lnTo>
                  <a:lnTo>
                    <a:pt x="182" y="107"/>
                  </a:lnTo>
                  <a:lnTo>
                    <a:pt x="182" y="84"/>
                  </a:lnTo>
                  <a:lnTo>
                    <a:pt x="181" y="62"/>
                  </a:lnTo>
                  <a:lnTo>
                    <a:pt x="177" y="47"/>
                  </a:lnTo>
                  <a:lnTo>
                    <a:pt x="170" y="46"/>
                  </a:lnTo>
                  <a:lnTo>
                    <a:pt x="166" y="54"/>
                  </a:lnTo>
                  <a:lnTo>
                    <a:pt x="165" y="71"/>
                  </a:lnTo>
                  <a:lnTo>
                    <a:pt x="165" y="94"/>
                  </a:lnTo>
                  <a:lnTo>
                    <a:pt x="159" y="120"/>
                  </a:lnTo>
                  <a:lnTo>
                    <a:pt x="150" y="142"/>
                  </a:lnTo>
                  <a:lnTo>
                    <a:pt x="139" y="154"/>
                  </a:lnTo>
                  <a:lnTo>
                    <a:pt x="134" y="159"/>
                  </a:lnTo>
                  <a:lnTo>
                    <a:pt x="127" y="165"/>
                  </a:lnTo>
                  <a:lnTo>
                    <a:pt x="120" y="170"/>
                  </a:lnTo>
                  <a:lnTo>
                    <a:pt x="112" y="176"/>
                  </a:lnTo>
                  <a:lnTo>
                    <a:pt x="106" y="182"/>
                  </a:lnTo>
                  <a:lnTo>
                    <a:pt x="100" y="188"/>
                  </a:lnTo>
                  <a:lnTo>
                    <a:pt x="98" y="191"/>
                  </a:lnTo>
                  <a:lnTo>
                    <a:pt x="99" y="192"/>
                  </a:lnTo>
                  <a:lnTo>
                    <a:pt x="103" y="192"/>
                  </a:lnTo>
                  <a:lnTo>
                    <a:pt x="109" y="191"/>
                  </a:lnTo>
                  <a:lnTo>
                    <a:pt x="120" y="188"/>
                  </a:lnTo>
                  <a:lnTo>
                    <a:pt x="132" y="184"/>
                  </a:lnTo>
                  <a:lnTo>
                    <a:pt x="147" y="178"/>
                  </a:lnTo>
                  <a:lnTo>
                    <a:pt x="165" y="172"/>
                  </a:lnTo>
                  <a:lnTo>
                    <a:pt x="185" y="163"/>
                  </a:lnTo>
                  <a:lnTo>
                    <a:pt x="210" y="154"/>
                  </a:lnTo>
                  <a:lnTo>
                    <a:pt x="212" y="153"/>
                  </a:lnTo>
                  <a:lnTo>
                    <a:pt x="214" y="152"/>
                  </a:lnTo>
                  <a:lnTo>
                    <a:pt x="217" y="152"/>
                  </a:lnTo>
                  <a:lnTo>
                    <a:pt x="219" y="151"/>
                  </a:lnTo>
                  <a:lnTo>
                    <a:pt x="219" y="172"/>
                  </a:lnTo>
                  <a:lnTo>
                    <a:pt x="220" y="199"/>
                  </a:lnTo>
                  <a:lnTo>
                    <a:pt x="221" y="224"/>
                  </a:lnTo>
                  <a:lnTo>
                    <a:pt x="221" y="239"/>
                  </a:lnTo>
                  <a:lnTo>
                    <a:pt x="221" y="243"/>
                  </a:lnTo>
                  <a:lnTo>
                    <a:pt x="219" y="246"/>
                  </a:lnTo>
                  <a:lnTo>
                    <a:pt x="215" y="248"/>
                  </a:lnTo>
                  <a:lnTo>
                    <a:pt x="211" y="249"/>
                  </a:lnTo>
                  <a:lnTo>
                    <a:pt x="203" y="249"/>
                  </a:lnTo>
                  <a:lnTo>
                    <a:pt x="191" y="248"/>
                  </a:lnTo>
                  <a:lnTo>
                    <a:pt x="177" y="246"/>
                  </a:lnTo>
                  <a:lnTo>
                    <a:pt x="159" y="245"/>
                  </a:lnTo>
                  <a:lnTo>
                    <a:pt x="138" y="244"/>
                  </a:lnTo>
                  <a:lnTo>
                    <a:pt x="115" y="242"/>
                  </a:lnTo>
                  <a:lnTo>
                    <a:pt x="91" y="239"/>
                  </a:lnTo>
                  <a:lnTo>
                    <a:pt x="68" y="236"/>
                  </a:lnTo>
                  <a:lnTo>
                    <a:pt x="46" y="235"/>
                  </a:lnTo>
                  <a:lnTo>
                    <a:pt x="29" y="233"/>
                  </a:lnTo>
                  <a:lnTo>
                    <a:pt x="15" y="231"/>
                  </a:lnTo>
                  <a:lnTo>
                    <a:pt x="7" y="231"/>
                  </a:lnTo>
                  <a:lnTo>
                    <a:pt x="2" y="233"/>
                  </a:lnTo>
                  <a:lnTo>
                    <a:pt x="0" y="234"/>
                  </a:lnTo>
                  <a:lnTo>
                    <a:pt x="0" y="237"/>
                  </a:lnTo>
                  <a:lnTo>
                    <a:pt x="2" y="239"/>
                  </a:lnTo>
                  <a:lnTo>
                    <a:pt x="8" y="243"/>
                  </a:lnTo>
                  <a:lnTo>
                    <a:pt x="16" y="248"/>
                  </a:lnTo>
                  <a:lnTo>
                    <a:pt x="29" y="251"/>
                  </a:lnTo>
                  <a:lnTo>
                    <a:pt x="45" y="254"/>
                  </a:lnTo>
                  <a:lnTo>
                    <a:pt x="63" y="257"/>
                  </a:lnTo>
                  <a:lnTo>
                    <a:pt x="83" y="259"/>
                  </a:lnTo>
                  <a:lnTo>
                    <a:pt x="103" y="261"/>
                  </a:lnTo>
                  <a:lnTo>
                    <a:pt x="122" y="262"/>
                  </a:lnTo>
                  <a:lnTo>
                    <a:pt x="139" y="264"/>
                  </a:lnTo>
                  <a:lnTo>
                    <a:pt x="156" y="265"/>
                  </a:lnTo>
                  <a:lnTo>
                    <a:pt x="168" y="267"/>
                  </a:lnTo>
                  <a:lnTo>
                    <a:pt x="179" y="268"/>
                  </a:lnTo>
                  <a:lnTo>
                    <a:pt x="188" y="271"/>
                  </a:lnTo>
                  <a:lnTo>
                    <a:pt x="197" y="274"/>
                  </a:lnTo>
                  <a:lnTo>
                    <a:pt x="206" y="276"/>
                  </a:lnTo>
                  <a:lnTo>
                    <a:pt x="215" y="279"/>
                  </a:lnTo>
                  <a:lnTo>
                    <a:pt x="223" y="277"/>
                  </a:lnTo>
                  <a:lnTo>
                    <a:pt x="229" y="274"/>
                  </a:lnTo>
                  <a:lnTo>
                    <a:pt x="234" y="265"/>
                  </a:lnTo>
                  <a:lnTo>
                    <a:pt x="236" y="250"/>
                  </a:lnTo>
                  <a:lnTo>
                    <a:pt x="237" y="221"/>
                  </a:lnTo>
                  <a:lnTo>
                    <a:pt x="238" y="191"/>
                  </a:lnTo>
                  <a:lnTo>
                    <a:pt x="238" y="162"/>
                  </a:lnTo>
                  <a:lnTo>
                    <a:pt x="238" y="140"/>
                  </a:lnTo>
                  <a:lnTo>
                    <a:pt x="246" y="135"/>
                  </a:lnTo>
                  <a:lnTo>
                    <a:pt x="255" y="129"/>
                  </a:lnTo>
                  <a:lnTo>
                    <a:pt x="263" y="123"/>
                  </a:lnTo>
                  <a:lnTo>
                    <a:pt x="271" y="117"/>
                  </a:lnTo>
                  <a:lnTo>
                    <a:pt x="269" y="155"/>
                  </a:lnTo>
                  <a:lnTo>
                    <a:pt x="272" y="211"/>
                  </a:lnTo>
                  <a:lnTo>
                    <a:pt x="273" y="268"/>
                  </a:lnTo>
                  <a:lnTo>
                    <a:pt x="272" y="311"/>
                  </a:lnTo>
                  <a:lnTo>
                    <a:pt x="267" y="324"/>
                  </a:lnTo>
                  <a:lnTo>
                    <a:pt x="260" y="332"/>
                  </a:lnTo>
                  <a:lnTo>
                    <a:pt x="251" y="336"/>
                  </a:lnTo>
                  <a:lnTo>
                    <a:pt x="241" y="336"/>
                  </a:lnTo>
                  <a:lnTo>
                    <a:pt x="230" y="335"/>
                  </a:lnTo>
                  <a:lnTo>
                    <a:pt x="221" y="334"/>
                  </a:lnTo>
                  <a:lnTo>
                    <a:pt x="215" y="332"/>
                  </a:lnTo>
                  <a:lnTo>
                    <a:pt x="213" y="330"/>
                  </a:lnTo>
                  <a:lnTo>
                    <a:pt x="204" y="341"/>
                  </a:lnTo>
                  <a:lnTo>
                    <a:pt x="203" y="349"/>
                  </a:lnTo>
                  <a:lnTo>
                    <a:pt x="206" y="355"/>
                  </a:lnTo>
                  <a:lnTo>
                    <a:pt x="215" y="358"/>
                  </a:lnTo>
                  <a:lnTo>
                    <a:pt x="228" y="360"/>
                  </a:lnTo>
                  <a:lnTo>
                    <a:pt x="242" y="360"/>
                  </a:lnTo>
                  <a:lnTo>
                    <a:pt x="258" y="358"/>
                  </a:lnTo>
                  <a:lnTo>
                    <a:pt x="274" y="356"/>
                  </a:lnTo>
                  <a:lnTo>
                    <a:pt x="287" y="350"/>
                  </a:lnTo>
                  <a:lnTo>
                    <a:pt x="295" y="340"/>
                  </a:lnTo>
                  <a:lnTo>
                    <a:pt x="299" y="325"/>
                  </a:lnTo>
                  <a:lnTo>
                    <a:pt x="301" y="309"/>
                  </a:lnTo>
                  <a:lnTo>
                    <a:pt x="301" y="291"/>
                  </a:lnTo>
                  <a:lnTo>
                    <a:pt x="299" y="274"/>
                  </a:lnTo>
                  <a:lnTo>
                    <a:pt x="299" y="258"/>
                  </a:lnTo>
                  <a:lnTo>
                    <a:pt x="299" y="244"/>
                  </a:lnTo>
                  <a:lnTo>
                    <a:pt x="299" y="213"/>
                  </a:lnTo>
                  <a:lnTo>
                    <a:pt x="298" y="170"/>
                  </a:lnTo>
                  <a:lnTo>
                    <a:pt x="296" y="127"/>
                  </a:lnTo>
                  <a:lnTo>
                    <a:pt x="294" y="94"/>
                  </a:lnTo>
                  <a:lnTo>
                    <a:pt x="304" y="82"/>
                  </a:lnTo>
                  <a:lnTo>
                    <a:pt x="313" y="70"/>
                  </a:lnTo>
                  <a:lnTo>
                    <a:pt x="318" y="60"/>
                  </a:lnTo>
                  <a:lnTo>
                    <a:pt x="321" y="52"/>
                  </a:lnTo>
                  <a:lnTo>
                    <a:pt x="322" y="36"/>
                  </a:lnTo>
                  <a:lnTo>
                    <a:pt x="319" y="18"/>
                  </a:lnTo>
                  <a:lnTo>
                    <a:pt x="313" y="6"/>
                  </a:lnTo>
                  <a:lnTo>
                    <a:pt x="3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393" name="Freeform 42">
              <a:extLst>
                <a:ext uri="{FF2B5EF4-FFF2-40B4-BE49-F238E27FC236}">
                  <a16:creationId xmlns:a16="http://schemas.microsoft.com/office/drawing/2014/main" id="{BB1B328E-620E-4C23-BEC7-4B9538C79694}"/>
                </a:ext>
              </a:extLst>
            </p:cNvPr>
            <p:cNvSpPr>
              <a:spLocks/>
            </p:cNvSpPr>
            <p:nvPr/>
          </p:nvSpPr>
          <p:spPr bwMode="auto">
            <a:xfrm>
              <a:off x="1269" y="2956"/>
              <a:ext cx="178" cy="189"/>
            </a:xfrm>
            <a:custGeom>
              <a:avLst/>
              <a:gdLst>
                <a:gd name="T0" fmla="*/ 164 w 354"/>
                <a:gd name="T1" fmla="*/ 31 h 378"/>
                <a:gd name="T2" fmla="*/ 161 w 354"/>
                <a:gd name="T3" fmla="*/ 68 h 378"/>
                <a:gd name="T4" fmla="*/ 149 w 354"/>
                <a:gd name="T5" fmla="*/ 62 h 378"/>
                <a:gd name="T6" fmla="*/ 136 w 354"/>
                <a:gd name="T7" fmla="*/ 58 h 378"/>
                <a:gd name="T8" fmla="*/ 127 w 354"/>
                <a:gd name="T9" fmla="*/ 57 h 378"/>
                <a:gd name="T10" fmla="*/ 110 w 354"/>
                <a:gd name="T11" fmla="*/ 56 h 378"/>
                <a:gd name="T12" fmla="*/ 87 w 354"/>
                <a:gd name="T13" fmla="*/ 56 h 378"/>
                <a:gd name="T14" fmla="*/ 65 w 354"/>
                <a:gd name="T15" fmla="*/ 57 h 378"/>
                <a:gd name="T16" fmla="*/ 46 w 354"/>
                <a:gd name="T17" fmla="*/ 57 h 378"/>
                <a:gd name="T18" fmla="*/ 32 w 354"/>
                <a:gd name="T19" fmla="*/ 60 h 378"/>
                <a:gd name="T20" fmla="*/ 13 w 354"/>
                <a:gd name="T21" fmla="*/ 75 h 378"/>
                <a:gd name="T22" fmla="*/ 1 w 354"/>
                <a:gd name="T23" fmla="*/ 102 h 378"/>
                <a:gd name="T24" fmla="*/ 5 w 354"/>
                <a:gd name="T25" fmla="*/ 138 h 378"/>
                <a:gd name="T26" fmla="*/ 16 w 354"/>
                <a:gd name="T27" fmla="*/ 154 h 378"/>
                <a:gd name="T28" fmla="*/ 18 w 354"/>
                <a:gd name="T29" fmla="*/ 146 h 378"/>
                <a:gd name="T30" fmla="*/ 11 w 354"/>
                <a:gd name="T31" fmla="*/ 112 h 378"/>
                <a:gd name="T32" fmla="*/ 27 w 354"/>
                <a:gd name="T33" fmla="*/ 79 h 378"/>
                <a:gd name="T34" fmla="*/ 55 w 354"/>
                <a:gd name="T35" fmla="*/ 69 h 378"/>
                <a:gd name="T36" fmla="*/ 79 w 354"/>
                <a:gd name="T37" fmla="*/ 67 h 378"/>
                <a:gd name="T38" fmla="*/ 92 w 354"/>
                <a:gd name="T39" fmla="*/ 72 h 378"/>
                <a:gd name="T40" fmla="*/ 77 w 354"/>
                <a:gd name="T41" fmla="*/ 86 h 378"/>
                <a:gd name="T42" fmla="*/ 55 w 354"/>
                <a:gd name="T43" fmla="*/ 112 h 378"/>
                <a:gd name="T44" fmla="*/ 38 w 354"/>
                <a:gd name="T45" fmla="*/ 140 h 378"/>
                <a:gd name="T46" fmla="*/ 34 w 354"/>
                <a:gd name="T47" fmla="*/ 159 h 378"/>
                <a:gd name="T48" fmla="*/ 40 w 354"/>
                <a:gd name="T49" fmla="*/ 172 h 378"/>
                <a:gd name="T50" fmla="*/ 54 w 354"/>
                <a:gd name="T51" fmla="*/ 186 h 378"/>
                <a:gd name="T52" fmla="*/ 69 w 354"/>
                <a:gd name="T53" fmla="*/ 189 h 378"/>
                <a:gd name="T54" fmla="*/ 74 w 354"/>
                <a:gd name="T55" fmla="*/ 188 h 378"/>
                <a:gd name="T56" fmla="*/ 61 w 354"/>
                <a:gd name="T57" fmla="*/ 184 h 378"/>
                <a:gd name="T58" fmla="*/ 48 w 354"/>
                <a:gd name="T59" fmla="*/ 171 h 378"/>
                <a:gd name="T60" fmla="*/ 42 w 354"/>
                <a:gd name="T61" fmla="*/ 159 h 378"/>
                <a:gd name="T62" fmla="*/ 48 w 354"/>
                <a:gd name="T63" fmla="*/ 138 h 378"/>
                <a:gd name="T64" fmla="*/ 63 w 354"/>
                <a:gd name="T65" fmla="*/ 114 h 378"/>
                <a:gd name="T66" fmla="*/ 81 w 354"/>
                <a:gd name="T67" fmla="*/ 95 h 378"/>
                <a:gd name="T68" fmla="*/ 94 w 354"/>
                <a:gd name="T69" fmla="*/ 82 h 378"/>
                <a:gd name="T70" fmla="*/ 105 w 354"/>
                <a:gd name="T71" fmla="*/ 74 h 378"/>
                <a:gd name="T72" fmla="*/ 115 w 354"/>
                <a:gd name="T73" fmla="*/ 68 h 378"/>
                <a:gd name="T74" fmla="*/ 121 w 354"/>
                <a:gd name="T75" fmla="*/ 68 h 378"/>
                <a:gd name="T76" fmla="*/ 137 w 354"/>
                <a:gd name="T77" fmla="*/ 70 h 378"/>
                <a:gd name="T78" fmla="*/ 154 w 354"/>
                <a:gd name="T79" fmla="*/ 77 h 378"/>
                <a:gd name="T80" fmla="*/ 165 w 354"/>
                <a:gd name="T81" fmla="*/ 84 h 378"/>
                <a:gd name="T82" fmla="*/ 175 w 354"/>
                <a:gd name="T83" fmla="*/ 85 h 378"/>
                <a:gd name="T84" fmla="*/ 176 w 354"/>
                <a:gd name="T85" fmla="*/ 79 h 378"/>
                <a:gd name="T86" fmla="*/ 173 w 354"/>
                <a:gd name="T87" fmla="*/ 76 h 378"/>
                <a:gd name="T88" fmla="*/ 174 w 354"/>
                <a:gd name="T89" fmla="*/ 64 h 378"/>
                <a:gd name="T90" fmla="*/ 178 w 354"/>
                <a:gd name="T91" fmla="*/ 23 h 378"/>
                <a:gd name="T92" fmla="*/ 166 w 354"/>
                <a:gd name="T93" fmla="*/ 0 h 3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54" h="378">
                  <a:moveTo>
                    <a:pt x="331" y="0"/>
                  </a:moveTo>
                  <a:lnTo>
                    <a:pt x="328" y="18"/>
                  </a:lnTo>
                  <a:lnTo>
                    <a:pt x="327" y="61"/>
                  </a:lnTo>
                  <a:lnTo>
                    <a:pt x="328" y="108"/>
                  </a:lnTo>
                  <a:lnTo>
                    <a:pt x="329" y="139"/>
                  </a:lnTo>
                  <a:lnTo>
                    <a:pt x="321" y="135"/>
                  </a:lnTo>
                  <a:lnTo>
                    <a:pt x="313" y="131"/>
                  </a:lnTo>
                  <a:lnTo>
                    <a:pt x="304" y="128"/>
                  </a:lnTo>
                  <a:lnTo>
                    <a:pt x="296" y="124"/>
                  </a:lnTo>
                  <a:lnTo>
                    <a:pt x="286" y="121"/>
                  </a:lnTo>
                  <a:lnTo>
                    <a:pt x="280" y="119"/>
                  </a:lnTo>
                  <a:lnTo>
                    <a:pt x="271" y="116"/>
                  </a:lnTo>
                  <a:lnTo>
                    <a:pt x="266" y="115"/>
                  </a:lnTo>
                  <a:lnTo>
                    <a:pt x="260" y="114"/>
                  </a:lnTo>
                  <a:lnTo>
                    <a:pt x="253" y="113"/>
                  </a:lnTo>
                  <a:lnTo>
                    <a:pt x="243" y="113"/>
                  </a:lnTo>
                  <a:lnTo>
                    <a:pt x="231" y="112"/>
                  </a:lnTo>
                  <a:lnTo>
                    <a:pt x="219" y="112"/>
                  </a:lnTo>
                  <a:lnTo>
                    <a:pt x="204" y="112"/>
                  </a:lnTo>
                  <a:lnTo>
                    <a:pt x="189" y="112"/>
                  </a:lnTo>
                  <a:lnTo>
                    <a:pt x="174" y="112"/>
                  </a:lnTo>
                  <a:lnTo>
                    <a:pt x="159" y="112"/>
                  </a:lnTo>
                  <a:lnTo>
                    <a:pt x="143" y="112"/>
                  </a:lnTo>
                  <a:lnTo>
                    <a:pt x="129" y="113"/>
                  </a:lnTo>
                  <a:lnTo>
                    <a:pt x="115" y="113"/>
                  </a:lnTo>
                  <a:lnTo>
                    <a:pt x="102" y="114"/>
                  </a:lnTo>
                  <a:lnTo>
                    <a:pt x="92" y="114"/>
                  </a:lnTo>
                  <a:lnTo>
                    <a:pt x="83" y="115"/>
                  </a:lnTo>
                  <a:lnTo>
                    <a:pt x="76" y="116"/>
                  </a:lnTo>
                  <a:lnTo>
                    <a:pt x="64" y="120"/>
                  </a:lnTo>
                  <a:lnTo>
                    <a:pt x="50" y="127"/>
                  </a:lnTo>
                  <a:lnTo>
                    <a:pt x="38" y="137"/>
                  </a:lnTo>
                  <a:lnTo>
                    <a:pt x="26" y="150"/>
                  </a:lnTo>
                  <a:lnTo>
                    <a:pt x="15" y="165"/>
                  </a:lnTo>
                  <a:lnTo>
                    <a:pt x="7" y="183"/>
                  </a:lnTo>
                  <a:lnTo>
                    <a:pt x="1" y="204"/>
                  </a:lnTo>
                  <a:lnTo>
                    <a:pt x="0" y="228"/>
                  </a:lnTo>
                  <a:lnTo>
                    <a:pt x="3" y="256"/>
                  </a:lnTo>
                  <a:lnTo>
                    <a:pt x="9" y="276"/>
                  </a:lnTo>
                  <a:lnTo>
                    <a:pt x="16" y="292"/>
                  </a:lnTo>
                  <a:lnTo>
                    <a:pt x="24" y="303"/>
                  </a:lnTo>
                  <a:lnTo>
                    <a:pt x="31" y="307"/>
                  </a:lnTo>
                  <a:lnTo>
                    <a:pt x="37" y="306"/>
                  </a:lnTo>
                  <a:lnTo>
                    <a:pt x="38" y="302"/>
                  </a:lnTo>
                  <a:lnTo>
                    <a:pt x="35" y="291"/>
                  </a:lnTo>
                  <a:lnTo>
                    <a:pt x="26" y="269"/>
                  </a:lnTo>
                  <a:lnTo>
                    <a:pt x="20" y="249"/>
                  </a:lnTo>
                  <a:lnTo>
                    <a:pt x="22" y="223"/>
                  </a:lnTo>
                  <a:lnTo>
                    <a:pt x="30" y="189"/>
                  </a:lnTo>
                  <a:lnTo>
                    <a:pt x="39" y="170"/>
                  </a:lnTo>
                  <a:lnTo>
                    <a:pt x="53" y="158"/>
                  </a:lnTo>
                  <a:lnTo>
                    <a:pt x="70" y="148"/>
                  </a:lnTo>
                  <a:lnTo>
                    <a:pt x="90" y="142"/>
                  </a:lnTo>
                  <a:lnTo>
                    <a:pt x="109" y="138"/>
                  </a:lnTo>
                  <a:lnTo>
                    <a:pt x="129" y="136"/>
                  </a:lnTo>
                  <a:lnTo>
                    <a:pt x="145" y="135"/>
                  </a:lnTo>
                  <a:lnTo>
                    <a:pt x="157" y="133"/>
                  </a:lnTo>
                  <a:lnTo>
                    <a:pt x="174" y="132"/>
                  </a:lnTo>
                  <a:lnTo>
                    <a:pt x="182" y="137"/>
                  </a:lnTo>
                  <a:lnTo>
                    <a:pt x="182" y="144"/>
                  </a:lnTo>
                  <a:lnTo>
                    <a:pt x="174" y="153"/>
                  </a:lnTo>
                  <a:lnTo>
                    <a:pt x="166" y="160"/>
                  </a:lnTo>
                  <a:lnTo>
                    <a:pt x="154" y="171"/>
                  </a:lnTo>
                  <a:lnTo>
                    <a:pt x="140" y="188"/>
                  </a:lnTo>
                  <a:lnTo>
                    <a:pt x="125" y="205"/>
                  </a:lnTo>
                  <a:lnTo>
                    <a:pt x="110" y="223"/>
                  </a:lnTo>
                  <a:lnTo>
                    <a:pt x="95" y="243"/>
                  </a:lnTo>
                  <a:lnTo>
                    <a:pt x="84" y="262"/>
                  </a:lnTo>
                  <a:lnTo>
                    <a:pt x="75" y="280"/>
                  </a:lnTo>
                  <a:lnTo>
                    <a:pt x="70" y="294"/>
                  </a:lnTo>
                  <a:lnTo>
                    <a:pt x="67" y="305"/>
                  </a:lnTo>
                  <a:lnTo>
                    <a:pt x="67" y="317"/>
                  </a:lnTo>
                  <a:lnTo>
                    <a:pt x="69" y="326"/>
                  </a:lnTo>
                  <a:lnTo>
                    <a:pt x="72" y="335"/>
                  </a:lnTo>
                  <a:lnTo>
                    <a:pt x="79" y="344"/>
                  </a:lnTo>
                  <a:lnTo>
                    <a:pt x="87" y="353"/>
                  </a:lnTo>
                  <a:lnTo>
                    <a:pt x="96" y="363"/>
                  </a:lnTo>
                  <a:lnTo>
                    <a:pt x="107" y="371"/>
                  </a:lnTo>
                  <a:lnTo>
                    <a:pt x="118" y="375"/>
                  </a:lnTo>
                  <a:lnTo>
                    <a:pt x="129" y="378"/>
                  </a:lnTo>
                  <a:lnTo>
                    <a:pt x="138" y="378"/>
                  </a:lnTo>
                  <a:lnTo>
                    <a:pt x="145" y="378"/>
                  </a:lnTo>
                  <a:lnTo>
                    <a:pt x="148" y="376"/>
                  </a:lnTo>
                  <a:lnTo>
                    <a:pt x="148" y="375"/>
                  </a:lnTo>
                  <a:lnTo>
                    <a:pt x="141" y="375"/>
                  </a:lnTo>
                  <a:lnTo>
                    <a:pt x="132" y="374"/>
                  </a:lnTo>
                  <a:lnTo>
                    <a:pt x="122" y="368"/>
                  </a:lnTo>
                  <a:lnTo>
                    <a:pt x="113" y="360"/>
                  </a:lnTo>
                  <a:lnTo>
                    <a:pt x="103" y="351"/>
                  </a:lnTo>
                  <a:lnTo>
                    <a:pt x="95" y="341"/>
                  </a:lnTo>
                  <a:lnTo>
                    <a:pt x="90" y="332"/>
                  </a:lnTo>
                  <a:lnTo>
                    <a:pt x="85" y="322"/>
                  </a:lnTo>
                  <a:lnTo>
                    <a:pt x="83" y="317"/>
                  </a:lnTo>
                  <a:lnTo>
                    <a:pt x="83" y="306"/>
                  </a:lnTo>
                  <a:lnTo>
                    <a:pt x="87" y="292"/>
                  </a:lnTo>
                  <a:lnTo>
                    <a:pt x="96" y="275"/>
                  </a:lnTo>
                  <a:lnTo>
                    <a:pt x="108" y="253"/>
                  </a:lnTo>
                  <a:lnTo>
                    <a:pt x="116" y="241"/>
                  </a:lnTo>
                  <a:lnTo>
                    <a:pt x="125" y="227"/>
                  </a:lnTo>
                  <a:lnTo>
                    <a:pt x="137" y="214"/>
                  </a:lnTo>
                  <a:lnTo>
                    <a:pt x="149" y="201"/>
                  </a:lnTo>
                  <a:lnTo>
                    <a:pt x="161" y="190"/>
                  </a:lnTo>
                  <a:lnTo>
                    <a:pt x="172" y="180"/>
                  </a:lnTo>
                  <a:lnTo>
                    <a:pt x="181" y="170"/>
                  </a:lnTo>
                  <a:lnTo>
                    <a:pt x="187" y="163"/>
                  </a:lnTo>
                  <a:lnTo>
                    <a:pt x="193" y="158"/>
                  </a:lnTo>
                  <a:lnTo>
                    <a:pt x="200" y="153"/>
                  </a:lnTo>
                  <a:lnTo>
                    <a:pt x="208" y="147"/>
                  </a:lnTo>
                  <a:lnTo>
                    <a:pt x="216" y="143"/>
                  </a:lnTo>
                  <a:lnTo>
                    <a:pt x="223" y="139"/>
                  </a:lnTo>
                  <a:lnTo>
                    <a:pt x="229" y="136"/>
                  </a:lnTo>
                  <a:lnTo>
                    <a:pt x="233" y="135"/>
                  </a:lnTo>
                  <a:lnTo>
                    <a:pt x="235" y="133"/>
                  </a:lnTo>
                  <a:lnTo>
                    <a:pt x="240" y="135"/>
                  </a:lnTo>
                  <a:lnTo>
                    <a:pt x="250" y="136"/>
                  </a:lnTo>
                  <a:lnTo>
                    <a:pt x="261" y="138"/>
                  </a:lnTo>
                  <a:lnTo>
                    <a:pt x="273" y="140"/>
                  </a:lnTo>
                  <a:lnTo>
                    <a:pt x="285" y="145"/>
                  </a:lnTo>
                  <a:lnTo>
                    <a:pt x="297" y="148"/>
                  </a:lnTo>
                  <a:lnTo>
                    <a:pt x="307" y="153"/>
                  </a:lnTo>
                  <a:lnTo>
                    <a:pt x="314" y="159"/>
                  </a:lnTo>
                  <a:lnTo>
                    <a:pt x="320" y="163"/>
                  </a:lnTo>
                  <a:lnTo>
                    <a:pt x="328" y="167"/>
                  </a:lnTo>
                  <a:lnTo>
                    <a:pt x="335" y="169"/>
                  </a:lnTo>
                  <a:lnTo>
                    <a:pt x="343" y="170"/>
                  </a:lnTo>
                  <a:lnTo>
                    <a:pt x="349" y="169"/>
                  </a:lnTo>
                  <a:lnTo>
                    <a:pt x="352" y="167"/>
                  </a:lnTo>
                  <a:lnTo>
                    <a:pt x="353" y="162"/>
                  </a:lnTo>
                  <a:lnTo>
                    <a:pt x="350" y="157"/>
                  </a:lnTo>
                  <a:lnTo>
                    <a:pt x="349" y="155"/>
                  </a:lnTo>
                  <a:lnTo>
                    <a:pt x="347" y="153"/>
                  </a:lnTo>
                  <a:lnTo>
                    <a:pt x="345" y="152"/>
                  </a:lnTo>
                  <a:lnTo>
                    <a:pt x="344" y="151"/>
                  </a:lnTo>
                  <a:lnTo>
                    <a:pt x="345" y="143"/>
                  </a:lnTo>
                  <a:lnTo>
                    <a:pt x="347" y="128"/>
                  </a:lnTo>
                  <a:lnTo>
                    <a:pt x="351" y="108"/>
                  </a:lnTo>
                  <a:lnTo>
                    <a:pt x="354" y="82"/>
                  </a:lnTo>
                  <a:lnTo>
                    <a:pt x="354" y="46"/>
                  </a:lnTo>
                  <a:lnTo>
                    <a:pt x="347" y="22"/>
                  </a:lnTo>
                  <a:lnTo>
                    <a:pt x="339" y="7"/>
                  </a:lnTo>
                  <a:lnTo>
                    <a:pt x="3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394" name="Freeform 43">
              <a:extLst>
                <a:ext uri="{FF2B5EF4-FFF2-40B4-BE49-F238E27FC236}">
                  <a16:creationId xmlns:a16="http://schemas.microsoft.com/office/drawing/2014/main" id="{4DFF0853-6AC1-464E-9D54-A5DEE885D7F9}"/>
                </a:ext>
              </a:extLst>
            </p:cNvPr>
            <p:cNvSpPr>
              <a:spLocks/>
            </p:cNvSpPr>
            <p:nvPr/>
          </p:nvSpPr>
          <p:spPr bwMode="auto">
            <a:xfrm>
              <a:off x="1279" y="2712"/>
              <a:ext cx="181" cy="216"/>
            </a:xfrm>
            <a:custGeom>
              <a:avLst/>
              <a:gdLst>
                <a:gd name="T0" fmla="*/ 155 w 364"/>
                <a:gd name="T1" fmla="*/ 135 h 432"/>
                <a:gd name="T2" fmla="*/ 145 w 364"/>
                <a:gd name="T3" fmla="*/ 127 h 432"/>
                <a:gd name="T4" fmla="*/ 132 w 364"/>
                <a:gd name="T5" fmla="*/ 122 h 432"/>
                <a:gd name="T6" fmla="*/ 133 w 364"/>
                <a:gd name="T7" fmla="*/ 119 h 432"/>
                <a:gd name="T8" fmla="*/ 135 w 364"/>
                <a:gd name="T9" fmla="*/ 92 h 432"/>
                <a:gd name="T10" fmla="*/ 137 w 364"/>
                <a:gd name="T11" fmla="*/ 72 h 432"/>
                <a:gd name="T12" fmla="*/ 151 w 364"/>
                <a:gd name="T13" fmla="*/ 59 h 432"/>
                <a:gd name="T14" fmla="*/ 152 w 364"/>
                <a:gd name="T15" fmla="*/ 97 h 432"/>
                <a:gd name="T16" fmla="*/ 157 w 364"/>
                <a:gd name="T17" fmla="*/ 120 h 432"/>
                <a:gd name="T18" fmla="*/ 164 w 364"/>
                <a:gd name="T19" fmla="*/ 90 h 432"/>
                <a:gd name="T20" fmla="*/ 165 w 364"/>
                <a:gd name="T21" fmla="*/ 44 h 432"/>
                <a:gd name="T22" fmla="*/ 178 w 364"/>
                <a:gd name="T23" fmla="*/ 23 h 432"/>
                <a:gd name="T24" fmla="*/ 174 w 364"/>
                <a:gd name="T25" fmla="*/ 2 h 432"/>
                <a:gd name="T26" fmla="*/ 170 w 364"/>
                <a:gd name="T27" fmla="*/ 8 h 432"/>
                <a:gd name="T28" fmla="*/ 166 w 364"/>
                <a:gd name="T29" fmla="*/ 26 h 432"/>
                <a:gd name="T30" fmla="*/ 154 w 364"/>
                <a:gd name="T31" fmla="*/ 41 h 432"/>
                <a:gd name="T32" fmla="*/ 138 w 364"/>
                <a:gd name="T33" fmla="*/ 57 h 432"/>
                <a:gd name="T34" fmla="*/ 128 w 364"/>
                <a:gd name="T35" fmla="*/ 65 h 432"/>
                <a:gd name="T36" fmla="*/ 115 w 364"/>
                <a:gd name="T37" fmla="*/ 77 h 432"/>
                <a:gd name="T38" fmla="*/ 104 w 364"/>
                <a:gd name="T39" fmla="*/ 88 h 432"/>
                <a:gd name="T40" fmla="*/ 101 w 364"/>
                <a:gd name="T41" fmla="*/ 92 h 432"/>
                <a:gd name="T42" fmla="*/ 108 w 364"/>
                <a:gd name="T43" fmla="*/ 90 h 432"/>
                <a:gd name="T44" fmla="*/ 118 w 364"/>
                <a:gd name="T45" fmla="*/ 85 h 432"/>
                <a:gd name="T46" fmla="*/ 126 w 364"/>
                <a:gd name="T47" fmla="*/ 88 h 432"/>
                <a:gd name="T48" fmla="*/ 125 w 364"/>
                <a:gd name="T49" fmla="*/ 107 h 432"/>
                <a:gd name="T50" fmla="*/ 122 w 364"/>
                <a:gd name="T51" fmla="*/ 121 h 432"/>
                <a:gd name="T52" fmla="*/ 120 w 364"/>
                <a:gd name="T53" fmla="*/ 121 h 432"/>
                <a:gd name="T54" fmla="*/ 97 w 364"/>
                <a:gd name="T55" fmla="*/ 123 h 432"/>
                <a:gd name="T56" fmla="*/ 80 w 364"/>
                <a:gd name="T57" fmla="*/ 129 h 432"/>
                <a:gd name="T58" fmla="*/ 65 w 364"/>
                <a:gd name="T59" fmla="*/ 133 h 432"/>
                <a:gd name="T60" fmla="*/ 37 w 364"/>
                <a:gd name="T61" fmla="*/ 142 h 432"/>
                <a:gd name="T62" fmla="*/ 12 w 364"/>
                <a:gd name="T63" fmla="*/ 153 h 432"/>
                <a:gd name="T64" fmla="*/ 3 w 364"/>
                <a:gd name="T65" fmla="*/ 164 h 432"/>
                <a:gd name="T66" fmla="*/ 0 w 364"/>
                <a:gd name="T67" fmla="*/ 184 h 432"/>
                <a:gd name="T68" fmla="*/ 10 w 364"/>
                <a:gd name="T69" fmla="*/ 169 h 432"/>
                <a:gd name="T70" fmla="*/ 18 w 364"/>
                <a:gd name="T71" fmla="*/ 161 h 432"/>
                <a:gd name="T72" fmla="*/ 33 w 364"/>
                <a:gd name="T73" fmla="*/ 153 h 432"/>
                <a:gd name="T74" fmla="*/ 54 w 364"/>
                <a:gd name="T75" fmla="*/ 148 h 432"/>
                <a:gd name="T76" fmla="*/ 71 w 364"/>
                <a:gd name="T77" fmla="*/ 141 h 432"/>
                <a:gd name="T78" fmla="*/ 88 w 364"/>
                <a:gd name="T79" fmla="*/ 135 h 432"/>
                <a:gd name="T80" fmla="*/ 99 w 364"/>
                <a:gd name="T81" fmla="*/ 131 h 432"/>
                <a:gd name="T82" fmla="*/ 90 w 364"/>
                <a:gd name="T83" fmla="*/ 136 h 432"/>
                <a:gd name="T84" fmla="*/ 75 w 364"/>
                <a:gd name="T85" fmla="*/ 148 h 432"/>
                <a:gd name="T86" fmla="*/ 57 w 364"/>
                <a:gd name="T87" fmla="*/ 168 h 432"/>
                <a:gd name="T88" fmla="*/ 37 w 364"/>
                <a:gd name="T89" fmla="*/ 195 h 432"/>
                <a:gd name="T90" fmla="*/ 30 w 364"/>
                <a:gd name="T91" fmla="*/ 215 h 432"/>
                <a:gd name="T92" fmla="*/ 32 w 364"/>
                <a:gd name="T93" fmla="*/ 215 h 432"/>
                <a:gd name="T94" fmla="*/ 42 w 364"/>
                <a:gd name="T95" fmla="*/ 206 h 432"/>
                <a:gd name="T96" fmla="*/ 59 w 364"/>
                <a:gd name="T97" fmla="*/ 184 h 432"/>
                <a:gd name="T98" fmla="*/ 71 w 364"/>
                <a:gd name="T99" fmla="*/ 164 h 432"/>
                <a:gd name="T100" fmla="*/ 84 w 364"/>
                <a:gd name="T101" fmla="*/ 152 h 432"/>
                <a:gd name="T102" fmla="*/ 99 w 364"/>
                <a:gd name="T103" fmla="*/ 141 h 432"/>
                <a:gd name="T104" fmla="*/ 113 w 364"/>
                <a:gd name="T105" fmla="*/ 133 h 432"/>
                <a:gd name="T106" fmla="*/ 124 w 364"/>
                <a:gd name="T107" fmla="*/ 131 h 432"/>
                <a:gd name="T108" fmla="*/ 139 w 364"/>
                <a:gd name="T109" fmla="*/ 136 h 432"/>
                <a:gd name="T110" fmla="*/ 153 w 364"/>
                <a:gd name="T111" fmla="*/ 146 h 432"/>
                <a:gd name="T112" fmla="*/ 162 w 364"/>
                <a:gd name="T113" fmla="*/ 160 h 432"/>
                <a:gd name="T114" fmla="*/ 173 w 364"/>
                <a:gd name="T115" fmla="*/ 179 h 432"/>
                <a:gd name="T116" fmla="*/ 181 w 364"/>
                <a:gd name="T117" fmla="*/ 181 h 432"/>
                <a:gd name="T118" fmla="*/ 179 w 364"/>
                <a:gd name="T119" fmla="*/ 173 h 432"/>
                <a:gd name="T120" fmla="*/ 171 w 364"/>
                <a:gd name="T121" fmla="*/ 156 h 4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64" h="432">
                  <a:moveTo>
                    <a:pt x="326" y="285"/>
                  </a:moveTo>
                  <a:lnTo>
                    <a:pt x="319" y="277"/>
                  </a:lnTo>
                  <a:lnTo>
                    <a:pt x="312" y="269"/>
                  </a:lnTo>
                  <a:lnTo>
                    <a:pt x="305" y="263"/>
                  </a:lnTo>
                  <a:lnTo>
                    <a:pt x="298" y="258"/>
                  </a:lnTo>
                  <a:lnTo>
                    <a:pt x="291" y="253"/>
                  </a:lnTo>
                  <a:lnTo>
                    <a:pt x="283" y="250"/>
                  </a:lnTo>
                  <a:lnTo>
                    <a:pt x="275" y="246"/>
                  </a:lnTo>
                  <a:lnTo>
                    <a:pt x="266" y="244"/>
                  </a:lnTo>
                  <a:lnTo>
                    <a:pt x="267" y="242"/>
                  </a:lnTo>
                  <a:lnTo>
                    <a:pt x="267" y="239"/>
                  </a:lnTo>
                  <a:lnTo>
                    <a:pt x="267" y="237"/>
                  </a:lnTo>
                  <a:lnTo>
                    <a:pt x="267" y="234"/>
                  </a:lnTo>
                  <a:lnTo>
                    <a:pt x="268" y="210"/>
                  </a:lnTo>
                  <a:lnTo>
                    <a:pt x="271" y="184"/>
                  </a:lnTo>
                  <a:lnTo>
                    <a:pt x="273" y="161"/>
                  </a:lnTo>
                  <a:lnTo>
                    <a:pt x="274" y="148"/>
                  </a:lnTo>
                  <a:lnTo>
                    <a:pt x="276" y="144"/>
                  </a:lnTo>
                  <a:lnTo>
                    <a:pt x="283" y="136"/>
                  </a:lnTo>
                  <a:lnTo>
                    <a:pt x="293" y="128"/>
                  </a:lnTo>
                  <a:lnTo>
                    <a:pt x="303" y="117"/>
                  </a:lnTo>
                  <a:lnTo>
                    <a:pt x="303" y="140"/>
                  </a:lnTo>
                  <a:lnTo>
                    <a:pt x="304" y="167"/>
                  </a:lnTo>
                  <a:lnTo>
                    <a:pt x="305" y="194"/>
                  </a:lnTo>
                  <a:lnTo>
                    <a:pt x="305" y="214"/>
                  </a:lnTo>
                  <a:lnTo>
                    <a:pt x="309" y="230"/>
                  </a:lnTo>
                  <a:lnTo>
                    <a:pt x="316" y="239"/>
                  </a:lnTo>
                  <a:lnTo>
                    <a:pt x="323" y="236"/>
                  </a:lnTo>
                  <a:lnTo>
                    <a:pt x="327" y="216"/>
                  </a:lnTo>
                  <a:lnTo>
                    <a:pt x="329" y="179"/>
                  </a:lnTo>
                  <a:lnTo>
                    <a:pt x="331" y="138"/>
                  </a:lnTo>
                  <a:lnTo>
                    <a:pt x="331" y="103"/>
                  </a:lnTo>
                  <a:lnTo>
                    <a:pt x="331" y="88"/>
                  </a:lnTo>
                  <a:lnTo>
                    <a:pt x="341" y="75"/>
                  </a:lnTo>
                  <a:lnTo>
                    <a:pt x="351" y="60"/>
                  </a:lnTo>
                  <a:lnTo>
                    <a:pt x="358" y="46"/>
                  </a:lnTo>
                  <a:lnTo>
                    <a:pt x="359" y="32"/>
                  </a:lnTo>
                  <a:lnTo>
                    <a:pt x="356" y="17"/>
                  </a:lnTo>
                  <a:lnTo>
                    <a:pt x="349" y="4"/>
                  </a:lnTo>
                  <a:lnTo>
                    <a:pt x="343" y="0"/>
                  </a:lnTo>
                  <a:lnTo>
                    <a:pt x="341" y="11"/>
                  </a:lnTo>
                  <a:lnTo>
                    <a:pt x="342" y="15"/>
                  </a:lnTo>
                  <a:lnTo>
                    <a:pt x="344" y="23"/>
                  </a:lnTo>
                  <a:lnTo>
                    <a:pt x="342" y="37"/>
                  </a:lnTo>
                  <a:lnTo>
                    <a:pt x="334" y="52"/>
                  </a:lnTo>
                  <a:lnTo>
                    <a:pt x="327" y="61"/>
                  </a:lnTo>
                  <a:lnTo>
                    <a:pt x="318" y="71"/>
                  </a:lnTo>
                  <a:lnTo>
                    <a:pt x="309" y="82"/>
                  </a:lnTo>
                  <a:lnTo>
                    <a:pt x="298" y="93"/>
                  </a:lnTo>
                  <a:lnTo>
                    <a:pt x="288" y="103"/>
                  </a:lnTo>
                  <a:lnTo>
                    <a:pt x="278" y="113"/>
                  </a:lnTo>
                  <a:lnTo>
                    <a:pt x="270" y="120"/>
                  </a:lnTo>
                  <a:lnTo>
                    <a:pt x="263" y="124"/>
                  </a:lnTo>
                  <a:lnTo>
                    <a:pt x="257" y="129"/>
                  </a:lnTo>
                  <a:lnTo>
                    <a:pt x="249" y="136"/>
                  </a:lnTo>
                  <a:lnTo>
                    <a:pt x="241" y="144"/>
                  </a:lnTo>
                  <a:lnTo>
                    <a:pt x="232" y="153"/>
                  </a:lnTo>
                  <a:lnTo>
                    <a:pt x="224" y="162"/>
                  </a:lnTo>
                  <a:lnTo>
                    <a:pt x="215" y="170"/>
                  </a:lnTo>
                  <a:lnTo>
                    <a:pt x="209" y="176"/>
                  </a:lnTo>
                  <a:lnTo>
                    <a:pt x="204" y="181"/>
                  </a:lnTo>
                  <a:lnTo>
                    <a:pt x="202" y="183"/>
                  </a:lnTo>
                  <a:lnTo>
                    <a:pt x="203" y="183"/>
                  </a:lnTo>
                  <a:lnTo>
                    <a:pt x="206" y="183"/>
                  </a:lnTo>
                  <a:lnTo>
                    <a:pt x="212" y="182"/>
                  </a:lnTo>
                  <a:lnTo>
                    <a:pt x="218" y="179"/>
                  </a:lnTo>
                  <a:lnTo>
                    <a:pt x="225" y="177"/>
                  </a:lnTo>
                  <a:lnTo>
                    <a:pt x="232" y="174"/>
                  </a:lnTo>
                  <a:lnTo>
                    <a:pt x="238" y="170"/>
                  </a:lnTo>
                  <a:lnTo>
                    <a:pt x="248" y="167"/>
                  </a:lnTo>
                  <a:lnTo>
                    <a:pt x="251" y="168"/>
                  </a:lnTo>
                  <a:lnTo>
                    <a:pt x="253" y="176"/>
                  </a:lnTo>
                  <a:lnTo>
                    <a:pt x="253" y="187"/>
                  </a:lnTo>
                  <a:lnTo>
                    <a:pt x="252" y="199"/>
                  </a:lnTo>
                  <a:lnTo>
                    <a:pt x="251" y="213"/>
                  </a:lnTo>
                  <a:lnTo>
                    <a:pt x="249" y="229"/>
                  </a:lnTo>
                  <a:lnTo>
                    <a:pt x="247" y="243"/>
                  </a:lnTo>
                  <a:lnTo>
                    <a:pt x="245" y="242"/>
                  </a:lnTo>
                  <a:lnTo>
                    <a:pt x="244" y="242"/>
                  </a:lnTo>
                  <a:lnTo>
                    <a:pt x="242" y="242"/>
                  </a:lnTo>
                  <a:lnTo>
                    <a:pt x="241" y="242"/>
                  </a:lnTo>
                  <a:lnTo>
                    <a:pt x="225" y="242"/>
                  </a:lnTo>
                  <a:lnTo>
                    <a:pt x="210" y="244"/>
                  </a:lnTo>
                  <a:lnTo>
                    <a:pt x="195" y="246"/>
                  </a:lnTo>
                  <a:lnTo>
                    <a:pt x="182" y="250"/>
                  </a:lnTo>
                  <a:lnTo>
                    <a:pt x="171" y="254"/>
                  </a:lnTo>
                  <a:lnTo>
                    <a:pt x="160" y="258"/>
                  </a:lnTo>
                  <a:lnTo>
                    <a:pt x="150" y="261"/>
                  </a:lnTo>
                  <a:lnTo>
                    <a:pt x="142" y="263"/>
                  </a:lnTo>
                  <a:lnTo>
                    <a:pt x="130" y="266"/>
                  </a:lnTo>
                  <a:lnTo>
                    <a:pt x="114" y="270"/>
                  </a:lnTo>
                  <a:lnTo>
                    <a:pt x="95" y="277"/>
                  </a:lnTo>
                  <a:lnTo>
                    <a:pt x="74" y="283"/>
                  </a:lnTo>
                  <a:lnTo>
                    <a:pt x="54" y="291"/>
                  </a:lnTo>
                  <a:lnTo>
                    <a:pt x="37" y="298"/>
                  </a:lnTo>
                  <a:lnTo>
                    <a:pt x="24" y="305"/>
                  </a:lnTo>
                  <a:lnTo>
                    <a:pt x="19" y="311"/>
                  </a:lnTo>
                  <a:lnTo>
                    <a:pt x="13" y="319"/>
                  </a:lnTo>
                  <a:lnTo>
                    <a:pt x="7" y="327"/>
                  </a:lnTo>
                  <a:lnTo>
                    <a:pt x="2" y="338"/>
                  </a:lnTo>
                  <a:lnTo>
                    <a:pt x="0" y="356"/>
                  </a:lnTo>
                  <a:lnTo>
                    <a:pt x="1" y="367"/>
                  </a:lnTo>
                  <a:lnTo>
                    <a:pt x="6" y="362"/>
                  </a:lnTo>
                  <a:lnTo>
                    <a:pt x="13" y="350"/>
                  </a:lnTo>
                  <a:lnTo>
                    <a:pt x="20" y="337"/>
                  </a:lnTo>
                  <a:lnTo>
                    <a:pt x="24" y="331"/>
                  </a:lnTo>
                  <a:lnTo>
                    <a:pt x="29" y="327"/>
                  </a:lnTo>
                  <a:lnTo>
                    <a:pt x="37" y="321"/>
                  </a:lnTo>
                  <a:lnTo>
                    <a:pt x="45" y="315"/>
                  </a:lnTo>
                  <a:lnTo>
                    <a:pt x="54" y="311"/>
                  </a:lnTo>
                  <a:lnTo>
                    <a:pt x="66" y="306"/>
                  </a:lnTo>
                  <a:lnTo>
                    <a:pt x="80" y="301"/>
                  </a:lnTo>
                  <a:lnTo>
                    <a:pt x="93" y="298"/>
                  </a:lnTo>
                  <a:lnTo>
                    <a:pt x="108" y="295"/>
                  </a:lnTo>
                  <a:lnTo>
                    <a:pt x="121" y="291"/>
                  </a:lnTo>
                  <a:lnTo>
                    <a:pt x="133" y="286"/>
                  </a:lnTo>
                  <a:lnTo>
                    <a:pt x="143" y="282"/>
                  </a:lnTo>
                  <a:lnTo>
                    <a:pt x="153" y="277"/>
                  </a:lnTo>
                  <a:lnTo>
                    <a:pt x="165" y="273"/>
                  </a:lnTo>
                  <a:lnTo>
                    <a:pt x="176" y="269"/>
                  </a:lnTo>
                  <a:lnTo>
                    <a:pt x="190" y="265"/>
                  </a:lnTo>
                  <a:lnTo>
                    <a:pt x="198" y="262"/>
                  </a:lnTo>
                  <a:lnTo>
                    <a:pt x="199" y="262"/>
                  </a:lnTo>
                  <a:lnTo>
                    <a:pt x="197" y="263"/>
                  </a:lnTo>
                  <a:lnTo>
                    <a:pt x="190" y="267"/>
                  </a:lnTo>
                  <a:lnTo>
                    <a:pt x="181" y="271"/>
                  </a:lnTo>
                  <a:lnTo>
                    <a:pt x="171" y="278"/>
                  </a:lnTo>
                  <a:lnTo>
                    <a:pt x="160" y="286"/>
                  </a:lnTo>
                  <a:lnTo>
                    <a:pt x="151" y="295"/>
                  </a:lnTo>
                  <a:lnTo>
                    <a:pt x="141" y="305"/>
                  </a:lnTo>
                  <a:lnTo>
                    <a:pt x="129" y="319"/>
                  </a:lnTo>
                  <a:lnTo>
                    <a:pt x="115" y="335"/>
                  </a:lnTo>
                  <a:lnTo>
                    <a:pt x="100" y="352"/>
                  </a:lnTo>
                  <a:lnTo>
                    <a:pt x="87" y="371"/>
                  </a:lnTo>
                  <a:lnTo>
                    <a:pt x="75" y="390"/>
                  </a:lnTo>
                  <a:lnTo>
                    <a:pt x="66" y="411"/>
                  </a:lnTo>
                  <a:lnTo>
                    <a:pt x="60" y="430"/>
                  </a:lnTo>
                  <a:lnTo>
                    <a:pt x="60" y="432"/>
                  </a:lnTo>
                  <a:lnTo>
                    <a:pt x="62" y="432"/>
                  </a:lnTo>
                  <a:lnTo>
                    <a:pt x="65" y="429"/>
                  </a:lnTo>
                  <a:lnTo>
                    <a:pt x="69" y="426"/>
                  </a:lnTo>
                  <a:lnTo>
                    <a:pt x="75" y="420"/>
                  </a:lnTo>
                  <a:lnTo>
                    <a:pt x="84" y="411"/>
                  </a:lnTo>
                  <a:lnTo>
                    <a:pt x="96" y="397"/>
                  </a:lnTo>
                  <a:lnTo>
                    <a:pt x="107" y="382"/>
                  </a:lnTo>
                  <a:lnTo>
                    <a:pt x="118" y="367"/>
                  </a:lnTo>
                  <a:lnTo>
                    <a:pt x="127" y="353"/>
                  </a:lnTo>
                  <a:lnTo>
                    <a:pt x="134" y="339"/>
                  </a:lnTo>
                  <a:lnTo>
                    <a:pt x="142" y="328"/>
                  </a:lnTo>
                  <a:lnTo>
                    <a:pt x="150" y="318"/>
                  </a:lnTo>
                  <a:lnTo>
                    <a:pt x="158" y="309"/>
                  </a:lnTo>
                  <a:lnTo>
                    <a:pt x="168" y="303"/>
                  </a:lnTo>
                  <a:lnTo>
                    <a:pt x="179" y="296"/>
                  </a:lnTo>
                  <a:lnTo>
                    <a:pt x="189" y="289"/>
                  </a:lnTo>
                  <a:lnTo>
                    <a:pt x="199" y="282"/>
                  </a:lnTo>
                  <a:lnTo>
                    <a:pt x="209" y="275"/>
                  </a:lnTo>
                  <a:lnTo>
                    <a:pt x="218" y="269"/>
                  </a:lnTo>
                  <a:lnTo>
                    <a:pt x="227" y="265"/>
                  </a:lnTo>
                  <a:lnTo>
                    <a:pt x="235" y="261"/>
                  </a:lnTo>
                  <a:lnTo>
                    <a:pt x="242" y="260"/>
                  </a:lnTo>
                  <a:lnTo>
                    <a:pt x="250" y="261"/>
                  </a:lnTo>
                  <a:lnTo>
                    <a:pt x="259" y="263"/>
                  </a:lnTo>
                  <a:lnTo>
                    <a:pt x="270" y="267"/>
                  </a:lnTo>
                  <a:lnTo>
                    <a:pt x="280" y="271"/>
                  </a:lnTo>
                  <a:lnTo>
                    <a:pt x="290" y="277"/>
                  </a:lnTo>
                  <a:lnTo>
                    <a:pt x="300" y="284"/>
                  </a:lnTo>
                  <a:lnTo>
                    <a:pt x="308" y="291"/>
                  </a:lnTo>
                  <a:lnTo>
                    <a:pt x="313" y="298"/>
                  </a:lnTo>
                  <a:lnTo>
                    <a:pt x="319" y="307"/>
                  </a:lnTo>
                  <a:lnTo>
                    <a:pt x="326" y="319"/>
                  </a:lnTo>
                  <a:lnTo>
                    <a:pt x="333" y="333"/>
                  </a:lnTo>
                  <a:lnTo>
                    <a:pt x="341" y="345"/>
                  </a:lnTo>
                  <a:lnTo>
                    <a:pt x="348" y="357"/>
                  </a:lnTo>
                  <a:lnTo>
                    <a:pt x="355" y="364"/>
                  </a:lnTo>
                  <a:lnTo>
                    <a:pt x="361" y="366"/>
                  </a:lnTo>
                  <a:lnTo>
                    <a:pt x="364" y="362"/>
                  </a:lnTo>
                  <a:lnTo>
                    <a:pt x="364" y="360"/>
                  </a:lnTo>
                  <a:lnTo>
                    <a:pt x="362" y="354"/>
                  </a:lnTo>
                  <a:lnTo>
                    <a:pt x="359" y="346"/>
                  </a:lnTo>
                  <a:lnTo>
                    <a:pt x="355" y="336"/>
                  </a:lnTo>
                  <a:lnTo>
                    <a:pt x="350" y="323"/>
                  </a:lnTo>
                  <a:lnTo>
                    <a:pt x="343" y="311"/>
                  </a:lnTo>
                  <a:lnTo>
                    <a:pt x="335" y="298"/>
                  </a:lnTo>
                  <a:lnTo>
                    <a:pt x="326" y="2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395" name="Freeform 44">
              <a:extLst>
                <a:ext uri="{FF2B5EF4-FFF2-40B4-BE49-F238E27FC236}">
                  <a16:creationId xmlns:a16="http://schemas.microsoft.com/office/drawing/2014/main" id="{D3AB464B-6915-4793-88CF-9F2F87084C84}"/>
                </a:ext>
              </a:extLst>
            </p:cNvPr>
            <p:cNvSpPr>
              <a:spLocks/>
            </p:cNvSpPr>
            <p:nvPr/>
          </p:nvSpPr>
          <p:spPr bwMode="auto">
            <a:xfrm>
              <a:off x="1271" y="2635"/>
              <a:ext cx="177" cy="191"/>
            </a:xfrm>
            <a:custGeom>
              <a:avLst/>
              <a:gdLst>
                <a:gd name="T0" fmla="*/ 62 w 356"/>
                <a:gd name="T1" fmla="*/ 186 h 382"/>
                <a:gd name="T2" fmla="*/ 42 w 356"/>
                <a:gd name="T3" fmla="*/ 172 h 382"/>
                <a:gd name="T4" fmla="*/ 30 w 356"/>
                <a:gd name="T5" fmla="*/ 162 h 382"/>
                <a:gd name="T6" fmla="*/ 16 w 356"/>
                <a:gd name="T7" fmla="*/ 137 h 382"/>
                <a:gd name="T8" fmla="*/ 18 w 356"/>
                <a:gd name="T9" fmla="*/ 88 h 382"/>
                <a:gd name="T10" fmla="*/ 51 w 356"/>
                <a:gd name="T11" fmla="*/ 69 h 382"/>
                <a:gd name="T12" fmla="*/ 89 w 356"/>
                <a:gd name="T13" fmla="*/ 52 h 382"/>
                <a:gd name="T14" fmla="*/ 86 w 356"/>
                <a:gd name="T15" fmla="*/ 58 h 382"/>
                <a:gd name="T16" fmla="*/ 56 w 356"/>
                <a:gd name="T17" fmla="*/ 88 h 382"/>
                <a:gd name="T18" fmla="*/ 36 w 356"/>
                <a:gd name="T19" fmla="*/ 126 h 382"/>
                <a:gd name="T20" fmla="*/ 35 w 356"/>
                <a:gd name="T21" fmla="*/ 151 h 382"/>
                <a:gd name="T22" fmla="*/ 52 w 356"/>
                <a:gd name="T23" fmla="*/ 167 h 382"/>
                <a:gd name="T24" fmla="*/ 74 w 356"/>
                <a:gd name="T25" fmla="*/ 174 h 382"/>
                <a:gd name="T26" fmla="*/ 86 w 356"/>
                <a:gd name="T27" fmla="*/ 170 h 382"/>
                <a:gd name="T28" fmla="*/ 77 w 356"/>
                <a:gd name="T29" fmla="*/ 165 h 382"/>
                <a:gd name="T30" fmla="*/ 59 w 356"/>
                <a:gd name="T31" fmla="*/ 158 h 382"/>
                <a:gd name="T32" fmla="*/ 45 w 356"/>
                <a:gd name="T33" fmla="*/ 139 h 382"/>
                <a:gd name="T34" fmla="*/ 57 w 356"/>
                <a:gd name="T35" fmla="*/ 109 h 382"/>
                <a:gd name="T36" fmla="*/ 76 w 356"/>
                <a:gd name="T37" fmla="*/ 80 h 382"/>
                <a:gd name="T38" fmla="*/ 90 w 356"/>
                <a:gd name="T39" fmla="*/ 78 h 382"/>
                <a:gd name="T40" fmla="*/ 103 w 356"/>
                <a:gd name="T41" fmla="*/ 90 h 382"/>
                <a:gd name="T42" fmla="*/ 111 w 356"/>
                <a:gd name="T43" fmla="*/ 111 h 382"/>
                <a:gd name="T44" fmla="*/ 111 w 356"/>
                <a:gd name="T45" fmla="*/ 136 h 382"/>
                <a:gd name="T46" fmla="*/ 117 w 356"/>
                <a:gd name="T47" fmla="*/ 105 h 382"/>
                <a:gd name="T48" fmla="*/ 105 w 356"/>
                <a:gd name="T49" fmla="*/ 79 h 382"/>
                <a:gd name="T50" fmla="*/ 90 w 356"/>
                <a:gd name="T51" fmla="*/ 67 h 382"/>
                <a:gd name="T52" fmla="*/ 91 w 356"/>
                <a:gd name="T53" fmla="*/ 64 h 382"/>
                <a:gd name="T54" fmla="*/ 104 w 356"/>
                <a:gd name="T55" fmla="*/ 54 h 382"/>
                <a:gd name="T56" fmla="*/ 129 w 356"/>
                <a:gd name="T57" fmla="*/ 45 h 382"/>
                <a:gd name="T58" fmla="*/ 159 w 356"/>
                <a:gd name="T59" fmla="*/ 62 h 382"/>
                <a:gd name="T60" fmla="*/ 177 w 356"/>
                <a:gd name="T61" fmla="*/ 70 h 382"/>
                <a:gd name="T62" fmla="*/ 170 w 356"/>
                <a:gd name="T63" fmla="*/ 56 h 382"/>
                <a:gd name="T64" fmla="*/ 165 w 356"/>
                <a:gd name="T65" fmla="*/ 35 h 382"/>
                <a:gd name="T66" fmla="*/ 155 w 356"/>
                <a:gd name="T67" fmla="*/ 19 h 382"/>
                <a:gd name="T68" fmla="*/ 133 w 356"/>
                <a:gd name="T69" fmla="*/ 11 h 382"/>
                <a:gd name="T70" fmla="*/ 110 w 356"/>
                <a:gd name="T71" fmla="*/ 3 h 382"/>
                <a:gd name="T72" fmla="*/ 95 w 356"/>
                <a:gd name="T73" fmla="*/ 0 h 382"/>
                <a:gd name="T74" fmla="*/ 90 w 356"/>
                <a:gd name="T75" fmla="*/ 6 h 382"/>
                <a:gd name="T76" fmla="*/ 128 w 356"/>
                <a:gd name="T77" fmla="*/ 20 h 382"/>
                <a:gd name="T78" fmla="*/ 151 w 356"/>
                <a:gd name="T79" fmla="*/ 30 h 382"/>
                <a:gd name="T80" fmla="*/ 153 w 356"/>
                <a:gd name="T81" fmla="*/ 39 h 382"/>
                <a:gd name="T82" fmla="*/ 145 w 356"/>
                <a:gd name="T83" fmla="*/ 38 h 382"/>
                <a:gd name="T84" fmla="*/ 118 w 356"/>
                <a:gd name="T85" fmla="*/ 37 h 382"/>
                <a:gd name="T86" fmla="*/ 91 w 356"/>
                <a:gd name="T87" fmla="*/ 43 h 382"/>
                <a:gd name="T88" fmla="*/ 62 w 356"/>
                <a:gd name="T89" fmla="*/ 53 h 382"/>
                <a:gd name="T90" fmla="*/ 16 w 356"/>
                <a:gd name="T91" fmla="*/ 71 h 382"/>
                <a:gd name="T92" fmla="*/ 4 w 356"/>
                <a:gd name="T93" fmla="*/ 92 h 382"/>
                <a:gd name="T94" fmla="*/ 3 w 356"/>
                <a:gd name="T95" fmla="*/ 135 h 382"/>
                <a:gd name="T96" fmla="*/ 30 w 356"/>
                <a:gd name="T97" fmla="*/ 173 h 382"/>
                <a:gd name="T98" fmla="*/ 58 w 356"/>
                <a:gd name="T99" fmla="*/ 190 h 3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56" h="382">
                  <a:moveTo>
                    <a:pt x="127" y="382"/>
                  </a:moveTo>
                  <a:lnTo>
                    <a:pt x="132" y="381"/>
                  </a:lnTo>
                  <a:lnTo>
                    <a:pt x="131" y="377"/>
                  </a:lnTo>
                  <a:lnTo>
                    <a:pt x="124" y="371"/>
                  </a:lnTo>
                  <a:lnTo>
                    <a:pt x="115" y="364"/>
                  </a:lnTo>
                  <a:lnTo>
                    <a:pt x="105" y="356"/>
                  </a:lnTo>
                  <a:lnTo>
                    <a:pt x="94" y="350"/>
                  </a:lnTo>
                  <a:lnTo>
                    <a:pt x="85" y="344"/>
                  </a:lnTo>
                  <a:lnTo>
                    <a:pt x="80" y="340"/>
                  </a:lnTo>
                  <a:lnTo>
                    <a:pt x="75" y="337"/>
                  </a:lnTo>
                  <a:lnTo>
                    <a:pt x="68" y="331"/>
                  </a:lnTo>
                  <a:lnTo>
                    <a:pt x="61" y="323"/>
                  </a:lnTo>
                  <a:lnTo>
                    <a:pt x="53" y="314"/>
                  </a:lnTo>
                  <a:lnTo>
                    <a:pt x="45" y="302"/>
                  </a:lnTo>
                  <a:lnTo>
                    <a:pt x="38" y="288"/>
                  </a:lnTo>
                  <a:lnTo>
                    <a:pt x="32" y="274"/>
                  </a:lnTo>
                  <a:lnTo>
                    <a:pt x="28" y="256"/>
                  </a:lnTo>
                  <a:lnTo>
                    <a:pt x="24" y="223"/>
                  </a:lnTo>
                  <a:lnTo>
                    <a:pt x="28" y="195"/>
                  </a:lnTo>
                  <a:lnTo>
                    <a:pt x="36" y="175"/>
                  </a:lnTo>
                  <a:lnTo>
                    <a:pt x="51" y="161"/>
                  </a:lnTo>
                  <a:lnTo>
                    <a:pt x="63" y="154"/>
                  </a:lnTo>
                  <a:lnTo>
                    <a:pt x="81" y="146"/>
                  </a:lnTo>
                  <a:lnTo>
                    <a:pt x="103" y="137"/>
                  </a:lnTo>
                  <a:lnTo>
                    <a:pt x="124" y="126"/>
                  </a:lnTo>
                  <a:lnTo>
                    <a:pt x="146" y="117"/>
                  </a:lnTo>
                  <a:lnTo>
                    <a:pt x="166" y="109"/>
                  </a:lnTo>
                  <a:lnTo>
                    <a:pt x="180" y="103"/>
                  </a:lnTo>
                  <a:lnTo>
                    <a:pt x="188" y="101"/>
                  </a:lnTo>
                  <a:lnTo>
                    <a:pt x="189" y="102"/>
                  </a:lnTo>
                  <a:lnTo>
                    <a:pt x="183" y="108"/>
                  </a:lnTo>
                  <a:lnTo>
                    <a:pt x="173" y="116"/>
                  </a:lnTo>
                  <a:lnTo>
                    <a:pt x="160" y="127"/>
                  </a:lnTo>
                  <a:lnTo>
                    <a:pt x="144" y="141"/>
                  </a:lnTo>
                  <a:lnTo>
                    <a:pt x="128" y="157"/>
                  </a:lnTo>
                  <a:lnTo>
                    <a:pt x="113" y="176"/>
                  </a:lnTo>
                  <a:lnTo>
                    <a:pt x="99" y="195"/>
                  </a:lnTo>
                  <a:lnTo>
                    <a:pt x="88" y="215"/>
                  </a:lnTo>
                  <a:lnTo>
                    <a:pt x="80" y="233"/>
                  </a:lnTo>
                  <a:lnTo>
                    <a:pt x="73" y="251"/>
                  </a:lnTo>
                  <a:lnTo>
                    <a:pt x="69" y="265"/>
                  </a:lnTo>
                  <a:lnTo>
                    <a:pt x="67" y="279"/>
                  </a:lnTo>
                  <a:lnTo>
                    <a:pt x="68" y="291"/>
                  </a:lnTo>
                  <a:lnTo>
                    <a:pt x="71" y="301"/>
                  </a:lnTo>
                  <a:lnTo>
                    <a:pt x="77" y="310"/>
                  </a:lnTo>
                  <a:lnTo>
                    <a:pt x="85" y="318"/>
                  </a:lnTo>
                  <a:lnTo>
                    <a:pt x="94" y="326"/>
                  </a:lnTo>
                  <a:lnTo>
                    <a:pt x="105" y="333"/>
                  </a:lnTo>
                  <a:lnTo>
                    <a:pt x="115" y="339"/>
                  </a:lnTo>
                  <a:lnTo>
                    <a:pt x="127" y="343"/>
                  </a:lnTo>
                  <a:lnTo>
                    <a:pt x="138" y="346"/>
                  </a:lnTo>
                  <a:lnTo>
                    <a:pt x="149" y="347"/>
                  </a:lnTo>
                  <a:lnTo>
                    <a:pt x="159" y="347"/>
                  </a:lnTo>
                  <a:lnTo>
                    <a:pt x="167" y="345"/>
                  </a:lnTo>
                  <a:lnTo>
                    <a:pt x="172" y="343"/>
                  </a:lnTo>
                  <a:lnTo>
                    <a:pt x="172" y="340"/>
                  </a:lnTo>
                  <a:lnTo>
                    <a:pt x="170" y="337"/>
                  </a:lnTo>
                  <a:lnTo>
                    <a:pt x="167" y="333"/>
                  </a:lnTo>
                  <a:lnTo>
                    <a:pt x="161" y="331"/>
                  </a:lnTo>
                  <a:lnTo>
                    <a:pt x="155" y="329"/>
                  </a:lnTo>
                  <a:lnTo>
                    <a:pt x="149" y="326"/>
                  </a:lnTo>
                  <a:lnTo>
                    <a:pt x="141" y="324"/>
                  </a:lnTo>
                  <a:lnTo>
                    <a:pt x="130" y="321"/>
                  </a:lnTo>
                  <a:lnTo>
                    <a:pt x="119" y="316"/>
                  </a:lnTo>
                  <a:lnTo>
                    <a:pt x="107" y="309"/>
                  </a:lnTo>
                  <a:lnTo>
                    <a:pt x="98" y="301"/>
                  </a:lnTo>
                  <a:lnTo>
                    <a:pt x="91" y="290"/>
                  </a:lnTo>
                  <a:lnTo>
                    <a:pt x="90" y="277"/>
                  </a:lnTo>
                  <a:lnTo>
                    <a:pt x="93" y="260"/>
                  </a:lnTo>
                  <a:lnTo>
                    <a:pt x="99" y="246"/>
                  </a:lnTo>
                  <a:lnTo>
                    <a:pt x="107" y="232"/>
                  </a:lnTo>
                  <a:lnTo>
                    <a:pt x="115" y="217"/>
                  </a:lnTo>
                  <a:lnTo>
                    <a:pt x="124" y="202"/>
                  </a:lnTo>
                  <a:lnTo>
                    <a:pt x="134" y="187"/>
                  </a:lnTo>
                  <a:lnTo>
                    <a:pt x="144" y="172"/>
                  </a:lnTo>
                  <a:lnTo>
                    <a:pt x="153" y="160"/>
                  </a:lnTo>
                  <a:lnTo>
                    <a:pt x="162" y="148"/>
                  </a:lnTo>
                  <a:lnTo>
                    <a:pt x="168" y="150"/>
                  </a:lnTo>
                  <a:lnTo>
                    <a:pt x="175" y="153"/>
                  </a:lnTo>
                  <a:lnTo>
                    <a:pt x="182" y="156"/>
                  </a:lnTo>
                  <a:lnTo>
                    <a:pt x="190" y="160"/>
                  </a:lnTo>
                  <a:lnTo>
                    <a:pt x="197" y="165"/>
                  </a:lnTo>
                  <a:lnTo>
                    <a:pt x="204" y="172"/>
                  </a:lnTo>
                  <a:lnTo>
                    <a:pt x="208" y="180"/>
                  </a:lnTo>
                  <a:lnTo>
                    <a:pt x="213" y="189"/>
                  </a:lnTo>
                  <a:lnTo>
                    <a:pt x="217" y="200"/>
                  </a:lnTo>
                  <a:lnTo>
                    <a:pt x="220" y="210"/>
                  </a:lnTo>
                  <a:lnTo>
                    <a:pt x="223" y="221"/>
                  </a:lnTo>
                  <a:lnTo>
                    <a:pt x="226" y="230"/>
                  </a:lnTo>
                  <a:lnTo>
                    <a:pt x="227" y="248"/>
                  </a:lnTo>
                  <a:lnTo>
                    <a:pt x="225" y="264"/>
                  </a:lnTo>
                  <a:lnTo>
                    <a:pt x="223" y="272"/>
                  </a:lnTo>
                  <a:lnTo>
                    <a:pt x="227" y="269"/>
                  </a:lnTo>
                  <a:lnTo>
                    <a:pt x="234" y="254"/>
                  </a:lnTo>
                  <a:lnTo>
                    <a:pt x="237" y="233"/>
                  </a:lnTo>
                  <a:lnTo>
                    <a:pt x="236" y="210"/>
                  </a:lnTo>
                  <a:lnTo>
                    <a:pt x="229" y="185"/>
                  </a:lnTo>
                  <a:lnTo>
                    <a:pt x="225" y="175"/>
                  </a:lnTo>
                  <a:lnTo>
                    <a:pt x="219" y="165"/>
                  </a:lnTo>
                  <a:lnTo>
                    <a:pt x="211" y="157"/>
                  </a:lnTo>
                  <a:lnTo>
                    <a:pt x="204" y="149"/>
                  </a:lnTo>
                  <a:lnTo>
                    <a:pt x="196" y="143"/>
                  </a:lnTo>
                  <a:lnTo>
                    <a:pt x="189" y="138"/>
                  </a:lnTo>
                  <a:lnTo>
                    <a:pt x="182" y="134"/>
                  </a:lnTo>
                  <a:lnTo>
                    <a:pt x="177" y="131"/>
                  </a:lnTo>
                  <a:lnTo>
                    <a:pt x="180" y="130"/>
                  </a:lnTo>
                  <a:lnTo>
                    <a:pt x="181" y="128"/>
                  </a:lnTo>
                  <a:lnTo>
                    <a:pt x="183" y="127"/>
                  </a:lnTo>
                  <a:lnTo>
                    <a:pt x="184" y="126"/>
                  </a:lnTo>
                  <a:lnTo>
                    <a:pt x="191" y="122"/>
                  </a:lnTo>
                  <a:lnTo>
                    <a:pt x="199" y="115"/>
                  </a:lnTo>
                  <a:lnTo>
                    <a:pt x="210" y="108"/>
                  </a:lnTo>
                  <a:lnTo>
                    <a:pt x="221" y="100"/>
                  </a:lnTo>
                  <a:lnTo>
                    <a:pt x="234" y="95"/>
                  </a:lnTo>
                  <a:lnTo>
                    <a:pt x="246" y="92"/>
                  </a:lnTo>
                  <a:lnTo>
                    <a:pt x="260" y="90"/>
                  </a:lnTo>
                  <a:lnTo>
                    <a:pt x="275" y="95"/>
                  </a:lnTo>
                  <a:lnTo>
                    <a:pt x="290" y="103"/>
                  </a:lnTo>
                  <a:lnTo>
                    <a:pt x="305" y="113"/>
                  </a:lnTo>
                  <a:lnTo>
                    <a:pt x="320" y="124"/>
                  </a:lnTo>
                  <a:lnTo>
                    <a:pt x="334" y="133"/>
                  </a:lnTo>
                  <a:lnTo>
                    <a:pt x="344" y="140"/>
                  </a:lnTo>
                  <a:lnTo>
                    <a:pt x="352" y="142"/>
                  </a:lnTo>
                  <a:lnTo>
                    <a:pt x="356" y="139"/>
                  </a:lnTo>
                  <a:lnTo>
                    <a:pt x="355" y="128"/>
                  </a:lnTo>
                  <a:lnTo>
                    <a:pt x="354" y="126"/>
                  </a:lnTo>
                  <a:lnTo>
                    <a:pt x="349" y="119"/>
                  </a:lnTo>
                  <a:lnTo>
                    <a:pt x="342" y="111"/>
                  </a:lnTo>
                  <a:lnTo>
                    <a:pt x="332" y="101"/>
                  </a:lnTo>
                  <a:lnTo>
                    <a:pt x="333" y="93"/>
                  </a:lnTo>
                  <a:lnTo>
                    <a:pt x="333" y="81"/>
                  </a:lnTo>
                  <a:lnTo>
                    <a:pt x="332" y="70"/>
                  </a:lnTo>
                  <a:lnTo>
                    <a:pt x="329" y="58"/>
                  </a:lnTo>
                  <a:lnTo>
                    <a:pt x="326" y="50"/>
                  </a:lnTo>
                  <a:lnTo>
                    <a:pt x="320" y="43"/>
                  </a:lnTo>
                  <a:lnTo>
                    <a:pt x="312" y="38"/>
                  </a:lnTo>
                  <a:lnTo>
                    <a:pt x="303" y="33"/>
                  </a:lnTo>
                  <a:lnTo>
                    <a:pt x="292" y="28"/>
                  </a:lnTo>
                  <a:lnTo>
                    <a:pt x="281" y="25"/>
                  </a:lnTo>
                  <a:lnTo>
                    <a:pt x="268" y="21"/>
                  </a:lnTo>
                  <a:lnTo>
                    <a:pt x="256" y="17"/>
                  </a:lnTo>
                  <a:lnTo>
                    <a:pt x="243" y="12"/>
                  </a:lnTo>
                  <a:lnTo>
                    <a:pt x="231" y="9"/>
                  </a:lnTo>
                  <a:lnTo>
                    <a:pt x="221" y="6"/>
                  </a:lnTo>
                  <a:lnTo>
                    <a:pt x="211" y="4"/>
                  </a:lnTo>
                  <a:lnTo>
                    <a:pt x="203" y="2"/>
                  </a:lnTo>
                  <a:lnTo>
                    <a:pt x="197" y="1"/>
                  </a:lnTo>
                  <a:lnTo>
                    <a:pt x="192" y="0"/>
                  </a:lnTo>
                  <a:lnTo>
                    <a:pt x="191" y="0"/>
                  </a:lnTo>
                  <a:lnTo>
                    <a:pt x="177" y="3"/>
                  </a:lnTo>
                  <a:lnTo>
                    <a:pt x="175" y="8"/>
                  </a:lnTo>
                  <a:lnTo>
                    <a:pt x="182" y="12"/>
                  </a:lnTo>
                  <a:lnTo>
                    <a:pt x="196" y="19"/>
                  </a:lnTo>
                  <a:lnTo>
                    <a:pt x="215" y="26"/>
                  </a:lnTo>
                  <a:lnTo>
                    <a:pt x="236" y="33"/>
                  </a:lnTo>
                  <a:lnTo>
                    <a:pt x="258" y="40"/>
                  </a:lnTo>
                  <a:lnTo>
                    <a:pt x="278" y="46"/>
                  </a:lnTo>
                  <a:lnTo>
                    <a:pt x="289" y="50"/>
                  </a:lnTo>
                  <a:lnTo>
                    <a:pt x="297" y="55"/>
                  </a:lnTo>
                  <a:lnTo>
                    <a:pt x="303" y="59"/>
                  </a:lnTo>
                  <a:lnTo>
                    <a:pt x="305" y="63"/>
                  </a:lnTo>
                  <a:lnTo>
                    <a:pt x="306" y="67"/>
                  </a:lnTo>
                  <a:lnTo>
                    <a:pt x="307" y="72"/>
                  </a:lnTo>
                  <a:lnTo>
                    <a:pt x="307" y="77"/>
                  </a:lnTo>
                  <a:lnTo>
                    <a:pt x="307" y="82"/>
                  </a:lnTo>
                  <a:lnTo>
                    <a:pt x="302" y="80"/>
                  </a:lnTo>
                  <a:lnTo>
                    <a:pt x="297" y="78"/>
                  </a:lnTo>
                  <a:lnTo>
                    <a:pt x="291" y="76"/>
                  </a:lnTo>
                  <a:lnTo>
                    <a:pt x="286" y="74"/>
                  </a:lnTo>
                  <a:lnTo>
                    <a:pt x="269" y="72"/>
                  </a:lnTo>
                  <a:lnTo>
                    <a:pt x="253" y="72"/>
                  </a:lnTo>
                  <a:lnTo>
                    <a:pt x="237" y="73"/>
                  </a:lnTo>
                  <a:lnTo>
                    <a:pt x="222" y="76"/>
                  </a:lnTo>
                  <a:lnTo>
                    <a:pt x="207" y="79"/>
                  </a:lnTo>
                  <a:lnTo>
                    <a:pt x="195" y="82"/>
                  </a:lnTo>
                  <a:lnTo>
                    <a:pt x="184" y="86"/>
                  </a:lnTo>
                  <a:lnTo>
                    <a:pt x="177" y="88"/>
                  </a:lnTo>
                  <a:lnTo>
                    <a:pt x="167" y="92"/>
                  </a:lnTo>
                  <a:lnTo>
                    <a:pt x="147" y="97"/>
                  </a:lnTo>
                  <a:lnTo>
                    <a:pt x="124" y="105"/>
                  </a:lnTo>
                  <a:lnTo>
                    <a:pt x="98" y="115"/>
                  </a:lnTo>
                  <a:lnTo>
                    <a:pt x="73" y="124"/>
                  </a:lnTo>
                  <a:lnTo>
                    <a:pt x="50" y="133"/>
                  </a:lnTo>
                  <a:lnTo>
                    <a:pt x="32" y="141"/>
                  </a:lnTo>
                  <a:lnTo>
                    <a:pt x="24" y="147"/>
                  </a:lnTo>
                  <a:lnTo>
                    <a:pt x="20" y="155"/>
                  </a:lnTo>
                  <a:lnTo>
                    <a:pt x="14" y="166"/>
                  </a:lnTo>
                  <a:lnTo>
                    <a:pt x="8" y="184"/>
                  </a:lnTo>
                  <a:lnTo>
                    <a:pt x="4" y="203"/>
                  </a:lnTo>
                  <a:lnTo>
                    <a:pt x="0" y="224"/>
                  </a:lnTo>
                  <a:lnTo>
                    <a:pt x="1" y="247"/>
                  </a:lnTo>
                  <a:lnTo>
                    <a:pt x="6" y="270"/>
                  </a:lnTo>
                  <a:lnTo>
                    <a:pt x="16" y="292"/>
                  </a:lnTo>
                  <a:lnTo>
                    <a:pt x="30" y="313"/>
                  </a:lnTo>
                  <a:lnTo>
                    <a:pt x="46" y="330"/>
                  </a:lnTo>
                  <a:lnTo>
                    <a:pt x="61" y="345"/>
                  </a:lnTo>
                  <a:lnTo>
                    <a:pt x="76" y="358"/>
                  </a:lnTo>
                  <a:lnTo>
                    <a:pt x="91" y="368"/>
                  </a:lnTo>
                  <a:lnTo>
                    <a:pt x="105" y="375"/>
                  </a:lnTo>
                  <a:lnTo>
                    <a:pt x="116" y="379"/>
                  </a:lnTo>
                  <a:lnTo>
                    <a:pt x="127" y="3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396" name="Freeform 45">
              <a:extLst>
                <a:ext uri="{FF2B5EF4-FFF2-40B4-BE49-F238E27FC236}">
                  <a16:creationId xmlns:a16="http://schemas.microsoft.com/office/drawing/2014/main" id="{25B2D3AF-1D60-4201-8A0B-E5F2296B7402}"/>
                </a:ext>
              </a:extLst>
            </p:cNvPr>
            <p:cNvSpPr>
              <a:spLocks/>
            </p:cNvSpPr>
            <p:nvPr/>
          </p:nvSpPr>
          <p:spPr bwMode="auto">
            <a:xfrm>
              <a:off x="1152" y="2902"/>
              <a:ext cx="15" cy="395"/>
            </a:xfrm>
            <a:custGeom>
              <a:avLst/>
              <a:gdLst>
                <a:gd name="T0" fmla="*/ 3 w 31"/>
                <a:gd name="T1" fmla="*/ 2 h 790"/>
                <a:gd name="T2" fmla="*/ 5 w 31"/>
                <a:gd name="T3" fmla="*/ 0 h 790"/>
                <a:gd name="T4" fmla="*/ 8 w 31"/>
                <a:gd name="T5" fmla="*/ 1 h 790"/>
                <a:gd name="T6" fmla="*/ 11 w 31"/>
                <a:gd name="T7" fmla="*/ 10 h 790"/>
                <a:gd name="T8" fmla="*/ 13 w 31"/>
                <a:gd name="T9" fmla="*/ 35 h 790"/>
                <a:gd name="T10" fmla="*/ 13 w 31"/>
                <a:gd name="T11" fmla="*/ 88 h 790"/>
                <a:gd name="T12" fmla="*/ 14 w 31"/>
                <a:gd name="T13" fmla="*/ 158 h 790"/>
                <a:gd name="T14" fmla="*/ 14 w 31"/>
                <a:gd name="T15" fmla="*/ 222 h 790"/>
                <a:gd name="T16" fmla="*/ 13 w 31"/>
                <a:gd name="T17" fmla="*/ 254 h 790"/>
                <a:gd name="T18" fmla="*/ 13 w 31"/>
                <a:gd name="T19" fmla="*/ 280 h 790"/>
                <a:gd name="T20" fmla="*/ 14 w 31"/>
                <a:gd name="T21" fmla="*/ 325 h 790"/>
                <a:gd name="T22" fmla="*/ 15 w 31"/>
                <a:gd name="T23" fmla="*/ 369 h 790"/>
                <a:gd name="T24" fmla="*/ 14 w 31"/>
                <a:gd name="T25" fmla="*/ 391 h 790"/>
                <a:gd name="T26" fmla="*/ 12 w 31"/>
                <a:gd name="T27" fmla="*/ 395 h 790"/>
                <a:gd name="T28" fmla="*/ 8 w 31"/>
                <a:gd name="T29" fmla="*/ 395 h 790"/>
                <a:gd name="T30" fmla="*/ 4 w 31"/>
                <a:gd name="T31" fmla="*/ 387 h 790"/>
                <a:gd name="T32" fmla="*/ 2 w 31"/>
                <a:gd name="T33" fmla="*/ 370 h 790"/>
                <a:gd name="T34" fmla="*/ 0 w 31"/>
                <a:gd name="T35" fmla="*/ 329 h 790"/>
                <a:gd name="T36" fmla="*/ 0 w 31"/>
                <a:gd name="T37" fmla="*/ 268 h 790"/>
                <a:gd name="T38" fmla="*/ 0 w 31"/>
                <a:gd name="T39" fmla="*/ 210 h 790"/>
                <a:gd name="T40" fmla="*/ 0 w 31"/>
                <a:gd name="T41" fmla="*/ 179 h 790"/>
                <a:gd name="T42" fmla="*/ 0 w 31"/>
                <a:gd name="T43" fmla="*/ 147 h 790"/>
                <a:gd name="T44" fmla="*/ 0 w 31"/>
                <a:gd name="T45" fmla="*/ 89 h 790"/>
                <a:gd name="T46" fmla="*/ 0 w 31"/>
                <a:gd name="T47" fmla="*/ 31 h 790"/>
                <a:gd name="T48" fmla="*/ 3 w 31"/>
                <a:gd name="T49" fmla="*/ 2 h 7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1" h="790">
                  <a:moveTo>
                    <a:pt x="7" y="3"/>
                  </a:moveTo>
                  <a:lnTo>
                    <a:pt x="10" y="0"/>
                  </a:lnTo>
                  <a:lnTo>
                    <a:pt x="17" y="1"/>
                  </a:lnTo>
                  <a:lnTo>
                    <a:pt x="23" y="19"/>
                  </a:lnTo>
                  <a:lnTo>
                    <a:pt x="26" y="70"/>
                  </a:lnTo>
                  <a:lnTo>
                    <a:pt x="26" y="176"/>
                  </a:lnTo>
                  <a:lnTo>
                    <a:pt x="28" y="316"/>
                  </a:lnTo>
                  <a:lnTo>
                    <a:pt x="28" y="443"/>
                  </a:lnTo>
                  <a:lnTo>
                    <a:pt x="26" y="508"/>
                  </a:lnTo>
                  <a:lnTo>
                    <a:pt x="26" y="560"/>
                  </a:lnTo>
                  <a:lnTo>
                    <a:pt x="29" y="650"/>
                  </a:lnTo>
                  <a:lnTo>
                    <a:pt x="31" y="738"/>
                  </a:lnTo>
                  <a:lnTo>
                    <a:pt x="29" y="782"/>
                  </a:lnTo>
                  <a:lnTo>
                    <a:pt x="24" y="790"/>
                  </a:lnTo>
                  <a:lnTo>
                    <a:pt x="17" y="789"/>
                  </a:lnTo>
                  <a:lnTo>
                    <a:pt x="9" y="774"/>
                  </a:lnTo>
                  <a:lnTo>
                    <a:pt x="5" y="740"/>
                  </a:lnTo>
                  <a:lnTo>
                    <a:pt x="1" y="658"/>
                  </a:lnTo>
                  <a:lnTo>
                    <a:pt x="0" y="535"/>
                  </a:lnTo>
                  <a:lnTo>
                    <a:pt x="0" y="420"/>
                  </a:lnTo>
                  <a:lnTo>
                    <a:pt x="1" y="358"/>
                  </a:lnTo>
                  <a:lnTo>
                    <a:pt x="1" y="294"/>
                  </a:lnTo>
                  <a:lnTo>
                    <a:pt x="0" y="177"/>
                  </a:lnTo>
                  <a:lnTo>
                    <a:pt x="1" y="62"/>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8397" name="Freeform 46">
              <a:extLst>
                <a:ext uri="{FF2B5EF4-FFF2-40B4-BE49-F238E27FC236}">
                  <a16:creationId xmlns:a16="http://schemas.microsoft.com/office/drawing/2014/main" id="{0632BD21-C7A3-47D4-A8CF-598401809F3E}"/>
                </a:ext>
              </a:extLst>
            </p:cNvPr>
            <p:cNvSpPr>
              <a:spLocks/>
            </p:cNvSpPr>
            <p:nvPr/>
          </p:nvSpPr>
          <p:spPr bwMode="auto">
            <a:xfrm>
              <a:off x="1224" y="3206"/>
              <a:ext cx="14" cy="79"/>
            </a:xfrm>
            <a:custGeom>
              <a:avLst/>
              <a:gdLst>
                <a:gd name="T0" fmla="*/ 0 w 27"/>
                <a:gd name="T1" fmla="*/ 0 h 157"/>
                <a:gd name="T2" fmla="*/ 0 w 27"/>
                <a:gd name="T3" fmla="*/ 10 h 157"/>
                <a:gd name="T4" fmla="*/ 1 w 27"/>
                <a:gd name="T5" fmla="*/ 33 h 157"/>
                <a:gd name="T6" fmla="*/ 2 w 27"/>
                <a:gd name="T7" fmla="*/ 58 h 157"/>
                <a:gd name="T8" fmla="*/ 2 w 27"/>
                <a:gd name="T9" fmla="*/ 74 h 157"/>
                <a:gd name="T10" fmla="*/ 4 w 27"/>
                <a:gd name="T11" fmla="*/ 79 h 157"/>
                <a:gd name="T12" fmla="*/ 8 w 27"/>
                <a:gd name="T13" fmla="*/ 78 h 157"/>
                <a:gd name="T14" fmla="*/ 12 w 27"/>
                <a:gd name="T15" fmla="*/ 73 h 157"/>
                <a:gd name="T16" fmla="*/ 14 w 27"/>
                <a:gd name="T17" fmla="*/ 65 h 157"/>
                <a:gd name="T18" fmla="*/ 14 w 27"/>
                <a:gd name="T19" fmla="*/ 50 h 157"/>
                <a:gd name="T20" fmla="*/ 13 w 27"/>
                <a:gd name="T21" fmla="*/ 28 h 157"/>
                <a:gd name="T22" fmla="*/ 13 w 27"/>
                <a:gd name="T23" fmla="*/ 10 h 157"/>
                <a:gd name="T24" fmla="*/ 13 w 27"/>
                <a:gd name="T25" fmla="*/ 2 h 157"/>
                <a:gd name="T26" fmla="*/ 0 w 27"/>
                <a:gd name="T27" fmla="*/ 0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157">
                  <a:moveTo>
                    <a:pt x="0" y="0"/>
                  </a:moveTo>
                  <a:lnTo>
                    <a:pt x="0" y="19"/>
                  </a:lnTo>
                  <a:lnTo>
                    <a:pt x="2" y="65"/>
                  </a:lnTo>
                  <a:lnTo>
                    <a:pt x="3" y="116"/>
                  </a:lnTo>
                  <a:lnTo>
                    <a:pt x="3" y="148"/>
                  </a:lnTo>
                  <a:lnTo>
                    <a:pt x="7" y="157"/>
                  </a:lnTo>
                  <a:lnTo>
                    <a:pt x="16" y="156"/>
                  </a:lnTo>
                  <a:lnTo>
                    <a:pt x="24" y="146"/>
                  </a:lnTo>
                  <a:lnTo>
                    <a:pt x="27" y="129"/>
                  </a:lnTo>
                  <a:lnTo>
                    <a:pt x="27" y="99"/>
                  </a:lnTo>
                  <a:lnTo>
                    <a:pt x="26" y="56"/>
                  </a:lnTo>
                  <a:lnTo>
                    <a:pt x="25" y="19"/>
                  </a:lnTo>
                  <a:lnTo>
                    <a:pt x="25"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grpSp>
      <p:sp>
        <p:nvSpPr>
          <p:cNvPr id="58377" name="Rectangle 47">
            <a:extLst>
              <a:ext uri="{FF2B5EF4-FFF2-40B4-BE49-F238E27FC236}">
                <a16:creationId xmlns:a16="http://schemas.microsoft.com/office/drawing/2014/main" id="{D1092B89-C57A-4D64-BE17-8F38C7789A2E}"/>
              </a:ext>
            </a:extLst>
          </p:cNvPr>
          <p:cNvSpPr>
            <a:spLocks noChangeArrowheads="1"/>
          </p:cNvSpPr>
          <p:nvPr/>
        </p:nvSpPr>
        <p:spPr bwMode="auto">
          <a:xfrm>
            <a:off x="5624852" y="9008989"/>
            <a:ext cx="7205008" cy="530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844" dirty="0">
                <a:solidFill>
                  <a:srgbClr val="FF0000"/>
                </a:solidFill>
                <a:cs typeface="Times New Roman" panose="02020603050405020304" pitchFamily="18" charset="0"/>
              </a:rPr>
              <a:t>È INUTILE SUCCHIARE LA FERITA !!!!</a:t>
            </a:r>
          </a:p>
        </p:txBody>
      </p:sp>
    </p:spTree>
    <p:extLst>
      <p:ext uri="{BB962C8B-B14F-4D97-AF65-F5344CB8AC3E}">
        <p14:creationId xmlns:p14="http://schemas.microsoft.com/office/powerpoint/2010/main" val="2782791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0" y="8980488"/>
            <a:ext cx="4968875" cy="504825"/>
          </a:xfrm>
          <a:noFill/>
        </p:spPr>
        <p:txBody>
          <a:bodyPr/>
          <a:lstStyle/>
          <a:p>
            <a:pPr marL="0" indent="0" algn="ctr">
              <a:buFontTx/>
              <a:buNone/>
            </a:pPr>
            <a:r>
              <a:rPr lang="it-IT" altLang="it-IT" sz="4000" b="1">
                <a:latin typeface="Comic Sans MS" pitchFamily="66" charset="0"/>
              </a:rPr>
              <a:t>OCCHI APERTI!</a:t>
            </a:r>
            <a:endParaRPr lang="it-IT" altLang="it-IT" sz="4000" b="1">
              <a:solidFill>
                <a:srgbClr val="FF0033"/>
              </a:solidFill>
              <a:latin typeface="Comic Sans MS" pitchFamily="66" charset="0"/>
            </a:endParaRPr>
          </a:p>
        </p:txBody>
      </p:sp>
      <p:sp>
        <p:nvSpPr>
          <p:cNvPr id="1522691" name="Rectangle 3"/>
          <p:cNvSpPr>
            <a:spLocks noGrp="1" noChangeArrowheads="1"/>
          </p:cNvSpPr>
          <p:nvPr>
            <p:ph type="title"/>
          </p:nvPr>
        </p:nvSpPr>
        <p:spPr>
          <a:xfrm>
            <a:off x="598488" y="0"/>
            <a:ext cx="11868150" cy="1933575"/>
          </a:xfrm>
        </p:spPr>
        <p:txBody>
          <a:bodyPr/>
          <a:lstStyle/>
          <a:p>
            <a:pPr defTabSz="914400">
              <a:defRPr/>
            </a:pPr>
            <a:r>
              <a:rPr lang="it-IT" sz="5400" b="1" dirty="0">
                <a:solidFill>
                  <a:srgbClr val="FF0033"/>
                </a:solidFill>
                <a:effectLst>
                  <a:outerShdw blurRad="38100" dist="38100" dir="2700000" algn="tl">
                    <a:srgbClr val="C0C0C0"/>
                  </a:outerShdw>
                </a:effectLst>
                <a:latin typeface="Comic Sans MS" pitchFamily="66" charset="0"/>
              </a:rPr>
              <a:t>1° REGOLA DEL SOCCORSO: </a:t>
            </a:r>
            <a:r>
              <a:rPr lang="it-IT" sz="5400" b="1" u="sng" dirty="0">
                <a:solidFill>
                  <a:srgbClr val="FF0033"/>
                </a:solidFill>
                <a:effectLst>
                  <a:outerShdw blurRad="38100" dist="38100" dir="2700000" algn="tl">
                    <a:srgbClr val="C0C0C0"/>
                  </a:outerShdw>
                </a:effectLst>
                <a:latin typeface="Comic Sans MS" pitchFamily="66" charset="0"/>
              </a:rPr>
              <a:t>PRESERVARE SE STESSI!</a:t>
            </a:r>
          </a:p>
        </p:txBody>
      </p:sp>
      <p:pic>
        <p:nvPicPr>
          <p:cNvPr id="40964" name="Picture 6" descr="C:\Documents and Settings\GIOVANNI DI PIETRO\Desktop\ATT61162.jpg"/>
          <p:cNvPicPr>
            <a:picLocks noChangeAspect="1" noChangeArrowheads="1"/>
          </p:cNvPicPr>
          <p:nvPr/>
        </p:nvPicPr>
        <p:blipFill>
          <a:blip r:embed="rId3" r:link="rId4"/>
          <a:srcRect t="11913"/>
          <a:stretch>
            <a:fillRect/>
          </a:stretch>
        </p:blipFill>
        <p:spPr bwMode="auto">
          <a:xfrm>
            <a:off x="8364538" y="1997075"/>
            <a:ext cx="4200525" cy="2232025"/>
          </a:xfrm>
          <a:prstGeom prst="rect">
            <a:avLst/>
          </a:prstGeom>
          <a:noFill/>
          <a:ln w="9525">
            <a:noFill/>
            <a:miter lim="800000"/>
            <a:headEnd/>
            <a:tailEnd/>
          </a:ln>
        </p:spPr>
      </p:pic>
      <p:sp>
        <p:nvSpPr>
          <p:cNvPr id="40965" name="Rectangle 7"/>
          <p:cNvSpPr>
            <a:spLocks noChangeArrowheads="1"/>
          </p:cNvSpPr>
          <p:nvPr/>
        </p:nvSpPr>
        <p:spPr bwMode="auto">
          <a:xfrm>
            <a:off x="8229600" y="4589463"/>
            <a:ext cx="4773613" cy="1655762"/>
          </a:xfrm>
          <a:prstGeom prst="rect">
            <a:avLst/>
          </a:prstGeom>
          <a:noFill/>
          <a:ln w="9525">
            <a:noFill/>
            <a:miter lim="800000"/>
            <a:headEnd/>
            <a:tailEnd/>
          </a:ln>
        </p:spPr>
        <p:txBody>
          <a:bodyPr lIns="130949" tIns="65475" rIns="130949" bIns="65475"/>
          <a:lstStyle/>
          <a:p>
            <a:pPr defTabSz="1084263" eaLnBrk="0" hangingPunct="0"/>
            <a:r>
              <a:rPr lang="it-IT" altLang="it-IT" sz="4000">
                <a:latin typeface="Comic Sans MS" pitchFamily="66" charset="0"/>
              </a:rPr>
              <a:t>PRENDI RISCHI CALCOLATI…</a:t>
            </a:r>
            <a:endParaRPr lang="it-IT" altLang="it-IT" sz="4000">
              <a:solidFill>
                <a:srgbClr val="FF0033"/>
              </a:solidFill>
              <a:latin typeface="Comic Sans MS" pitchFamily="66" charset="0"/>
            </a:endParaRPr>
          </a:p>
        </p:txBody>
      </p:sp>
      <p:pic>
        <p:nvPicPr>
          <p:cNvPr id="40966" name="Picture 8" descr="260740464_a86aec26af_o"/>
          <p:cNvPicPr>
            <a:picLocks noChangeAspect="1" noChangeArrowheads="1"/>
          </p:cNvPicPr>
          <p:nvPr/>
        </p:nvPicPr>
        <p:blipFill>
          <a:blip r:embed="rId5"/>
          <a:srcRect/>
          <a:stretch>
            <a:fillRect/>
          </a:stretch>
        </p:blipFill>
        <p:spPr bwMode="auto">
          <a:xfrm>
            <a:off x="668338" y="5524500"/>
            <a:ext cx="3579812" cy="3097213"/>
          </a:xfrm>
          <a:prstGeom prst="rect">
            <a:avLst/>
          </a:prstGeom>
          <a:noFill/>
          <a:ln w="9525">
            <a:noFill/>
            <a:miter lim="800000"/>
            <a:headEnd/>
            <a:tailEnd/>
          </a:ln>
        </p:spPr>
      </p:pic>
      <p:sp>
        <p:nvSpPr>
          <p:cNvPr id="40967" name="Rettangolo 6"/>
          <p:cNvSpPr>
            <a:spLocks noChangeArrowheads="1"/>
          </p:cNvSpPr>
          <p:nvPr/>
        </p:nvSpPr>
        <p:spPr bwMode="auto">
          <a:xfrm>
            <a:off x="884238" y="8189913"/>
            <a:ext cx="5368925" cy="522287"/>
          </a:xfrm>
          <a:prstGeom prst="rect">
            <a:avLst/>
          </a:prstGeom>
          <a:noFill/>
          <a:ln w="9525">
            <a:noFill/>
            <a:miter lim="800000"/>
            <a:headEnd/>
            <a:tailEnd/>
          </a:ln>
        </p:spPr>
        <p:txBody>
          <a:bodyPr>
            <a:spAutoFit/>
          </a:bodyPr>
          <a:lstStyle/>
          <a:p>
            <a:r>
              <a:rPr lang="it-IT" altLang="it-IT">
                <a:latin typeface="Comic Sans MS" pitchFamily="66" charset="0"/>
              </a:rPr>
              <a:t> </a:t>
            </a:r>
            <a:endParaRPr lang="it-IT" altLang="it-IT"/>
          </a:p>
        </p:txBody>
      </p:sp>
      <p:sp>
        <p:nvSpPr>
          <p:cNvPr id="40968" name="Rettangolo 7"/>
          <p:cNvSpPr>
            <a:spLocks noChangeArrowheads="1"/>
          </p:cNvSpPr>
          <p:nvPr/>
        </p:nvSpPr>
        <p:spPr bwMode="auto">
          <a:xfrm>
            <a:off x="-411163" y="1997075"/>
            <a:ext cx="5040313" cy="2184400"/>
          </a:xfrm>
          <a:prstGeom prst="rect">
            <a:avLst/>
          </a:prstGeom>
          <a:noFill/>
          <a:ln w="9525">
            <a:noFill/>
            <a:miter lim="800000"/>
            <a:headEnd/>
            <a:tailEnd/>
          </a:ln>
        </p:spPr>
        <p:txBody>
          <a:bodyPr>
            <a:spAutoFit/>
          </a:bodyPr>
          <a:lstStyle/>
          <a:p>
            <a:pPr lvl="1"/>
            <a:endParaRPr lang="it-IT" altLang="it-IT" sz="4000" i="1">
              <a:solidFill>
                <a:schemeClr val="accent2"/>
              </a:solidFill>
              <a:latin typeface="Comic Sans MS" pitchFamily="66" charset="0"/>
            </a:endParaRPr>
          </a:p>
          <a:p>
            <a:pPr lvl="1"/>
            <a:r>
              <a:rPr lang="it-IT" altLang="it-IT" sz="4000" i="1">
                <a:solidFill>
                  <a:schemeClr val="accent2"/>
                </a:solidFill>
                <a:latin typeface="Comic Sans MS" pitchFamily="66" charset="0"/>
              </a:rPr>
              <a:t>PENSARE PRIMA </a:t>
            </a:r>
          </a:p>
          <a:p>
            <a:pPr lvl="1"/>
            <a:r>
              <a:rPr lang="it-IT" altLang="it-IT" sz="4000" i="1">
                <a:solidFill>
                  <a:schemeClr val="accent2"/>
                </a:solidFill>
                <a:latin typeface="Comic Sans MS" pitchFamily="66" charset="0"/>
              </a:rPr>
              <a:t>DI AGIRE!</a:t>
            </a:r>
          </a:p>
        </p:txBody>
      </p:sp>
      <p:sp>
        <p:nvSpPr>
          <p:cNvPr id="40969" name="Rettangolo 8"/>
          <p:cNvSpPr>
            <a:spLocks noChangeArrowheads="1"/>
          </p:cNvSpPr>
          <p:nvPr/>
        </p:nvSpPr>
        <p:spPr bwMode="auto">
          <a:xfrm>
            <a:off x="4918075" y="7180263"/>
            <a:ext cx="7704138" cy="2260600"/>
          </a:xfrm>
          <a:prstGeom prst="rect">
            <a:avLst/>
          </a:prstGeom>
          <a:noFill/>
          <a:ln w="9525">
            <a:noFill/>
            <a:miter lim="800000"/>
            <a:headEnd/>
            <a:tailEnd/>
          </a:ln>
        </p:spPr>
        <p:txBody>
          <a:bodyPr>
            <a:spAutoFit/>
          </a:bodyPr>
          <a:lstStyle/>
          <a:p>
            <a:pPr algn="l"/>
            <a:r>
              <a:rPr lang="it-IT" altLang="it-IT" sz="4400">
                <a:solidFill>
                  <a:srgbClr val="00CCFF"/>
                </a:solidFill>
              </a:rPr>
              <a:t>AUTOPROTEZIONE!</a:t>
            </a:r>
          </a:p>
          <a:p>
            <a:pPr algn="l"/>
            <a:r>
              <a:rPr lang="it-IT" altLang="it-IT" sz="4400">
                <a:solidFill>
                  <a:srgbClr val="00CCFF"/>
                </a:solidFill>
              </a:rPr>
              <a:t>MAI DIVENTARE LA SECONDA VITTIMA!</a:t>
            </a:r>
          </a:p>
        </p:txBody>
      </p:sp>
      <p:pic>
        <p:nvPicPr>
          <p:cNvPr id="40970" name="Immagine 9" descr="http://isolacaporizzuto.files.wordpress.com/2011/09/einstain.jpg?w=145&amp;h=150">
            <a:hlinkClick r:id="rId6"/>
          </p:cNvPr>
          <p:cNvPicPr>
            <a:picLocks noChangeAspect="1" noChangeArrowheads="1"/>
          </p:cNvPicPr>
          <p:nvPr/>
        </p:nvPicPr>
        <p:blipFill>
          <a:blip r:embed="rId7"/>
          <a:srcRect/>
          <a:stretch>
            <a:fillRect/>
          </a:stretch>
        </p:blipFill>
        <p:spPr bwMode="auto">
          <a:xfrm>
            <a:off x="4557713" y="3581400"/>
            <a:ext cx="3384550" cy="3095625"/>
          </a:xfrm>
          <a:prstGeom prst="rect">
            <a:avLst/>
          </a:prstGeom>
          <a:noFill/>
          <a:ln w="9525">
            <a:noFill/>
            <a:miter lim="800000"/>
            <a:headEnd/>
            <a:tailEnd/>
          </a:ln>
        </p:spPr>
      </p:pic>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Line 2">
            <a:extLst>
              <a:ext uri="{FF2B5EF4-FFF2-40B4-BE49-F238E27FC236}">
                <a16:creationId xmlns:a16="http://schemas.microsoft.com/office/drawing/2014/main" id="{48470855-4567-46DA-9DF0-6A5A27490C9C}"/>
              </a:ext>
            </a:extLst>
          </p:cNvPr>
          <p:cNvSpPr>
            <a:spLocks noChangeShapeType="1"/>
          </p:cNvSpPr>
          <p:nvPr/>
        </p:nvSpPr>
        <p:spPr bwMode="auto">
          <a:xfrm>
            <a:off x="2072387" y="1226420"/>
            <a:ext cx="10172305" cy="0"/>
          </a:xfrm>
          <a:prstGeom prst="line">
            <a:avLst/>
          </a:prstGeom>
          <a:noFill/>
          <a:ln w="38100" cmpd="dbl">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3982"/>
          </a:p>
        </p:txBody>
      </p:sp>
      <p:sp>
        <p:nvSpPr>
          <p:cNvPr id="59395" name="Rectangle 3">
            <a:extLst>
              <a:ext uri="{FF2B5EF4-FFF2-40B4-BE49-F238E27FC236}">
                <a16:creationId xmlns:a16="http://schemas.microsoft.com/office/drawing/2014/main" id="{AC98246A-ADE4-446A-8D7E-27DCC7C0945E}"/>
              </a:ext>
            </a:extLst>
          </p:cNvPr>
          <p:cNvSpPr>
            <a:spLocks noChangeArrowheads="1"/>
          </p:cNvSpPr>
          <p:nvPr/>
        </p:nvSpPr>
        <p:spPr bwMode="auto">
          <a:xfrm>
            <a:off x="2670626" y="506277"/>
            <a:ext cx="5201285" cy="66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3697">
                <a:solidFill>
                  <a:srgbClr val="00FF00"/>
                </a:solidFill>
                <a:latin typeface="Arial Black" panose="020B0A04020102020204" pitchFamily="34" charset="0"/>
                <a:cs typeface="Times New Roman" panose="02020603050405020304" pitchFamily="18" charset="0"/>
              </a:rPr>
              <a:t>MORSO DI CANE</a:t>
            </a:r>
            <a:endParaRPr lang="it-IT" altLang="it-IT" sz="3697">
              <a:solidFill>
                <a:srgbClr val="00FF00"/>
              </a:solidFill>
              <a:latin typeface="Arial Black" panose="020B0A04020102020204" pitchFamily="34" charset="0"/>
            </a:endParaRPr>
          </a:p>
        </p:txBody>
      </p:sp>
      <p:grpSp>
        <p:nvGrpSpPr>
          <p:cNvPr id="59396" name="Group 56">
            <a:extLst>
              <a:ext uri="{FF2B5EF4-FFF2-40B4-BE49-F238E27FC236}">
                <a16:creationId xmlns:a16="http://schemas.microsoft.com/office/drawing/2014/main" id="{7529524B-1FA7-4470-854C-8CBFED7F6DF3}"/>
              </a:ext>
            </a:extLst>
          </p:cNvPr>
          <p:cNvGrpSpPr>
            <a:grpSpLocks/>
          </p:cNvGrpSpPr>
          <p:nvPr/>
        </p:nvGrpSpPr>
        <p:grpSpPr bwMode="auto">
          <a:xfrm>
            <a:off x="433440" y="449840"/>
            <a:ext cx="1787942" cy="2043039"/>
            <a:chOff x="192" y="199"/>
            <a:chExt cx="792" cy="905"/>
          </a:xfrm>
        </p:grpSpPr>
        <p:sp>
          <p:nvSpPr>
            <p:cNvPr id="59421" name="Freeform 7">
              <a:extLst>
                <a:ext uri="{FF2B5EF4-FFF2-40B4-BE49-F238E27FC236}">
                  <a16:creationId xmlns:a16="http://schemas.microsoft.com/office/drawing/2014/main" id="{32BA5D50-EEAC-4591-86A4-2645E1D08B9A}"/>
                </a:ext>
              </a:extLst>
            </p:cNvPr>
            <p:cNvSpPr>
              <a:spLocks/>
            </p:cNvSpPr>
            <p:nvPr/>
          </p:nvSpPr>
          <p:spPr bwMode="auto">
            <a:xfrm>
              <a:off x="192" y="269"/>
              <a:ext cx="765" cy="739"/>
            </a:xfrm>
            <a:custGeom>
              <a:avLst/>
              <a:gdLst>
                <a:gd name="T0" fmla="*/ 422 w 2295"/>
                <a:gd name="T1" fmla="*/ 737 h 2216"/>
                <a:gd name="T2" fmla="*/ 478 w 2295"/>
                <a:gd name="T3" fmla="*/ 727 h 2216"/>
                <a:gd name="T4" fmla="*/ 531 w 2295"/>
                <a:gd name="T5" fmla="*/ 710 h 2216"/>
                <a:gd name="T6" fmla="*/ 581 w 2295"/>
                <a:gd name="T7" fmla="*/ 685 h 2216"/>
                <a:gd name="T8" fmla="*/ 626 w 2295"/>
                <a:gd name="T9" fmla="*/ 655 h 2216"/>
                <a:gd name="T10" fmla="*/ 666 w 2295"/>
                <a:gd name="T11" fmla="*/ 618 h 2216"/>
                <a:gd name="T12" fmla="*/ 700 w 2295"/>
                <a:gd name="T13" fmla="*/ 576 h 2216"/>
                <a:gd name="T14" fmla="*/ 727 w 2295"/>
                <a:gd name="T15" fmla="*/ 529 h 2216"/>
                <a:gd name="T16" fmla="*/ 748 w 2295"/>
                <a:gd name="T17" fmla="*/ 479 h 2216"/>
                <a:gd name="T18" fmla="*/ 761 w 2295"/>
                <a:gd name="T19" fmla="*/ 426 h 2216"/>
                <a:gd name="T20" fmla="*/ 765 w 2295"/>
                <a:gd name="T21" fmla="*/ 369 h 2216"/>
                <a:gd name="T22" fmla="*/ 761 w 2295"/>
                <a:gd name="T23" fmla="*/ 313 h 2216"/>
                <a:gd name="T24" fmla="*/ 748 w 2295"/>
                <a:gd name="T25" fmla="*/ 259 h 2216"/>
                <a:gd name="T26" fmla="*/ 727 w 2295"/>
                <a:gd name="T27" fmla="*/ 209 h 2216"/>
                <a:gd name="T28" fmla="*/ 700 w 2295"/>
                <a:gd name="T29" fmla="*/ 163 h 2216"/>
                <a:gd name="T30" fmla="*/ 666 w 2295"/>
                <a:gd name="T31" fmla="*/ 121 h 2216"/>
                <a:gd name="T32" fmla="*/ 626 w 2295"/>
                <a:gd name="T33" fmla="*/ 84 h 2216"/>
                <a:gd name="T34" fmla="*/ 581 w 2295"/>
                <a:gd name="T35" fmla="*/ 53 h 2216"/>
                <a:gd name="T36" fmla="*/ 531 w 2295"/>
                <a:gd name="T37" fmla="*/ 29 h 2216"/>
                <a:gd name="T38" fmla="*/ 478 w 2295"/>
                <a:gd name="T39" fmla="*/ 12 h 2216"/>
                <a:gd name="T40" fmla="*/ 422 w 2295"/>
                <a:gd name="T41" fmla="*/ 2 h 2216"/>
                <a:gd name="T42" fmla="*/ 363 w 2295"/>
                <a:gd name="T43" fmla="*/ 1 h 2216"/>
                <a:gd name="T44" fmla="*/ 305 w 2295"/>
                <a:gd name="T45" fmla="*/ 8 h 2216"/>
                <a:gd name="T46" fmla="*/ 251 w 2295"/>
                <a:gd name="T47" fmla="*/ 22 h 2216"/>
                <a:gd name="T48" fmla="*/ 200 w 2295"/>
                <a:gd name="T49" fmla="*/ 44 h 2216"/>
                <a:gd name="T50" fmla="*/ 154 w 2295"/>
                <a:gd name="T51" fmla="*/ 73 h 2216"/>
                <a:gd name="T52" fmla="*/ 112 w 2295"/>
                <a:gd name="T53" fmla="*/ 108 h 2216"/>
                <a:gd name="T54" fmla="*/ 76 w 2295"/>
                <a:gd name="T55" fmla="*/ 148 h 2216"/>
                <a:gd name="T56" fmla="*/ 46 w 2295"/>
                <a:gd name="T57" fmla="*/ 193 h 2216"/>
                <a:gd name="T58" fmla="*/ 23 w 2295"/>
                <a:gd name="T59" fmla="*/ 242 h 2216"/>
                <a:gd name="T60" fmla="*/ 8 w 2295"/>
                <a:gd name="T61" fmla="*/ 295 h 2216"/>
                <a:gd name="T62" fmla="*/ 0 w 2295"/>
                <a:gd name="T63" fmla="*/ 350 h 2216"/>
                <a:gd name="T64" fmla="*/ 2 w 2295"/>
                <a:gd name="T65" fmla="*/ 407 h 2216"/>
                <a:gd name="T66" fmla="*/ 12 w 2295"/>
                <a:gd name="T67" fmla="*/ 462 h 2216"/>
                <a:gd name="T68" fmla="*/ 30 w 2295"/>
                <a:gd name="T69" fmla="*/ 513 h 2216"/>
                <a:gd name="T70" fmla="*/ 56 w 2295"/>
                <a:gd name="T71" fmla="*/ 561 h 2216"/>
                <a:gd name="T72" fmla="*/ 87 w 2295"/>
                <a:gd name="T73" fmla="*/ 605 h 2216"/>
                <a:gd name="T74" fmla="*/ 125 w 2295"/>
                <a:gd name="T75" fmla="*/ 643 h 2216"/>
                <a:gd name="T76" fmla="*/ 169 w 2295"/>
                <a:gd name="T77" fmla="*/ 676 h 2216"/>
                <a:gd name="T78" fmla="*/ 217 w 2295"/>
                <a:gd name="T79" fmla="*/ 703 h 2216"/>
                <a:gd name="T80" fmla="*/ 269 w 2295"/>
                <a:gd name="T81" fmla="*/ 722 h 2216"/>
                <a:gd name="T82" fmla="*/ 324 w 2295"/>
                <a:gd name="T83" fmla="*/ 735 h 2216"/>
                <a:gd name="T84" fmla="*/ 382 w 2295"/>
                <a:gd name="T85" fmla="*/ 739 h 22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95" h="2216">
                  <a:moveTo>
                    <a:pt x="1147" y="2216"/>
                  </a:moveTo>
                  <a:lnTo>
                    <a:pt x="1206" y="2215"/>
                  </a:lnTo>
                  <a:lnTo>
                    <a:pt x="1265" y="2211"/>
                  </a:lnTo>
                  <a:lnTo>
                    <a:pt x="1323" y="2204"/>
                  </a:lnTo>
                  <a:lnTo>
                    <a:pt x="1379" y="2194"/>
                  </a:lnTo>
                  <a:lnTo>
                    <a:pt x="1435" y="2181"/>
                  </a:lnTo>
                  <a:lnTo>
                    <a:pt x="1488" y="2166"/>
                  </a:lnTo>
                  <a:lnTo>
                    <a:pt x="1541" y="2149"/>
                  </a:lnTo>
                  <a:lnTo>
                    <a:pt x="1594" y="2130"/>
                  </a:lnTo>
                  <a:lnTo>
                    <a:pt x="1645" y="2107"/>
                  </a:lnTo>
                  <a:lnTo>
                    <a:pt x="1694" y="2082"/>
                  </a:lnTo>
                  <a:lnTo>
                    <a:pt x="1743" y="2055"/>
                  </a:lnTo>
                  <a:lnTo>
                    <a:pt x="1789" y="2027"/>
                  </a:lnTo>
                  <a:lnTo>
                    <a:pt x="1834" y="1996"/>
                  </a:lnTo>
                  <a:lnTo>
                    <a:pt x="1877" y="1963"/>
                  </a:lnTo>
                  <a:lnTo>
                    <a:pt x="1919" y="1928"/>
                  </a:lnTo>
                  <a:lnTo>
                    <a:pt x="1959" y="1891"/>
                  </a:lnTo>
                  <a:lnTo>
                    <a:pt x="1997" y="1852"/>
                  </a:lnTo>
                  <a:lnTo>
                    <a:pt x="2033" y="1813"/>
                  </a:lnTo>
                  <a:lnTo>
                    <a:pt x="2067" y="1771"/>
                  </a:lnTo>
                  <a:lnTo>
                    <a:pt x="2099" y="1727"/>
                  </a:lnTo>
                  <a:lnTo>
                    <a:pt x="2128" y="1681"/>
                  </a:lnTo>
                  <a:lnTo>
                    <a:pt x="2156" y="1635"/>
                  </a:lnTo>
                  <a:lnTo>
                    <a:pt x="2181" y="1587"/>
                  </a:lnTo>
                  <a:lnTo>
                    <a:pt x="2205" y="1538"/>
                  </a:lnTo>
                  <a:lnTo>
                    <a:pt x="2225" y="1488"/>
                  </a:lnTo>
                  <a:lnTo>
                    <a:pt x="2243" y="1436"/>
                  </a:lnTo>
                  <a:lnTo>
                    <a:pt x="2259" y="1384"/>
                  </a:lnTo>
                  <a:lnTo>
                    <a:pt x="2271" y="1330"/>
                  </a:lnTo>
                  <a:lnTo>
                    <a:pt x="2282" y="1276"/>
                  </a:lnTo>
                  <a:lnTo>
                    <a:pt x="2289" y="1220"/>
                  </a:lnTo>
                  <a:lnTo>
                    <a:pt x="2294" y="1164"/>
                  </a:lnTo>
                  <a:lnTo>
                    <a:pt x="2295" y="1107"/>
                  </a:lnTo>
                  <a:lnTo>
                    <a:pt x="2294" y="1049"/>
                  </a:lnTo>
                  <a:lnTo>
                    <a:pt x="2289" y="993"/>
                  </a:lnTo>
                  <a:lnTo>
                    <a:pt x="2282" y="939"/>
                  </a:lnTo>
                  <a:lnTo>
                    <a:pt x="2271" y="884"/>
                  </a:lnTo>
                  <a:lnTo>
                    <a:pt x="2259" y="831"/>
                  </a:lnTo>
                  <a:lnTo>
                    <a:pt x="2243" y="778"/>
                  </a:lnTo>
                  <a:lnTo>
                    <a:pt x="2225" y="726"/>
                  </a:lnTo>
                  <a:lnTo>
                    <a:pt x="2205" y="677"/>
                  </a:lnTo>
                  <a:lnTo>
                    <a:pt x="2181" y="628"/>
                  </a:lnTo>
                  <a:lnTo>
                    <a:pt x="2156" y="580"/>
                  </a:lnTo>
                  <a:lnTo>
                    <a:pt x="2128" y="533"/>
                  </a:lnTo>
                  <a:lnTo>
                    <a:pt x="2099" y="488"/>
                  </a:lnTo>
                  <a:lnTo>
                    <a:pt x="2067" y="444"/>
                  </a:lnTo>
                  <a:lnTo>
                    <a:pt x="2033" y="404"/>
                  </a:lnTo>
                  <a:lnTo>
                    <a:pt x="1997" y="363"/>
                  </a:lnTo>
                  <a:lnTo>
                    <a:pt x="1959" y="324"/>
                  </a:lnTo>
                  <a:lnTo>
                    <a:pt x="1919" y="287"/>
                  </a:lnTo>
                  <a:lnTo>
                    <a:pt x="1877" y="252"/>
                  </a:lnTo>
                  <a:lnTo>
                    <a:pt x="1834" y="220"/>
                  </a:lnTo>
                  <a:lnTo>
                    <a:pt x="1789" y="189"/>
                  </a:lnTo>
                  <a:lnTo>
                    <a:pt x="1743" y="160"/>
                  </a:lnTo>
                  <a:lnTo>
                    <a:pt x="1694" y="133"/>
                  </a:lnTo>
                  <a:lnTo>
                    <a:pt x="1645" y="109"/>
                  </a:lnTo>
                  <a:lnTo>
                    <a:pt x="1594" y="87"/>
                  </a:lnTo>
                  <a:lnTo>
                    <a:pt x="1541" y="67"/>
                  </a:lnTo>
                  <a:lnTo>
                    <a:pt x="1488" y="51"/>
                  </a:lnTo>
                  <a:lnTo>
                    <a:pt x="1435" y="35"/>
                  </a:lnTo>
                  <a:lnTo>
                    <a:pt x="1379" y="23"/>
                  </a:lnTo>
                  <a:lnTo>
                    <a:pt x="1323" y="13"/>
                  </a:lnTo>
                  <a:lnTo>
                    <a:pt x="1265" y="6"/>
                  </a:lnTo>
                  <a:lnTo>
                    <a:pt x="1206" y="2"/>
                  </a:lnTo>
                  <a:lnTo>
                    <a:pt x="1147" y="0"/>
                  </a:lnTo>
                  <a:lnTo>
                    <a:pt x="1089" y="2"/>
                  </a:lnTo>
                  <a:lnTo>
                    <a:pt x="1030" y="6"/>
                  </a:lnTo>
                  <a:lnTo>
                    <a:pt x="972" y="13"/>
                  </a:lnTo>
                  <a:lnTo>
                    <a:pt x="916" y="23"/>
                  </a:lnTo>
                  <a:lnTo>
                    <a:pt x="860" y="35"/>
                  </a:lnTo>
                  <a:lnTo>
                    <a:pt x="807" y="51"/>
                  </a:lnTo>
                  <a:lnTo>
                    <a:pt x="754" y="67"/>
                  </a:lnTo>
                  <a:lnTo>
                    <a:pt x="701" y="87"/>
                  </a:lnTo>
                  <a:lnTo>
                    <a:pt x="650" y="109"/>
                  </a:lnTo>
                  <a:lnTo>
                    <a:pt x="601" y="133"/>
                  </a:lnTo>
                  <a:lnTo>
                    <a:pt x="552" y="160"/>
                  </a:lnTo>
                  <a:lnTo>
                    <a:pt x="506" y="189"/>
                  </a:lnTo>
                  <a:lnTo>
                    <a:pt x="461" y="220"/>
                  </a:lnTo>
                  <a:lnTo>
                    <a:pt x="418" y="252"/>
                  </a:lnTo>
                  <a:lnTo>
                    <a:pt x="375" y="287"/>
                  </a:lnTo>
                  <a:lnTo>
                    <a:pt x="336" y="324"/>
                  </a:lnTo>
                  <a:lnTo>
                    <a:pt x="298" y="363"/>
                  </a:lnTo>
                  <a:lnTo>
                    <a:pt x="262" y="404"/>
                  </a:lnTo>
                  <a:lnTo>
                    <a:pt x="228" y="444"/>
                  </a:lnTo>
                  <a:lnTo>
                    <a:pt x="196" y="488"/>
                  </a:lnTo>
                  <a:lnTo>
                    <a:pt x="167" y="533"/>
                  </a:lnTo>
                  <a:lnTo>
                    <a:pt x="139" y="580"/>
                  </a:lnTo>
                  <a:lnTo>
                    <a:pt x="113" y="628"/>
                  </a:lnTo>
                  <a:lnTo>
                    <a:pt x="90" y="677"/>
                  </a:lnTo>
                  <a:lnTo>
                    <a:pt x="70" y="726"/>
                  </a:lnTo>
                  <a:lnTo>
                    <a:pt x="52" y="778"/>
                  </a:lnTo>
                  <a:lnTo>
                    <a:pt x="36" y="831"/>
                  </a:lnTo>
                  <a:lnTo>
                    <a:pt x="24" y="884"/>
                  </a:lnTo>
                  <a:lnTo>
                    <a:pt x="13" y="939"/>
                  </a:lnTo>
                  <a:lnTo>
                    <a:pt x="6" y="993"/>
                  </a:lnTo>
                  <a:lnTo>
                    <a:pt x="1" y="1049"/>
                  </a:lnTo>
                  <a:lnTo>
                    <a:pt x="0" y="1107"/>
                  </a:lnTo>
                  <a:lnTo>
                    <a:pt x="1" y="1164"/>
                  </a:lnTo>
                  <a:lnTo>
                    <a:pt x="6" y="1220"/>
                  </a:lnTo>
                  <a:lnTo>
                    <a:pt x="13" y="1276"/>
                  </a:lnTo>
                  <a:lnTo>
                    <a:pt x="24" y="1330"/>
                  </a:lnTo>
                  <a:lnTo>
                    <a:pt x="36" y="1384"/>
                  </a:lnTo>
                  <a:lnTo>
                    <a:pt x="52" y="1436"/>
                  </a:lnTo>
                  <a:lnTo>
                    <a:pt x="70" y="1488"/>
                  </a:lnTo>
                  <a:lnTo>
                    <a:pt x="90" y="1538"/>
                  </a:lnTo>
                  <a:lnTo>
                    <a:pt x="113" y="1587"/>
                  </a:lnTo>
                  <a:lnTo>
                    <a:pt x="139" y="1635"/>
                  </a:lnTo>
                  <a:lnTo>
                    <a:pt x="167" y="1681"/>
                  </a:lnTo>
                  <a:lnTo>
                    <a:pt x="196" y="1727"/>
                  </a:lnTo>
                  <a:lnTo>
                    <a:pt x="228" y="1771"/>
                  </a:lnTo>
                  <a:lnTo>
                    <a:pt x="262" y="1813"/>
                  </a:lnTo>
                  <a:lnTo>
                    <a:pt x="298" y="1852"/>
                  </a:lnTo>
                  <a:lnTo>
                    <a:pt x="336" y="1891"/>
                  </a:lnTo>
                  <a:lnTo>
                    <a:pt x="375" y="1928"/>
                  </a:lnTo>
                  <a:lnTo>
                    <a:pt x="418" y="1963"/>
                  </a:lnTo>
                  <a:lnTo>
                    <a:pt x="461" y="1996"/>
                  </a:lnTo>
                  <a:lnTo>
                    <a:pt x="506" y="2027"/>
                  </a:lnTo>
                  <a:lnTo>
                    <a:pt x="552" y="2055"/>
                  </a:lnTo>
                  <a:lnTo>
                    <a:pt x="601" y="2082"/>
                  </a:lnTo>
                  <a:lnTo>
                    <a:pt x="650" y="2107"/>
                  </a:lnTo>
                  <a:lnTo>
                    <a:pt x="701" y="2130"/>
                  </a:lnTo>
                  <a:lnTo>
                    <a:pt x="754" y="2149"/>
                  </a:lnTo>
                  <a:lnTo>
                    <a:pt x="807" y="2166"/>
                  </a:lnTo>
                  <a:lnTo>
                    <a:pt x="860" y="2181"/>
                  </a:lnTo>
                  <a:lnTo>
                    <a:pt x="916" y="2194"/>
                  </a:lnTo>
                  <a:lnTo>
                    <a:pt x="972" y="2204"/>
                  </a:lnTo>
                  <a:lnTo>
                    <a:pt x="1030" y="2211"/>
                  </a:lnTo>
                  <a:lnTo>
                    <a:pt x="1089" y="2215"/>
                  </a:lnTo>
                  <a:lnTo>
                    <a:pt x="1147" y="2216"/>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22" name="Freeform 8">
              <a:extLst>
                <a:ext uri="{FF2B5EF4-FFF2-40B4-BE49-F238E27FC236}">
                  <a16:creationId xmlns:a16="http://schemas.microsoft.com/office/drawing/2014/main" id="{B37AC105-0546-4EA0-9643-07C876B3EA01}"/>
                </a:ext>
              </a:extLst>
            </p:cNvPr>
            <p:cNvSpPr>
              <a:spLocks/>
            </p:cNvSpPr>
            <p:nvPr/>
          </p:nvSpPr>
          <p:spPr bwMode="auto">
            <a:xfrm>
              <a:off x="223" y="199"/>
              <a:ext cx="761" cy="905"/>
            </a:xfrm>
            <a:custGeom>
              <a:avLst/>
              <a:gdLst>
                <a:gd name="T0" fmla="*/ 689 w 2281"/>
                <a:gd name="T1" fmla="*/ 56 h 2715"/>
                <a:gd name="T2" fmla="*/ 698 w 2281"/>
                <a:gd name="T3" fmla="*/ 104 h 2715"/>
                <a:gd name="T4" fmla="*/ 682 w 2281"/>
                <a:gd name="T5" fmla="*/ 197 h 2715"/>
                <a:gd name="T6" fmla="*/ 655 w 2281"/>
                <a:gd name="T7" fmla="*/ 198 h 2715"/>
                <a:gd name="T8" fmla="*/ 630 w 2281"/>
                <a:gd name="T9" fmla="*/ 221 h 2715"/>
                <a:gd name="T10" fmla="*/ 602 w 2281"/>
                <a:gd name="T11" fmla="*/ 237 h 2715"/>
                <a:gd name="T12" fmla="*/ 574 w 2281"/>
                <a:gd name="T13" fmla="*/ 258 h 2715"/>
                <a:gd name="T14" fmla="*/ 555 w 2281"/>
                <a:gd name="T15" fmla="*/ 281 h 2715"/>
                <a:gd name="T16" fmla="*/ 597 w 2281"/>
                <a:gd name="T17" fmla="*/ 387 h 2715"/>
                <a:gd name="T18" fmla="*/ 631 w 2281"/>
                <a:gd name="T19" fmla="*/ 412 h 2715"/>
                <a:gd name="T20" fmla="*/ 655 w 2281"/>
                <a:gd name="T21" fmla="*/ 436 h 2715"/>
                <a:gd name="T22" fmla="*/ 679 w 2281"/>
                <a:gd name="T23" fmla="*/ 455 h 2715"/>
                <a:gd name="T24" fmla="*/ 702 w 2281"/>
                <a:gd name="T25" fmla="*/ 457 h 2715"/>
                <a:gd name="T26" fmla="*/ 734 w 2281"/>
                <a:gd name="T27" fmla="*/ 445 h 2715"/>
                <a:gd name="T28" fmla="*/ 759 w 2281"/>
                <a:gd name="T29" fmla="*/ 512 h 2715"/>
                <a:gd name="T30" fmla="*/ 739 w 2281"/>
                <a:gd name="T31" fmla="*/ 574 h 2715"/>
                <a:gd name="T32" fmla="*/ 677 w 2281"/>
                <a:gd name="T33" fmla="*/ 608 h 2715"/>
                <a:gd name="T34" fmla="*/ 578 w 2281"/>
                <a:gd name="T35" fmla="*/ 575 h 2715"/>
                <a:gd name="T36" fmla="*/ 597 w 2281"/>
                <a:gd name="T37" fmla="*/ 553 h 2715"/>
                <a:gd name="T38" fmla="*/ 554 w 2281"/>
                <a:gd name="T39" fmla="*/ 577 h 2715"/>
                <a:gd name="T40" fmla="*/ 567 w 2281"/>
                <a:gd name="T41" fmla="*/ 603 h 2715"/>
                <a:gd name="T42" fmla="*/ 609 w 2281"/>
                <a:gd name="T43" fmla="*/ 635 h 2715"/>
                <a:gd name="T44" fmla="*/ 606 w 2281"/>
                <a:gd name="T45" fmla="*/ 654 h 2715"/>
                <a:gd name="T46" fmla="*/ 618 w 2281"/>
                <a:gd name="T47" fmla="*/ 676 h 2715"/>
                <a:gd name="T48" fmla="*/ 661 w 2281"/>
                <a:gd name="T49" fmla="*/ 770 h 2715"/>
                <a:gd name="T50" fmla="*/ 698 w 2281"/>
                <a:gd name="T51" fmla="*/ 786 h 2715"/>
                <a:gd name="T52" fmla="*/ 647 w 2281"/>
                <a:gd name="T53" fmla="*/ 784 h 2715"/>
                <a:gd name="T54" fmla="*/ 665 w 2281"/>
                <a:gd name="T55" fmla="*/ 860 h 2715"/>
                <a:gd name="T56" fmla="*/ 604 w 2281"/>
                <a:gd name="T57" fmla="*/ 820 h 2715"/>
                <a:gd name="T58" fmla="*/ 539 w 2281"/>
                <a:gd name="T59" fmla="*/ 828 h 2715"/>
                <a:gd name="T60" fmla="*/ 557 w 2281"/>
                <a:gd name="T61" fmla="*/ 878 h 2715"/>
                <a:gd name="T62" fmla="*/ 489 w 2281"/>
                <a:gd name="T63" fmla="*/ 826 h 2715"/>
                <a:gd name="T64" fmla="*/ 470 w 2281"/>
                <a:gd name="T65" fmla="*/ 892 h 2715"/>
                <a:gd name="T66" fmla="*/ 423 w 2281"/>
                <a:gd name="T67" fmla="*/ 806 h 2715"/>
                <a:gd name="T68" fmla="*/ 399 w 2281"/>
                <a:gd name="T69" fmla="*/ 769 h 2715"/>
                <a:gd name="T70" fmla="*/ 355 w 2281"/>
                <a:gd name="T71" fmla="*/ 816 h 2715"/>
                <a:gd name="T72" fmla="*/ 386 w 2281"/>
                <a:gd name="T73" fmla="*/ 836 h 2715"/>
                <a:gd name="T74" fmla="*/ 316 w 2281"/>
                <a:gd name="T75" fmla="*/ 836 h 2715"/>
                <a:gd name="T76" fmla="*/ 259 w 2281"/>
                <a:gd name="T77" fmla="*/ 888 h 2715"/>
                <a:gd name="T78" fmla="*/ 246 w 2281"/>
                <a:gd name="T79" fmla="*/ 819 h 2715"/>
                <a:gd name="T80" fmla="*/ 198 w 2281"/>
                <a:gd name="T81" fmla="*/ 864 h 2715"/>
                <a:gd name="T82" fmla="*/ 132 w 2281"/>
                <a:gd name="T83" fmla="*/ 828 h 2715"/>
                <a:gd name="T84" fmla="*/ 111 w 2281"/>
                <a:gd name="T85" fmla="*/ 817 h 2715"/>
                <a:gd name="T86" fmla="*/ 70 w 2281"/>
                <a:gd name="T87" fmla="*/ 739 h 2715"/>
                <a:gd name="T88" fmla="*/ 49 w 2281"/>
                <a:gd name="T89" fmla="*/ 728 h 2715"/>
                <a:gd name="T90" fmla="*/ 91 w 2281"/>
                <a:gd name="T91" fmla="*/ 621 h 2715"/>
                <a:gd name="T92" fmla="*/ 44 w 2281"/>
                <a:gd name="T93" fmla="*/ 616 h 2715"/>
                <a:gd name="T94" fmla="*/ 77 w 2281"/>
                <a:gd name="T95" fmla="*/ 550 h 2715"/>
                <a:gd name="T96" fmla="*/ 50 w 2281"/>
                <a:gd name="T97" fmla="*/ 523 h 2715"/>
                <a:gd name="T98" fmla="*/ 72 w 2281"/>
                <a:gd name="T99" fmla="*/ 462 h 2715"/>
                <a:gd name="T100" fmla="*/ 85 w 2281"/>
                <a:gd name="T101" fmla="*/ 430 h 2715"/>
                <a:gd name="T102" fmla="*/ 73 w 2281"/>
                <a:gd name="T103" fmla="*/ 405 h 2715"/>
                <a:gd name="T104" fmla="*/ 64 w 2281"/>
                <a:gd name="T105" fmla="*/ 356 h 2715"/>
                <a:gd name="T106" fmla="*/ 7 w 2281"/>
                <a:gd name="T107" fmla="*/ 371 h 2715"/>
                <a:gd name="T108" fmla="*/ 71 w 2281"/>
                <a:gd name="T109" fmla="*/ 255 h 2715"/>
                <a:gd name="T110" fmla="*/ 120 w 2281"/>
                <a:gd name="T111" fmla="*/ 213 h 2715"/>
                <a:gd name="T112" fmla="*/ 166 w 2281"/>
                <a:gd name="T113" fmla="*/ 189 h 2715"/>
                <a:gd name="T114" fmla="*/ 253 w 2281"/>
                <a:gd name="T115" fmla="*/ 165 h 2715"/>
                <a:gd name="T116" fmla="*/ 336 w 2281"/>
                <a:gd name="T117" fmla="*/ 126 h 2715"/>
                <a:gd name="T118" fmla="*/ 426 w 2281"/>
                <a:gd name="T119" fmla="*/ 106 h 2715"/>
                <a:gd name="T120" fmla="*/ 491 w 2281"/>
                <a:gd name="T121" fmla="*/ 90 h 2715"/>
                <a:gd name="T122" fmla="*/ 560 w 2281"/>
                <a:gd name="T123" fmla="*/ 44 h 2715"/>
                <a:gd name="T124" fmla="*/ 643 w 2281"/>
                <a:gd name="T125" fmla="*/ 0 h 27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81" h="2715">
                  <a:moveTo>
                    <a:pt x="2012" y="38"/>
                  </a:moveTo>
                  <a:lnTo>
                    <a:pt x="2020" y="46"/>
                  </a:lnTo>
                  <a:lnTo>
                    <a:pt x="2024" y="57"/>
                  </a:lnTo>
                  <a:lnTo>
                    <a:pt x="2026" y="69"/>
                  </a:lnTo>
                  <a:lnTo>
                    <a:pt x="2027" y="81"/>
                  </a:lnTo>
                  <a:lnTo>
                    <a:pt x="2029" y="92"/>
                  </a:lnTo>
                  <a:lnTo>
                    <a:pt x="2033" y="101"/>
                  </a:lnTo>
                  <a:lnTo>
                    <a:pt x="2041" y="108"/>
                  </a:lnTo>
                  <a:lnTo>
                    <a:pt x="2055" y="112"/>
                  </a:lnTo>
                  <a:lnTo>
                    <a:pt x="2062" y="125"/>
                  </a:lnTo>
                  <a:lnTo>
                    <a:pt x="2064" y="137"/>
                  </a:lnTo>
                  <a:lnTo>
                    <a:pt x="2065" y="151"/>
                  </a:lnTo>
                  <a:lnTo>
                    <a:pt x="2066" y="167"/>
                  </a:lnTo>
                  <a:lnTo>
                    <a:pt x="2089" y="177"/>
                  </a:lnTo>
                  <a:lnTo>
                    <a:pt x="2104" y="191"/>
                  </a:lnTo>
                  <a:lnTo>
                    <a:pt x="2113" y="207"/>
                  </a:lnTo>
                  <a:lnTo>
                    <a:pt x="2118" y="228"/>
                  </a:lnTo>
                  <a:lnTo>
                    <a:pt x="2120" y="249"/>
                  </a:lnTo>
                  <a:lnTo>
                    <a:pt x="2120" y="273"/>
                  </a:lnTo>
                  <a:lnTo>
                    <a:pt x="2120" y="296"/>
                  </a:lnTo>
                  <a:lnTo>
                    <a:pt x="2121" y="317"/>
                  </a:lnTo>
                  <a:lnTo>
                    <a:pt x="2114" y="317"/>
                  </a:lnTo>
                  <a:lnTo>
                    <a:pt x="2108" y="317"/>
                  </a:lnTo>
                  <a:lnTo>
                    <a:pt x="2103" y="315"/>
                  </a:lnTo>
                  <a:lnTo>
                    <a:pt x="2097" y="312"/>
                  </a:lnTo>
                  <a:lnTo>
                    <a:pt x="2092" y="311"/>
                  </a:lnTo>
                  <a:lnTo>
                    <a:pt x="2086" y="308"/>
                  </a:lnTo>
                  <a:lnTo>
                    <a:pt x="2082" y="305"/>
                  </a:lnTo>
                  <a:lnTo>
                    <a:pt x="2076" y="303"/>
                  </a:lnTo>
                  <a:lnTo>
                    <a:pt x="2089" y="460"/>
                  </a:lnTo>
                  <a:lnTo>
                    <a:pt x="2082" y="455"/>
                  </a:lnTo>
                  <a:lnTo>
                    <a:pt x="2075" y="451"/>
                  </a:lnTo>
                  <a:lnTo>
                    <a:pt x="2069" y="446"/>
                  </a:lnTo>
                  <a:lnTo>
                    <a:pt x="2064" y="439"/>
                  </a:lnTo>
                  <a:lnTo>
                    <a:pt x="2058" y="433"/>
                  </a:lnTo>
                  <a:lnTo>
                    <a:pt x="2052" y="426"/>
                  </a:lnTo>
                  <a:lnTo>
                    <a:pt x="2047" y="419"/>
                  </a:lnTo>
                  <a:lnTo>
                    <a:pt x="2041" y="413"/>
                  </a:lnTo>
                  <a:lnTo>
                    <a:pt x="2045" y="591"/>
                  </a:lnTo>
                  <a:lnTo>
                    <a:pt x="2033" y="581"/>
                  </a:lnTo>
                  <a:lnTo>
                    <a:pt x="2020" y="570"/>
                  </a:lnTo>
                  <a:lnTo>
                    <a:pt x="2009" y="559"/>
                  </a:lnTo>
                  <a:lnTo>
                    <a:pt x="1999" y="546"/>
                  </a:lnTo>
                  <a:lnTo>
                    <a:pt x="1989" y="534"/>
                  </a:lnTo>
                  <a:lnTo>
                    <a:pt x="1980" y="520"/>
                  </a:lnTo>
                  <a:lnTo>
                    <a:pt x="1971" y="506"/>
                  </a:lnTo>
                  <a:lnTo>
                    <a:pt x="1961" y="493"/>
                  </a:lnTo>
                  <a:lnTo>
                    <a:pt x="1961" y="520"/>
                  </a:lnTo>
                  <a:lnTo>
                    <a:pt x="1964" y="546"/>
                  </a:lnTo>
                  <a:lnTo>
                    <a:pt x="1968" y="573"/>
                  </a:lnTo>
                  <a:lnTo>
                    <a:pt x="1973" y="598"/>
                  </a:lnTo>
                  <a:lnTo>
                    <a:pt x="1964" y="595"/>
                  </a:lnTo>
                  <a:lnTo>
                    <a:pt x="1954" y="593"/>
                  </a:lnTo>
                  <a:lnTo>
                    <a:pt x="1946" y="588"/>
                  </a:lnTo>
                  <a:lnTo>
                    <a:pt x="1935" y="584"/>
                  </a:lnTo>
                  <a:lnTo>
                    <a:pt x="1925" y="579"/>
                  </a:lnTo>
                  <a:lnTo>
                    <a:pt x="1915" y="572"/>
                  </a:lnTo>
                  <a:lnTo>
                    <a:pt x="1905" y="565"/>
                  </a:lnTo>
                  <a:lnTo>
                    <a:pt x="1897" y="558"/>
                  </a:lnTo>
                  <a:lnTo>
                    <a:pt x="1894" y="586"/>
                  </a:lnTo>
                  <a:lnTo>
                    <a:pt x="1897" y="612"/>
                  </a:lnTo>
                  <a:lnTo>
                    <a:pt x="1903" y="639"/>
                  </a:lnTo>
                  <a:lnTo>
                    <a:pt x="1910" y="665"/>
                  </a:lnTo>
                  <a:lnTo>
                    <a:pt x="1898" y="665"/>
                  </a:lnTo>
                  <a:lnTo>
                    <a:pt x="1889" y="664"/>
                  </a:lnTo>
                  <a:lnTo>
                    <a:pt x="1877" y="660"/>
                  </a:lnTo>
                  <a:lnTo>
                    <a:pt x="1867" y="656"/>
                  </a:lnTo>
                  <a:lnTo>
                    <a:pt x="1858" y="651"/>
                  </a:lnTo>
                  <a:lnTo>
                    <a:pt x="1846" y="646"/>
                  </a:lnTo>
                  <a:lnTo>
                    <a:pt x="1838" y="640"/>
                  </a:lnTo>
                  <a:lnTo>
                    <a:pt x="1828" y="635"/>
                  </a:lnTo>
                  <a:lnTo>
                    <a:pt x="1827" y="654"/>
                  </a:lnTo>
                  <a:lnTo>
                    <a:pt x="1825" y="674"/>
                  </a:lnTo>
                  <a:lnTo>
                    <a:pt x="1825" y="695"/>
                  </a:lnTo>
                  <a:lnTo>
                    <a:pt x="1825" y="713"/>
                  </a:lnTo>
                  <a:lnTo>
                    <a:pt x="1818" y="713"/>
                  </a:lnTo>
                  <a:lnTo>
                    <a:pt x="1811" y="712"/>
                  </a:lnTo>
                  <a:lnTo>
                    <a:pt x="1803" y="710"/>
                  </a:lnTo>
                  <a:lnTo>
                    <a:pt x="1796" y="709"/>
                  </a:lnTo>
                  <a:lnTo>
                    <a:pt x="1789" y="707"/>
                  </a:lnTo>
                  <a:lnTo>
                    <a:pt x="1782" y="705"/>
                  </a:lnTo>
                  <a:lnTo>
                    <a:pt x="1775" y="702"/>
                  </a:lnTo>
                  <a:lnTo>
                    <a:pt x="1768" y="698"/>
                  </a:lnTo>
                  <a:lnTo>
                    <a:pt x="1765" y="789"/>
                  </a:lnTo>
                  <a:lnTo>
                    <a:pt x="1758" y="789"/>
                  </a:lnTo>
                  <a:lnTo>
                    <a:pt x="1751" y="787"/>
                  </a:lnTo>
                  <a:lnTo>
                    <a:pt x="1744" y="786"/>
                  </a:lnTo>
                  <a:lnTo>
                    <a:pt x="1739" y="783"/>
                  </a:lnTo>
                  <a:lnTo>
                    <a:pt x="1732" y="780"/>
                  </a:lnTo>
                  <a:lnTo>
                    <a:pt x="1726" y="776"/>
                  </a:lnTo>
                  <a:lnTo>
                    <a:pt x="1720" y="773"/>
                  </a:lnTo>
                  <a:lnTo>
                    <a:pt x="1715" y="769"/>
                  </a:lnTo>
                  <a:lnTo>
                    <a:pt x="1713" y="799"/>
                  </a:lnTo>
                  <a:lnTo>
                    <a:pt x="1715" y="827"/>
                  </a:lnTo>
                  <a:lnTo>
                    <a:pt x="1718" y="856"/>
                  </a:lnTo>
                  <a:lnTo>
                    <a:pt x="1722" y="884"/>
                  </a:lnTo>
                  <a:lnTo>
                    <a:pt x="1713" y="883"/>
                  </a:lnTo>
                  <a:lnTo>
                    <a:pt x="1706" y="878"/>
                  </a:lnTo>
                  <a:lnTo>
                    <a:pt x="1698" y="874"/>
                  </a:lnTo>
                  <a:lnTo>
                    <a:pt x="1691" y="869"/>
                  </a:lnTo>
                  <a:lnTo>
                    <a:pt x="1684" y="862"/>
                  </a:lnTo>
                  <a:lnTo>
                    <a:pt x="1677" y="856"/>
                  </a:lnTo>
                  <a:lnTo>
                    <a:pt x="1670" y="849"/>
                  </a:lnTo>
                  <a:lnTo>
                    <a:pt x="1663" y="843"/>
                  </a:lnTo>
                  <a:lnTo>
                    <a:pt x="1653" y="885"/>
                  </a:lnTo>
                  <a:lnTo>
                    <a:pt x="1650" y="930"/>
                  </a:lnTo>
                  <a:lnTo>
                    <a:pt x="1652" y="976"/>
                  </a:lnTo>
                  <a:lnTo>
                    <a:pt x="1653" y="1020"/>
                  </a:lnTo>
                  <a:lnTo>
                    <a:pt x="1673" y="1028"/>
                  </a:lnTo>
                  <a:lnTo>
                    <a:pt x="1694" y="1038"/>
                  </a:lnTo>
                  <a:lnTo>
                    <a:pt x="1716" y="1048"/>
                  </a:lnTo>
                  <a:lnTo>
                    <a:pt x="1736" y="1061"/>
                  </a:lnTo>
                  <a:lnTo>
                    <a:pt x="1754" y="1075"/>
                  </a:lnTo>
                  <a:lnTo>
                    <a:pt x="1769" y="1093"/>
                  </a:lnTo>
                  <a:lnTo>
                    <a:pt x="1781" y="1112"/>
                  </a:lnTo>
                  <a:lnTo>
                    <a:pt x="1786" y="1136"/>
                  </a:lnTo>
                  <a:lnTo>
                    <a:pt x="1788" y="1161"/>
                  </a:lnTo>
                  <a:lnTo>
                    <a:pt x="1790" y="1187"/>
                  </a:lnTo>
                  <a:lnTo>
                    <a:pt x="1792" y="1213"/>
                  </a:lnTo>
                  <a:lnTo>
                    <a:pt x="1793" y="1238"/>
                  </a:lnTo>
                  <a:lnTo>
                    <a:pt x="1804" y="1234"/>
                  </a:lnTo>
                  <a:lnTo>
                    <a:pt x="1816" y="1229"/>
                  </a:lnTo>
                  <a:lnTo>
                    <a:pt x="1827" y="1223"/>
                  </a:lnTo>
                  <a:lnTo>
                    <a:pt x="1838" y="1219"/>
                  </a:lnTo>
                  <a:lnTo>
                    <a:pt x="1851" y="1215"/>
                  </a:lnTo>
                  <a:lnTo>
                    <a:pt x="1863" y="1212"/>
                  </a:lnTo>
                  <a:lnTo>
                    <a:pt x="1876" y="1210"/>
                  </a:lnTo>
                  <a:lnTo>
                    <a:pt x="1890" y="1210"/>
                  </a:lnTo>
                  <a:lnTo>
                    <a:pt x="1890" y="1223"/>
                  </a:lnTo>
                  <a:lnTo>
                    <a:pt x="1890" y="1236"/>
                  </a:lnTo>
                  <a:lnTo>
                    <a:pt x="1891" y="1248"/>
                  </a:lnTo>
                  <a:lnTo>
                    <a:pt x="1896" y="1259"/>
                  </a:lnTo>
                  <a:lnTo>
                    <a:pt x="1903" y="1258"/>
                  </a:lnTo>
                  <a:lnTo>
                    <a:pt x="1910" y="1257"/>
                  </a:lnTo>
                  <a:lnTo>
                    <a:pt x="1918" y="1255"/>
                  </a:lnTo>
                  <a:lnTo>
                    <a:pt x="1925" y="1254"/>
                  </a:lnTo>
                  <a:lnTo>
                    <a:pt x="1932" y="1255"/>
                  </a:lnTo>
                  <a:lnTo>
                    <a:pt x="1939" y="1257"/>
                  </a:lnTo>
                  <a:lnTo>
                    <a:pt x="1945" y="1261"/>
                  </a:lnTo>
                  <a:lnTo>
                    <a:pt x="1949" y="1266"/>
                  </a:lnTo>
                  <a:lnTo>
                    <a:pt x="1947" y="1311"/>
                  </a:lnTo>
                  <a:lnTo>
                    <a:pt x="1956" y="1310"/>
                  </a:lnTo>
                  <a:lnTo>
                    <a:pt x="1964" y="1307"/>
                  </a:lnTo>
                  <a:lnTo>
                    <a:pt x="1973" y="1304"/>
                  </a:lnTo>
                  <a:lnTo>
                    <a:pt x="1982" y="1301"/>
                  </a:lnTo>
                  <a:lnTo>
                    <a:pt x="1991" y="1300"/>
                  </a:lnTo>
                  <a:lnTo>
                    <a:pt x="2001" y="1299"/>
                  </a:lnTo>
                  <a:lnTo>
                    <a:pt x="2009" y="1297"/>
                  </a:lnTo>
                  <a:lnTo>
                    <a:pt x="2017" y="1299"/>
                  </a:lnTo>
                  <a:lnTo>
                    <a:pt x="2020" y="1318"/>
                  </a:lnTo>
                  <a:lnTo>
                    <a:pt x="2017" y="1336"/>
                  </a:lnTo>
                  <a:lnTo>
                    <a:pt x="2015" y="1356"/>
                  </a:lnTo>
                  <a:lnTo>
                    <a:pt x="2012" y="1376"/>
                  </a:lnTo>
                  <a:lnTo>
                    <a:pt x="2019" y="1373"/>
                  </a:lnTo>
                  <a:lnTo>
                    <a:pt x="2027" y="1369"/>
                  </a:lnTo>
                  <a:lnTo>
                    <a:pt x="2034" y="1365"/>
                  </a:lnTo>
                  <a:lnTo>
                    <a:pt x="2041" y="1360"/>
                  </a:lnTo>
                  <a:lnTo>
                    <a:pt x="2050" y="1356"/>
                  </a:lnTo>
                  <a:lnTo>
                    <a:pt x="2057" y="1352"/>
                  </a:lnTo>
                  <a:lnTo>
                    <a:pt x="2065" y="1349"/>
                  </a:lnTo>
                  <a:lnTo>
                    <a:pt x="2073" y="1346"/>
                  </a:lnTo>
                  <a:lnTo>
                    <a:pt x="2075" y="1363"/>
                  </a:lnTo>
                  <a:lnTo>
                    <a:pt x="2073" y="1379"/>
                  </a:lnTo>
                  <a:lnTo>
                    <a:pt x="2072" y="1394"/>
                  </a:lnTo>
                  <a:lnTo>
                    <a:pt x="2076" y="1409"/>
                  </a:lnTo>
                  <a:lnTo>
                    <a:pt x="2083" y="1400"/>
                  </a:lnTo>
                  <a:lnTo>
                    <a:pt x="2090" y="1391"/>
                  </a:lnTo>
                  <a:lnTo>
                    <a:pt x="2097" y="1381"/>
                  </a:lnTo>
                  <a:lnTo>
                    <a:pt x="2104" y="1372"/>
                  </a:lnTo>
                  <a:lnTo>
                    <a:pt x="2110" y="1362"/>
                  </a:lnTo>
                  <a:lnTo>
                    <a:pt x="2115" y="1351"/>
                  </a:lnTo>
                  <a:lnTo>
                    <a:pt x="2118" y="1339"/>
                  </a:lnTo>
                  <a:lnTo>
                    <a:pt x="2120" y="1328"/>
                  </a:lnTo>
                  <a:lnTo>
                    <a:pt x="2146" y="1426"/>
                  </a:lnTo>
                  <a:lnTo>
                    <a:pt x="2153" y="1415"/>
                  </a:lnTo>
                  <a:lnTo>
                    <a:pt x="2160" y="1405"/>
                  </a:lnTo>
                  <a:lnTo>
                    <a:pt x="2167" y="1394"/>
                  </a:lnTo>
                  <a:lnTo>
                    <a:pt x="2174" y="1383"/>
                  </a:lnTo>
                  <a:lnTo>
                    <a:pt x="2180" y="1372"/>
                  </a:lnTo>
                  <a:lnTo>
                    <a:pt x="2187" y="1359"/>
                  </a:lnTo>
                  <a:lnTo>
                    <a:pt x="2193" y="1348"/>
                  </a:lnTo>
                  <a:lnTo>
                    <a:pt x="2200" y="1336"/>
                  </a:lnTo>
                  <a:lnTo>
                    <a:pt x="2209" y="1355"/>
                  </a:lnTo>
                  <a:lnTo>
                    <a:pt x="2221" y="1373"/>
                  </a:lnTo>
                  <a:lnTo>
                    <a:pt x="2229" y="1391"/>
                  </a:lnTo>
                  <a:lnTo>
                    <a:pt x="2237" y="1411"/>
                  </a:lnTo>
                  <a:lnTo>
                    <a:pt x="2243" y="1432"/>
                  </a:lnTo>
                  <a:lnTo>
                    <a:pt x="2246" y="1453"/>
                  </a:lnTo>
                  <a:lnTo>
                    <a:pt x="2244" y="1474"/>
                  </a:lnTo>
                  <a:lnTo>
                    <a:pt x="2239" y="1496"/>
                  </a:lnTo>
                  <a:lnTo>
                    <a:pt x="2249" y="1503"/>
                  </a:lnTo>
                  <a:lnTo>
                    <a:pt x="2257" y="1510"/>
                  </a:lnTo>
                  <a:lnTo>
                    <a:pt x="2264" y="1519"/>
                  </a:lnTo>
                  <a:lnTo>
                    <a:pt x="2271" y="1527"/>
                  </a:lnTo>
                  <a:lnTo>
                    <a:pt x="2275" y="1537"/>
                  </a:lnTo>
                  <a:lnTo>
                    <a:pt x="2279" y="1547"/>
                  </a:lnTo>
                  <a:lnTo>
                    <a:pt x="2281" y="1558"/>
                  </a:lnTo>
                  <a:lnTo>
                    <a:pt x="2279" y="1569"/>
                  </a:lnTo>
                  <a:lnTo>
                    <a:pt x="2270" y="1583"/>
                  </a:lnTo>
                  <a:lnTo>
                    <a:pt x="2268" y="1601"/>
                  </a:lnTo>
                  <a:lnTo>
                    <a:pt x="2270" y="1619"/>
                  </a:lnTo>
                  <a:lnTo>
                    <a:pt x="2265" y="1636"/>
                  </a:lnTo>
                  <a:lnTo>
                    <a:pt x="2258" y="1652"/>
                  </a:lnTo>
                  <a:lnTo>
                    <a:pt x="2251" y="1667"/>
                  </a:lnTo>
                  <a:lnTo>
                    <a:pt x="2244" y="1684"/>
                  </a:lnTo>
                  <a:lnTo>
                    <a:pt x="2237" y="1699"/>
                  </a:lnTo>
                  <a:lnTo>
                    <a:pt x="2228" y="1712"/>
                  </a:lnTo>
                  <a:lnTo>
                    <a:pt x="2216" y="1722"/>
                  </a:lnTo>
                  <a:lnTo>
                    <a:pt x="2200" y="1727"/>
                  </a:lnTo>
                  <a:lnTo>
                    <a:pt x="2180" y="1727"/>
                  </a:lnTo>
                  <a:lnTo>
                    <a:pt x="2172" y="1739"/>
                  </a:lnTo>
                  <a:lnTo>
                    <a:pt x="2162" y="1751"/>
                  </a:lnTo>
                  <a:lnTo>
                    <a:pt x="2152" y="1762"/>
                  </a:lnTo>
                  <a:lnTo>
                    <a:pt x="2142" y="1774"/>
                  </a:lnTo>
                  <a:lnTo>
                    <a:pt x="2131" y="1785"/>
                  </a:lnTo>
                  <a:lnTo>
                    <a:pt x="2120" y="1793"/>
                  </a:lnTo>
                  <a:lnTo>
                    <a:pt x="2107" y="1802"/>
                  </a:lnTo>
                  <a:lnTo>
                    <a:pt x="2093" y="1809"/>
                  </a:lnTo>
                  <a:lnTo>
                    <a:pt x="2073" y="1816"/>
                  </a:lnTo>
                  <a:lnTo>
                    <a:pt x="2052" y="1821"/>
                  </a:lnTo>
                  <a:lnTo>
                    <a:pt x="2030" y="1825"/>
                  </a:lnTo>
                  <a:lnTo>
                    <a:pt x="2008" y="1828"/>
                  </a:lnTo>
                  <a:lnTo>
                    <a:pt x="1985" y="1827"/>
                  </a:lnTo>
                  <a:lnTo>
                    <a:pt x="1964" y="1823"/>
                  </a:lnTo>
                  <a:lnTo>
                    <a:pt x="1945" y="1814"/>
                  </a:lnTo>
                  <a:lnTo>
                    <a:pt x="1928" y="1802"/>
                  </a:lnTo>
                  <a:lnTo>
                    <a:pt x="1907" y="1783"/>
                  </a:lnTo>
                  <a:lnTo>
                    <a:pt x="1883" y="1771"/>
                  </a:lnTo>
                  <a:lnTo>
                    <a:pt x="1859" y="1761"/>
                  </a:lnTo>
                  <a:lnTo>
                    <a:pt x="1834" y="1755"/>
                  </a:lnTo>
                  <a:lnTo>
                    <a:pt x="1807" y="1750"/>
                  </a:lnTo>
                  <a:lnTo>
                    <a:pt x="1782" y="1744"/>
                  </a:lnTo>
                  <a:lnTo>
                    <a:pt x="1757" y="1736"/>
                  </a:lnTo>
                  <a:lnTo>
                    <a:pt x="1733" y="1726"/>
                  </a:lnTo>
                  <a:lnTo>
                    <a:pt x="1746" y="1726"/>
                  </a:lnTo>
                  <a:lnTo>
                    <a:pt x="1757" y="1725"/>
                  </a:lnTo>
                  <a:lnTo>
                    <a:pt x="1769" y="1723"/>
                  </a:lnTo>
                  <a:lnTo>
                    <a:pt x="1781" y="1722"/>
                  </a:lnTo>
                  <a:lnTo>
                    <a:pt x="1792" y="1719"/>
                  </a:lnTo>
                  <a:lnTo>
                    <a:pt x="1803" y="1716"/>
                  </a:lnTo>
                  <a:lnTo>
                    <a:pt x="1814" y="1712"/>
                  </a:lnTo>
                  <a:lnTo>
                    <a:pt x="1824" y="1706"/>
                  </a:lnTo>
                  <a:lnTo>
                    <a:pt x="1817" y="1698"/>
                  </a:lnTo>
                  <a:lnTo>
                    <a:pt x="1810" y="1688"/>
                  </a:lnTo>
                  <a:lnTo>
                    <a:pt x="1803" y="1678"/>
                  </a:lnTo>
                  <a:lnTo>
                    <a:pt x="1797" y="1669"/>
                  </a:lnTo>
                  <a:lnTo>
                    <a:pt x="1789" y="1660"/>
                  </a:lnTo>
                  <a:lnTo>
                    <a:pt x="1781" y="1653"/>
                  </a:lnTo>
                  <a:lnTo>
                    <a:pt x="1772" y="1647"/>
                  </a:lnTo>
                  <a:lnTo>
                    <a:pt x="1761" y="1645"/>
                  </a:lnTo>
                  <a:lnTo>
                    <a:pt x="1747" y="1645"/>
                  </a:lnTo>
                  <a:lnTo>
                    <a:pt x="1733" y="1647"/>
                  </a:lnTo>
                  <a:lnTo>
                    <a:pt x="1719" y="1653"/>
                  </a:lnTo>
                  <a:lnTo>
                    <a:pt x="1706" y="1660"/>
                  </a:lnTo>
                  <a:lnTo>
                    <a:pt x="1695" y="1670"/>
                  </a:lnTo>
                  <a:lnTo>
                    <a:pt x="1685" y="1681"/>
                  </a:lnTo>
                  <a:lnTo>
                    <a:pt x="1676" y="1692"/>
                  </a:lnTo>
                  <a:lnTo>
                    <a:pt x="1669" y="1705"/>
                  </a:lnTo>
                  <a:lnTo>
                    <a:pt x="1663" y="1718"/>
                  </a:lnTo>
                  <a:lnTo>
                    <a:pt x="1660" y="1732"/>
                  </a:lnTo>
                  <a:lnTo>
                    <a:pt x="1662" y="1746"/>
                  </a:lnTo>
                  <a:lnTo>
                    <a:pt x="1664" y="1760"/>
                  </a:lnTo>
                  <a:lnTo>
                    <a:pt x="1670" y="1769"/>
                  </a:lnTo>
                  <a:lnTo>
                    <a:pt x="1677" y="1778"/>
                  </a:lnTo>
                  <a:lnTo>
                    <a:pt x="1684" y="1785"/>
                  </a:lnTo>
                  <a:lnTo>
                    <a:pt x="1692" y="1790"/>
                  </a:lnTo>
                  <a:lnTo>
                    <a:pt x="1702" y="1796"/>
                  </a:lnTo>
                  <a:lnTo>
                    <a:pt x="1711" y="1802"/>
                  </a:lnTo>
                  <a:lnTo>
                    <a:pt x="1720" y="1806"/>
                  </a:lnTo>
                  <a:lnTo>
                    <a:pt x="1729" y="1811"/>
                  </a:lnTo>
                  <a:lnTo>
                    <a:pt x="1719" y="1813"/>
                  </a:lnTo>
                  <a:lnTo>
                    <a:pt x="1709" y="1811"/>
                  </a:lnTo>
                  <a:lnTo>
                    <a:pt x="1699" y="1810"/>
                  </a:lnTo>
                  <a:lnTo>
                    <a:pt x="1690" y="1809"/>
                  </a:lnTo>
                  <a:lnTo>
                    <a:pt x="1678" y="1806"/>
                  </a:lnTo>
                  <a:lnTo>
                    <a:pt x="1669" y="1804"/>
                  </a:lnTo>
                  <a:lnTo>
                    <a:pt x="1659" y="1802"/>
                  </a:lnTo>
                  <a:lnTo>
                    <a:pt x="1649" y="1800"/>
                  </a:lnTo>
                  <a:lnTo>
                    <a:pt x="1666" y="1821"/>
                  </a:lnTo>
                  <a:lnTo>
                    <a:pt x="1685" y="1839"/>
                  </a:lnTo>
                  <a:lnTo>
                    <a:pt x="1706" y="1855"/>
                  </a:lnTo>
                  <a:lnTo>
                    <a:pt x="1729" y="1867"/>
                  </a:lnTo>
                  <a:lnTo>
                    <a:pt x="1751" y="1880"/>
                  </a:lnTo>
                  <a:lnTo>
                    <a:pt x="1776" y="1890"/>
                  </a:lnTo>
                  <a:lnTo>
                    <a:pt x="1800" y="1898"/>
                  </a:lnTo>
                  <a:lnTo>
                    <a:pt x="1825" y="1905"/>
                  </a:lnTo>
                  <a:lnTo>
                    <a:pt x="1901" y="1905"/>
                  </a:lnTo>
                  <a:lnTo>
                    <a:pt x="1883" y="1915"/>
                  </a:lnTo>
                  <a:lnTo>
                    <a:pt x="1863" y="1922"/>
                  </a:lnTo>
                  <a:lnTo>
                    <a:pt x="1842" y="1928"/>
                  </a:lnTo>
                  <a:lnTo>
                    <a:pt x="1823" y="1932"/>
                  </a:lnTo>
                  <a:lnTo>
                    <a:pt x="1800" y="1935"/>
                  </a:lnTo>
                  <a:lnTo>
                    <a:pt x="1779" y="1937"/>
                  </a:lnTo>
                  <a:lnTo>
                    <a:pt x="1757" y="1937"/>
                  </a:lnTo>
                  <a:lnTo>
                    <a:pt x="1734" y="1937"/>
                  </a:lnTo>
                  <a:lnTo>
                    <a:pt x="1754" y="1947"/>
                  </a:lnTo>
                  <a:lnTo>
                    <a:pt x="1774" y="1953"/>
                  </a:lnTo>
                  <a:lnTo>
                    <a:pt x="1795" y="1959"/>
                  </a:lnTo>
                  <a:lnTo>
                    <a:pt x="1816" y="1961"/>
                  </a:lnTo>
                  <a:lnTo>
                    <a:pt x="1837" y="1963"/>
                  </a:lnTo>
                  <a:lnTo>
                    <a:pt x="1859" y="1963"/>
                  </a:lnTo>
                  <a:lnTo>
                    <a:pt x="1881" y="1963"/>
                  </a:lnTo>
                  <a:lnTo>
                    <a:pt x="1904" y="1961"/>
                  </a:lnTo>
                  <a:lnTo>
                    <a:pt x="1968" y="1950"/>
                  </a:lnTo>
                  <a:lnTo>
                    <a:pt x="1954" y="1960"/>
                  </a:lnTo>
                  <a:lnTo>
                    <a:pt x="1940" y="1971"/>
                  </a:lnTo>
                  <a:lnTo>
                    <a:pt x="1926" y="1982"/>
                  </a:lnTo>
                  <a:lnTo>
                    <a:pt x="1912" y="1992"/>
                  </a:lnTo>
                  <a:lnTo>
                    <a:pt x="1898" y="2002"/>
                  </a:lnTo>
                  <a:lnTo>
                    <a:pt x="1883" y="2012"/>
                  </a:lnTo>
                  <a:lnTo>
                    <a:pt x="1867" y="2020"/>
                  </a:lnTo>
                  <a:lnTo>
                    <a:pt x="1852" y="2027"/>
                  </a:lnTo>
                  <a:lnTo>
                    <a:pt x="1872" y="2040"/>
                  </a:lnTo>
                  <a:lnTo>
                    <a:pt x="1893" y="2054"/>
                  </a:lnTo>
                  <a:lnTo>
                    <a:pt x="1912" y="2068"/>
                  </a:lnTo>
                  <a:lnTo>
                    <a:pt x="1931" y="2085"/>
                  </a:lnTo>
                  <a:lnTo>
                    <a:pt x="1947" y="2103"/>
                  </a:lnTo>
                  <a:lnTo>
                    <a:pt x="1963" y="2122"/>
                  </a:lnTo>
                  <a:lnTo>
                    <a:pt x="1974" y="2143"/>
                  </a:lnTo>
                  <a:lnTo>
                    <a:pt x="1982" y="2167"/>
                  </a:lnTo>
                  <a:lnTo>
                    <a:pt x="1985" y="2194"/>
                  </a:lnTo>
                  <a:lnTo>
                    <a:pt x="1985" y="2223"/>
                  </a:lnTo>
                  <a:lnTo>
                    <a:pt x="1982" y="2254"/>
                  </a:lnTo>
                  <a:lnTo>
                    <a:pt x="1981" y="2284"/>
                  </a:lnTo>
                  <a:lnTo>
                    <a:pt x="1982" y="2310"/>
                  </a:lnTo>
                  <a:lnTo>
                    <a:pt x="1992" y="2334"/>
                  </a:lnTo>
                  <a:lnTo>
                    <a:pt x="2010" y="2351"/>
                  </a:lnTo>
                  <a:lnTo>
                    <a:pt x="2041" y="2361"/>
                  </a:lnTo>
                  <a:lnTo>
                    <a:pt x="2051" y="2362"/>
                  </a:lnTo>
                  <a:lnTo>
                    <a:pt x="2059" y="2362"/>
                  </a:lnTo>
                  <a:lnTo>
                    <a:pt x="2068" y="2361"/>
                  </a:lnTo>
                  <a:lnTo>
                    <a:pt x="2075" y="2359"/>
                  </a:lnTo>
                  <a:lnTo>
                    <a:pt x="2083" y="2356"/>
                  </a:lnTo>
                  <a:lnTo>
                    <a:pt x="2090" y="2354"/>
                  </a:lnTo>
                  <a:lnTo>
                    <a:pt x="2097" y="2349"/>
                  </a:lnTo>
                  <a:lnTo>
                    <a:pt x="2104" y="2345"/>
                  </a:lnTo>
                  <a:lnTo>
                    <a:pt x="2099" y="2352"/>
                  </a:lnTo>
                  <a:lnTo>
                    <a:pt x="2092" y="2359"/>
                  </a:lnTo>
                  <a:lnTo>
                    <a:pt x="2083" y="2368"/>
                  </a:lnTo>
                  <a:lnTo>
                    <a:pt x="2075" y="2375"/>
                  </a:lnTo>
                  <a:lnTo>
                    <a:pt x="2064" y="2380"/>
                  </a:lnTo>
                  <a:lnTo>
                    <a:pt x="2052" y="2386"/>
                  </a:lnTo>
                  <a:lnTo>
                    <a:pt x="2041" y="2389"/>
                  </a:lnTo>
                  <a:lnTo>
                    <a:pt x="2029" y="2389"/>
                  </a:lnTo>
                  <a:lnTo>
                    <a:pt x="2015" y="2387"/>
                  </a:lnTo>
                  <a:lnTo>
                    <a:pt x="2001" y="2384"/>
                  </a:lnTo>
                  <a:lnTo>
                    <a:pt x="1987" y="2380"/>
                  </a:lnTo>
                  <a:lnTo>
                    <a:pt x="1974" y="2376"/>
                  </a:lnTo>
                  <a:lnTo>
                    <a:pt x="1963" y="2369"/>
                  </a:lnTo>
                  <a:lnTo>
                    <a:pt x="1952" y="2361"/>
                  </a:lnTo>
                  <a:lnTo>
                    <a:pt x="1940" y="2352"/>
                  </a:lnTo>
                  <a:lnTo>
                    <a:pt x="1931" y="2342"/>
                  </a:lnTo>
                  <a:lnTo>
                    <a:pt x="1921" y="2368"/>
                  </a:lnTo>
                  <a:lnTo>
                    <a:pt x="1915" y="2393"/>
                  </a:lnTo>
                  <a:lnTo>
                    <a:pt x="1912" y="2421"/>
                  </a:lnTo>
                  <a:lnTo>
                    <a:pt x="1915" y="2447"/>
                  </a:lnTo>
                  <a:lnTo>
                    <a:pt x="1919" y="2474"/>
                  </a:lnTo>
                  <a:lnTo>
                    <a:pt x="1928" y="2499"/>
                  </a:lnTo>
                  <a:lnTo>
                    <a:pt x="1940" y="2523"/>
                  </a:lnTo>
                  <a:lnTo>
                    <a:pt x="1954" y="2544"/>
                  </a:lnTo>
                  <a:lnTo>
                    <a:pt x="1963" y="2554"/>
                  </a:lnTo>
                  <a:lnTo>
                    <a:pt x="1973" y="2564"/>
                  </a:lnTo>
                  <a:lnTo>
                    <a:pt x="1982" y="2572"/>
                  </a:lnTo>
                  <a:lnTo>
                    <a:pt x="1992" y="2579"/>
                  </a:lnTo>
                  <a:lnTo>
                    <a:pt x="2003" y="2585"/>
                  </a:lnTo>
                  <a:lnTo>
                    <a:pt x="2015" y="2589"/>
                  </a:lnTo>
                  <a:lnTo>
                    <a:pt x="2026" y="2593"/>
                  </a:lnTo>
                  <a:lnTo>
                    <a:pt x="2038" y="2595"/>
                  </a:lnTo>
                  <a:lnTo>
                    <a:pt x="2005" y="2596"/>
                  </a:lnTo>
                  <a:lnTo>
                    <a:pt x="1974" y="2593"/>
                  </a:lnTo>
                  <a:lnTo>
                    <a:pt x="1943" y="2585"/>
                  </a:lnTo>
                  <a:lnTo>
                    <a:pt x="1915" y="2572"/>
                  </a:lnTo>
                  <a:lnTo>
                    <a:pt x="1889" y="2557"/>
                  </a:lnTo>
                  <a:lnTo>
                    <a:pt x="1865" y="2536"/>
                  </a:lnTo>
                  <a:lnTo>
                    <a:pt x="1844" y="2512"/>
                  </a:lnTo>
                  <a:lnTo>
                    <a:pt x="1824" y="2484"/>
                  </a:lnTo>
                  <a:lnTo>
                    <a:pt x="1811" y="2461"/>
                  </a:lnTo>
                  <a:lnTo>
                    <a:pt x="1800" y="2439"/>
                  </a:lnTo>
                  <a:lnTo>
                    <a:pt x="1792" y="2415"/>
                  </a:lnTo>
                  <a:lnTo>
                    <a:pt x="1783" y="2391"/>
                  </a:lnTo>
                  <a:lnTo>
                    <a:pt x="1776" y="2366"/>
                  </a:lnTo>
                  <a:lnTo>
                    <a:pt x="1772" y="2341"/>
                  </a:lnTo>
                  <a:lnTo>
                    <a:pt x="1768" y="2316"/>
                  </a:lnTo>
                  <a:lnTo>
                    <a:pt x="1764" y="2291"/>
                  </a:lnTo>
                  <a:lnTo>
                    <a:pt x="1739" y="2321"/>
                  </a:lnTo>
                  <a:lnTo>
                    <a:pt x="1711" y="2354"/>
                  </a:lnTo>
                  <a:lnTo>
                    <a:pt x="1681" y="2384"/>
                  </a:lnTo>
                  <a:lnTo>
                    <a:pt x="1655" y="2415"/>
                  </a:lnTo>
                  <a:lnTo>
                    <a:pt x="1632" y="2449"/>
                  </a:lnTo>
                  <a:lnTo>
                    <a:pt x="1617" y="2484"/>
                  </a:lnTo>
                  <a:lnTo>
                    <a:pt x="1612" y="2522"/>
                  </a:lnTo>
                  <a:lnTo>
                    <a:pt x="1621" y="2562"/>
                  </a:lnTo>
                  <a:lnTo>
                    <a:pt x="1629" y="2579"/>
                  </a:lnTo>
                  <a:lnTo>
                    <a:pt x="1642" y="2595"/>
                  </a:lnTo>
                  <a:lnTo>
                    <a:pt x="1656" y="2606"/>
                  </a:lnTo>
                  <a:lnTo>
                    <a:pt x="1673" y="2616"/>
                  </a:lnTo>
                  <a:lnTo>
                    <a:pt x="1691" y="2624"/>
                  </a:lnTo>
                  <a:lnTo>
                    <a:pt x="1709" y="2631"/>
                  </a:lnTo>
                  <a:lnTo>
                    <a:pt x="1727" y="2638"/>
                  </a:lnTo>
                  <a:lnTo>
                    <a:pt x="1746" y="2644"/>
                  </a:lnTo>
                  <a:lnTo>
                    <a:pt x="1720" y="2645"/>
                  </a:lnTo>
                  <a:lnTo>
                    <a:pt x="1695" y="2641"/>
                  </a:lnTo>
                  <a:lnTo>
                    <a:pt x="1670" y="2634"/>
                  </a:lnTo>
                  <a:lnTo>
                    <a:pt x="1646" y="2623"/>
                  </a:lnTo>
                  <a:lnTo>
                    <a:pt x="1621" y="2609"/>
                  </a:lnTo>
                  <a:lnTo>
                    <a:pt x="1598" y="2592"/>
                  </a:lnTo>
                  <a:lnTo>
                    <a:pt x="1577" y="2572"/>
                  </a:lnTo>
                  <a:lnTo>
                    <a:pt x="1558" y="2551"/>
                  </a:lnTo>
                  <a:lnTo>
                    <a:pt x="1554" y="2533"/>
                  </a:lnTo>
                  <a:lnTo>
                    <a:pt x="1547" y="2520"/>
                  </a:lnTo>
                  <a:lnTo>
                    <a:pt x="1535" y="2512"/>
                  </a:lnTo>
                  <a:lnTo>
                    <a:pt x="1521" y="2508"/>
                  </a:lnTo>
                  <a:lnTo>
                    <a:pt x="1506" y="2503"/>
                  </a:lnTo>
                  <a:lnTo>
                    <a:pt x="1491" y="2498"/>
                  </a:lnTo>
                  <a:lnTo>
                    <a:pt x="1477" y="2491"/>
                  </a:lnTo>
                  <a:lnTo>
                    <a:pt x="1465" y="2478"/>
                  </a:lnTo>
                  <a:lnTo>
                    <a:pt x="1456" y="2461"/>
                  </a:lnTo>
                  <a:lnTo>
                    <a:pt x="1447" y="2445"/>
                  </a:lnTo>
                  <a:lnTo>
                    <a:pt x="1440" y="2428"/>
                  </a:lnTo>
                  <a:lnTo>
                    <a:pt x="1433" y="2410"/>
                  </a:lnTo>
                  <a:lnTo>
                    <a:pt x="1421" y="2429"/>
                  </a:lnTo>
                  <a:lnTo>
                    <a:pt x="1408" y="2452"/>
                  </a:lnTo>
                  <a:lnTo>
                    <a:pt x="1398" y="2474"/>
                  </a:lnTo>
                  <a:lnTo>
                    <a:pt x="1390" y="2498"/>
                  </a:lnTo>
                  <a:lnTo>
                    <a:pt x="1386" y="2522"/>
                  </a:lnTo>
                  <a:lnTo>
                    <a:pt x="1383" y="2547"/>
                  </a:lnTo>
                  <a:lnTo>
                    <a:pt x="1386" y="2572"/>
                  </a:lnTo>
                  <a:lnTo>
                    <a:pt x="1391" y="2597"/>
                  </a:lnTo>
                  <a:lnTo>
                    <a:pt x="1408" y="2676"/>
                  </a:lnTo>
                  <a:lnTo>
                    <a:pt x="1400" y="2663"/>
                  </a:lnTo>
                  <a:lnTo>
                    <a:pt x="1393" y="2649"/>
                  </a:lnTo>
                  <a:lnTo>
                    <a:pt x="1387" y="2634"/>
                  </a:lnTo>
                  <a:lnTo>
                    <a:pt x="1380" y="2620"/>
                  </a:lnTo>
                  <a:lnTo>
                    <a:pt x="1374" y="2604"/>
                  </a:lnTo>
                  <a:lnTo>
                    <a:pt x="1367" y="2590"/>
                  </a:lnTo>
                  <a:lnTo>
                    <a:pt x="1360" y="2576"/>
                  </a:lnTo>
                  <a:lnTo>
                    <a:pt x="1350" y="2564"/>
                  </a:lnTo>
                  <a:lnTo>
                    <a:pt x="1329" y="2537"/>
                  </a:lnTo>
                  <a:lnTo>
                    <a:pt x="1310" y="2509"/>
                  </a:lnTo>
                  <a:lnTo>
                    <a:pt x="1293" y="2480"/>
                  </a:lnTo>
                  <a:lnTo>
                    <a:pt x="1279" y="2450"/>
                  </a:lnTo>
                  <a:lnTo>
                    <a:pt x="1269" y="2418"/>
                  </a:lnTo>
                  <a:lnTo>
                    <a:pt x="1265" y="2386"/>
                  </a:lnTo>
                  <a:lnTo>
                    <a:pt x="1268" y="2354"/>
                  </a:lnTo>
                  <a:lnTo>
                    <a:pt x="1278" y="2320"/>
                  </a:lnTo>
                  <a:lnTo>
                    <a:pt x="1283" y="2306"/>
                  </a:lnTo>
                  <a:lnTo>
                    <a:pt x="1290" y="2293"/>
                  </a:lnTo>
                  <a:lnTo>
                    <a:pt x="1294" y="2281"/>
                  </a:lnTo>
                  <a:lnTo>
                    <a:pt x="1297" y="2268"/>
                  </a:lnTo>
                  <a:lnTo>
                    <a:pt x="1282" y="2277"/>
                  </a:lnTo>
                  <a:lnTo>
                    <a:pt x="1265" y="2285"/>
                  </a:lnTo>
                  <a:lnTo>
                    <a:pt x="1248" y="2291"/>
                  </a:lnTo>
                  <a:lnTo>
                    <a:pt x="1230" y="2296"/>
                  </a:lnTo>
                  <a:lnTo>
                    <a:pt x="1213" y="2302"/>
                  </a:lnTo>
                  <a:lnTo>
                    <a:pt x="1195" y="2307"/>
                  </a:lnTo>
                  <a:lnTo>
                    <a:pt x="1177" y="2312"/>
                  </a:lnTo>
                  <a:lnTo>
                    <a:pt x="1159" y="2317"/>
                  </a:lnTo>
                  <a:lnTo>
                    <a:pt x="1142" y="2324"/>
                  </a:lnTo>
                  <a:lnTo>
                    <a:pt x="1125" y="2331"/>
                  </a:lnTo>
                  <a:lnTo>
                    <a:pt x="1110" y="2340"/>
                  </a:lnTo>
                  <a:lnTo>
                    <a:pt x="1096" y="2349"/>
                  </a:lnTo>
                  <a:lnTo>
                    <a:pt x="1083" y="2362"/>
                  </a:lnTo>
                  <a:lnTo>
                    <a:pt x="1073" y="2376"/>
                  </a:lnTo>
                  <a:lnTo>
                    <a:pt x="1065" y="2393"/>
                  </a:lnTo>
                  <a:lnTo>
                    <a:pt x="1058" y="2412"/>
                  </a:lnTo>
                  <a:lnTo>
                    <a:pt x="1056" y="2425"/>
                  </a:lnTo>
                  <a:lnTo>
                    <a:pt x="1059" y="2438"/>
                  </a:lnTo>
                  <a:lnTo>
                    <a:pt x="1065" y="2449"/>
                  </a:lnTo>
                  <a:lnTo>
                    <a:pt x="1074" y="2457"/>
                  </a:lnTo>
                  <a:lnTo>
                    <a:pt x="1090" y="2466"/>
                  </a:lnTo>
                  <a:lnTo>
                    <a:pt x="1107" y="2471"/>
                  </a:lnTo>
                  <a:lnTo>
                    <a:pt x="1125" y="2474"/>
                  </a:lnTo>
                  <a:lnTo>
                    <a:pt x="1143" y="2474"/>
                  </a:lnTo>
                  <a:lnTo>
                    <a:pt x="1161" y="2471"/>
                  </a:lnTo>
                  <a:lnTo>
                    <a:pt x="1180" y="2468"/>
                  </a:lnTo>
                  <a:lnTo>
                    <a:pt x="1198" y="2463"/>
                  </a:lnTo>
                  <a:lnTo>
                    <a:pt x="1213" y="2456"/>
                  </a:lnTo>
                  <a:lnTo>
                    <a:pt x="1203" y="2474"/>
                  </a:lnTo>
                  <a:lnTo>
                    <a:pt x="1191" y="2488"/>
                  </a:lnTo>
                  <a:lnTo>
                    <a:pt x="1175" y="2499"/>
                  </a:lnTo>
                  <a:lnTo>
                    <a:pt x="1157" y="2509"/>
                  </a:lnTo>
                  <a:lnTo>
                    <a:pt x="1138" y="2516"/>
                  </a:lnTo>
                  <a:lnTo>
                    <a:pt x="1117" y="2520"/>
                  </a:lnTo>
                  <a:lnTo>
                    <a:pt x="1096" y="2522"/>
                  </a:lnTo>
                  <a:lnTo>
                    <a:pt x="1074" y="2523"/>
                  </a:lnTo>
                  <a:lnTo>
                    <a:pt x="1056" y="2522"/>
                  </a:lnTo>
                  <a:lnTo>
                    <a:pt x="1039" y="2519"/>
                  </a:lnTo>
                  <a:lnTo>
                    <a:pt x="1024" y="2513"/>
                  </a:lnTo>
                  <a:lnTo>
                    <a:pt x="1009" y="2506"/>
                  </a:lnTo>
                  <a:lnTo>
                    <a:pt x="993" y="2499"/>
                  </a:lnTo>
                  <a:lnTo>
                    <a:pt x="978" y="2491"/>
                  </a:lnTo>
                  <a:lnTo>
                    <a:pt x="964" y="2481"/>
                  </a:lnTo>
                  <a:lnTo>
                    <a:pt x="950" y="2473"/>
                  </a:lnTo>
                  <a:lnTo>
                    <a:pt x="947" y="2508"/>
                  </a:lnTo>
                  <a:lnTo>
                    <a:pt x="937" y="2541"/>
                  </a:lnTo>
                  <a:lnTo>
                    <a:pt x="920" y="2571"/>
                  </a:lnTo>
                  <a:lnTo>
                    <a:pt x="899" y="2599"/>
                  </a:lnTo>
                  <a:lnTo>
                    <a:pt x="873" y="2625"/>
                  </a:lnTo>
                  <a:lnTo>
                    <a:pt x="845" y="2648"/>
                  </a:lnTo>
                  <a:lnTo>
                    <a:pt x="817" y="2669"/>
                  </a:lnTo>
                  <a:lnTo>
                    <a:pt x="789" y="2687"/>
                  </a:lnTo>
                  <a:lnTo>
                    <a:pt x="782" y="2691"/>
                  </a:lnTo>
                  <a:lnTo>
                    <a:pt x="773" y="2694"/>
                  </a:lnTo>
                  <a:lnTo>
                    <a:pt x="765" y="2697"/>
                  </a:lnTo>
                  <a:lnTo>
                    <a:pt x="756" y="2698"/>
                  </a:lnTo>
                  <a:lnTo>
                    <a:pt x="768" y="2681"/>
                  </a:lnTo>
                  <a:lnTo>
                    <a:pt x="777" y="2665"/>
                  </a:lnTo>
                  <a:lnTo>
                    <a:pt x="786" y="2646"/>
                  </a:lnTo>
                  <a:lnTo>
                    <a:pt x="791" y="2628"/>
                  </a:lnTo>
                  <a:lnTo>
                    <a:pt x="796" y="2609"/>
                  </a:lnTo>
                  <a:lnTo>
                    <a:pt x="797" y="2589"/>
                  </a:lnTo>
                  <a:lnTo>
                    <a:pt x="797" y="2568"/>
                  </a:lnTo>
                  <a:lnTo>
                    <a:pt x="793" y="2547"/>
                  </a:lnTo>
                  <a:lnTo>
                    <a:pt x="789" y="2533"/>
                  </a:lnTo>
                  <a:lnTo>
                    <a:pt x="782" y="2519"/>
                  </a:lnTo>
                  <a:lnTo>
                    <a:pt x="775" y="2506"/>
                  </a:lnTo>
                  <a:lnTo>
                    <a:pt x="768" y="2494"/>
                  </a:lnTo>
                  <a:lnTo>
                    <a:pt x="758" y="2481"/>
                  </a:lnTo>
                  <a:lnTo>
                    <a:pt x="749" y="2468"/>
                  </a:lnTo>
                  <a:lnTo>
                    <a:pt x="738" y="2457"/>
                  </a:lnTo>
                  <a:lnTo>
                    <a:pt x="728" y="2446"/>
                  </a:lnTo>
                  <a:lnTo>
                    <a:pt x="719" y="2482"/>
                  </a:lnTo>
                  <a:lnTo>
                    <a:pt x="699" y="2516"/>
                  </a:lnTo>
                  <a:lnTo>
                    <a:pt x="674" y="2547"/>
                  </a:lnTo>
                  <a:lnTo>
                    <a:pt x="649" y="2576"/>
                  </a:lnTo>
                  <a:lnTo>
                    <a:pt x="623" y="2607"/>
                  </a:lnTo>
                  <a:lnTo>
                    <a:pt x="604" y="2639"/>
                  </a:lnTo>
                  <a:lnTo>
                    <a:pt x="591" y="2674"/>
                  </a:lnTo>
                  <a:lnTo>
                    <a:pt x="593" y="2715"/>
                  </a:lnTo>
                  <a:lnTo>
                    <a:pt x="580" y="2684"/>
                  </a:lnTo>
                  <a:lnTo>
                    <a:pt x="579" y="2652"/>
                  </a:lnTo>
                  <a:lnTo>
                    <a:pt x="584" y="2623"/>
                  </a:lnTo>
                  <a:lnTo>
                    <a:pt x="593" y="2592"/>
                  </a:lnTo>
                  <a:lnTo>
                    <a:pt x="600" y="2561"/>
                  </a:lnTo>
                  <a:lnTo>
                    <a:pt x="602" y="2530"/>
                  </a:lnTo>
                  <a:lnTo>
                    <a:pt x="598" y="2499"/>
                  </a:lnTo>
                  <a:lnTo>
                    <a:pt x="583" y="2468"/>
                  </a:lnTo>
                  <a:lnTo>
                    <a:pt x="510" y="2408"/>
                  </a:lnTo>
                  <a:lnTo>
                    <a:pt x="499" y="2422"/>
                  </a:lnTo>
                  <a:lnTo>
                    <a:pt x="486" y="2435"/>
                  </a:lnTo>
                  <a:lnTo>
                    <a:pt x="472" y="2446"/>
                  </a:lnTo>
                  <a:lnTo>
                    <a:pt x="458" y="2456"/>
                  </a:lnTo>
                  <a:lnTo>
                    <a:pt x="443" y="2464"/>
                  </a:lnTo>
                  <a:lnTo>
                    <a:pt x="429" y="2471"/>
                  </a:lnTo>
                  <a:lnTo>
                    <a:pt x="412" y="2478"/>
                  </a:lnTo>
                  <a:lnTo>
                    <a:pt x="396" y="2484"/>
                  </a:lnTo>
                  <a:lnTo>
                    <a:pt x="380" y="2489"/>
                  </a:lnTo>
                  <a:lnTo>
                    <a:pt x="363" y="2494"/>
                  </a:lnTo>
                  <a:lnTo>
                    <a:pt x="347" y="2498"/>
                  </a:lnTo>
                  <a:lnTo>
                    <a:pt x="331" y="2502"/>
                  </a:lnTo>
                  <a:lnTo>
                    <a:pt x="314" y="2508"/>
                  </a:lnTo>
                  <a:lnTo>
                    <a:pt x="297" y="2512"/>
                  </a:lnTo>
                  <a:lnTo>
                    <a:pt x="280" y="2517"/>
                  </a:lnTo>
                  <a:lnTo>
                    <a:pt x="265" y="2523"/>
                  </a:lnTo>
                  <a:lnTo>
                    <a:pt x="280" y="2510"/>
                  </a:lnTo>
                  <a:lnTo>
                    <a:pt x="295" y="2496"/>
                  </a:lnTo>
                  <a:lnTo>
                    <a:pt x="310" y="2482"/>
                  </a:lnTo>
                  <a:lnTo>
                    <a:pt x="321" y="2467"/>
                  </a:lnTo>
                  <a:lnTo>
                    <a:pt x="332" y="2452"/>
                  </a:lnTo>
                  <a:lnTo>
                    <a:pt x="339" y="2433"/>
                  </a:lnTo>
                  <a:lnTo>
                    <a:pt x="345" y="2417"/>
                  </a:lnTo>
                  <a:lnTo>
                    <a:pt x="347" y="2397"/>
                  </a:lnTo>
                  <a:lnTo>
                    <a:pt x="343" y="2370"/>
                  </a:lnTo>
                  <a:lnTo>
                    <a:pt x="332" y="2345"/>
                  </a:lnTo>
                  <a:lnTo>
                    <a:pt x="317" y="2324"/>
                  </a:lnTo>
                  <a:lnTo>
                    <a:pt x="298" y="2303"/>
                  </a:lnTo>
                  <a:lnTo>
                    <a:pt x="279" y="2282"/>
                  </a:lnTo>
                  <a:lnTo>
                    <a:pt x="260" y="2261"/>
                  </a:lnTo>
                  <a:lnTo>
                    <a:pt x="246" y="2239"/>
                  </a:lnTo>
                  <a:lnTo>
                    <a:pt x="239" y="2213"/>
                  </a:lnTo>
                  <a:lnTo>
                    <a:pt x="231" y="2208"/>
                  </a:lnTo>
                  <a:lnTo>
                    <a:pt x="211" y="2216"/>
                  </a:lnTo>
                  <a:lnTo>
                    <a:pt x="190" y="2223"/>
                  </a:lnTo>
                  <a:lnTo>
                    <a:pt x="169" y="2230"/>
                  </a:lnTo>
                  <a:lnTo>
                    <a:pt x="150" y="2239"/>
                  </a:lnTo>
                  <a:lnTo>
                    <a:pt x="130" y="2250"/>
                  </a:lnTo>
                  <a:lnTo>
                    <a:pt x="113" y="2263"/>
                  </a:lnTo>
                  <a:lnTo>
                    <a:pt x="98" y="2279"/>
                  </a:lnTo>
                  <a:lnTo>
                    <a:pt x="85" y="2300"/>
                  </a:lnTo>
                  <a:lnTo>
                    <a:pt x="90" y="2281"/>
                  </a:lnTo>
                  <a:lnTo>
                    <a:pt x="101" y="2263"/>
                  </a:lnTo>
                  <a:lnTo>
                    <a:pt x="113" y="2244"/>
                  </a:lnTo>
                  <a:lnTo>
                    <a:pt x="126" y="2225"/>
                  </a:lnTo>
                  <a:lnTo>
                    <a:pt x="139" y="2206"/>
                  </a:lnTo>
                  <a:lnTo>
                    <a:pt x="146" y="2185"/>
                  </a:lnTo>
                  <a:lnTo>
                    <a:pt x="147" y="2164"/>
                  </a:lnTo>
                  <a:lnTo>
                    <a:pt x="140" y="2141"/>
                  </a:lnTo>
                  <a:lnTo>
                    <a:pt x="126" y="2103"/>
                  </a:lnTo>
                  <a:lnTo>
                    <a:pt x="118" y="2061"/>
                  </a:lnTo>
                  <a:lnTo>
                    <a:pt x="120" y="2019"/>
                  </a:lnTo>
                  <a:lnTo>
                    <a:pt x="133" y="1980"/>
                  </a:lnTo>
                  <a:lnTo>
                    <a:pt x="147" y="1957"/>
                  </a:lnTo>
                  <a:lnTo>
                    <a:pt x="165" y="1936"/>
                  </a:lnTo>
                  <a:lnTo>
                    <a:pt x="183" y="1918"/>
                  </a:lnTo>
                  <a:lnTo>
                    <a:pt x="204" y="1901"/>
                  </a:lnTo>
                  <a:lnTo>
                    <a:pt x="227" y="1886"/>
                  </a:lnTo>
                  <a:lnTo>
                    <a:pt x="249" y="1873"/>
                  </a:lnTo>
                  <a:lnTo>
                    <a:pt x="273" y="1862"/>
                  </a:lnTo>
                  <a:lnTo>
                    <a:pt x="297" y="1853"/>
                  </a:lnTo>
                  <a:lnTo>
                    <a:pt x="287" y="1842"/>
                  </a:lnTo>
                  <a:lnTo>
                    <a:pt x="277" y="1831"/>
                  </a:lnTo>
                  <a:lnTo>
                    <a:pt x="266" y="1821"/>
                  </a:lnTo>
                  <a:lnTo>
                    <a:pt x="255" y="1811"/>
                  </a:lnTo>
                  <a:lnTo>
                    <a:pt x="244" y="1804"/>
                  </a:lnTo>
                  <a:lnTo>
                    <a:pt x="231" y="1800"/>
                  </a:lnTo>
                  <a:lnTo>
                    <a:pt x="216" y="1797"/>
                  </a:lnTo>
                  <a:lnTo>
                    <a:pt x="200" y="1800"/>
                  </a:lnTo>
                  <a:lnTo>
                    <a:pt x="181" y="1807"/>
                  </a:lnTo>
                  <a:lnTo>
                    <a:pt x="162" y="1818"/>
                  </a:lnTo>
                  <a:lnTo>
                    <a:pt x="147" y="1832"/>
                  </a:lnTo>
                  <a:lnTo>
                    <a:pt x="133" y="1848"/>
                  </a:lnTo>
                  <a:lnTo>
                    <a:pt x="119" y="1866"/>
                  </a:lnTo>
                  <a:lnTo>
                    <a:pt x="108" y="1884"/>
                  </a:lnTo>
                  <a:lnTo>
                    <a:pt x="97" y="1902"/>
                  </a:lnTo>
                  <a:lnTo>
                    <a:pt x="85" y="1919"/>
                  </a:lnTo>
                  <a:lnTo>
                    <a:pt x="91" y="1881"/>
                  </a:lnTo>
                  <a:lnTo>
                    <a:pt x="95" y="1841"/>
                  </a:lnTo>
                  <a:lnTo>
                    <a:pt x="101" y="1802"/>
                  </a:lnTo>
                  <a:lnTo>
                    <a:pt x="111" y="1762"/>
                  </a:lnTo>
                  <a:lnTo>
                    <a:pt x="123" y="1727"/>
                  </a:lnTo>
                  <a:lnTo>
                    <a:pt x="144" y="1697"/>
                  </a:lnTo>
                  <a:lnTo>
                    <a:pt x="171" y="1673"/>
                  </a:lnTo>
                  <a:lnTo>
                    <a:pt x="209" y="1657"/>
                  </a:lnTo>
                  <a:lnTo>
                    <a:pt x="230" y="1650"/>
                  </a:lnTo>
                  <a:lnTo>
                    <a:pt x="245" y="1639"/>
                  </a:lnTo>
                  <a:lnTo>
                    <a:pt x="258" y="1626"/>
                  </a:lnTo>
                  <a:lnTo>
                    <a:pt x="267" y="1612"/>
                  </a:lnTo>
                  <a:lnTo>
                    <a:pt x="274" y="1597"/>
                  </a:lnTo>
                  <a:lnTo>
                    <a:pt x="281" y="1580"/>
                  </a:lnTo>
                  <a:lnTo>
                    <a:pt x="288" y="1565"/>
                  </a:lnTo>
                  <a:lnTo>
                    <a:pt x="295" y="1549"/>
                  </a:lnTo>
                  <a:lnTo>
                    <a:pt x="270" y="1542"/>
                  </a:lnTo>
                  <a:lnTo>
                    <a:pt x="245" y="1541"/>
                  </a:lnTo>
                  <a:lnTo>
                    <a:pt x="220" y="1542"/>
                  </a:lnTo>
                  <a:lnTo>
                    <a:pt x="196" y="1548"/>
                  </a:lnTo>
                  <a:lnTo>
                    <a:pt x="172" y="1556"/>
                  </a:lnTo>
                  <a:lnTo>
                    <a:pt x="151" y="1569"/>
                  </a:lnTo>
                  <a:lnTo>
                    <a:pt x="130" y="1584"/>
                  </a:lnTo>
                  <a:lnTo>
                    <a:pt x="112" y="1603"/>
                  </a:lnTo>
                  <a:lnTo>
                    <a:pt x="48" y="1684"/>
                  </a:lnTo>
                  <a:lnTo>
                    <a:pt x="56" y="1649"/>
                  </a:lnTo>
                  <a:lnTo>
                    <a:pt x="64" y="1614"/>
                  </a:lnTo>
                  <a:lnTo>
                    <a:pt x="76" y="1577"/>
                  </a:lnTo>
                  <a:lnTo>
                    <a:pt x="90" y="1544"/>
                  </a:lnTo>
                  <a:lnTo>
                    <a:pt x="106" y="1510"/>
                  </a:lnTo>
                  <a:lnTo>
                    <a:pt x="126" y="1478"/>
                  </a:lnTo>
                  <a:lnTo>
                    <a:pt x="150" y="1447"/>
                  </a:lnTo>
                  <a:lnTo>
                    <a:pt x="176" y="1419"/>
                  </a:lnTo>
                  <a:lnTo>
                    <a:pt x="196" y="1401"/>
                  </a:lnTo>
                  <a:lnTo>
                    <a:pt x="217" y="1386"/>
                  </a:lnTo>
                  <a:lnTo>
                    <a:pt x="238" y="1372"/>
                  </a:lnTo>
                  <a:lnTo>
                    <a:pt x="260" y="1359"/>
                  </a:lnTo>
                  <a:lnTo>
                    <a:pt x="283" y="1348"/>
                  </a:lnTo>
                  <a:lnTo>
                    <a:pt x="307" y="1338"/>
                  </a:lnTo>
                  <a:lnTo>
                    <a:pt x="331" y="1331"/>
                  </a:lnTo>
                  <a:lnTo>
                    <a:pt x="356" y="1325"/>
                  </a:lnTo>
                  <a:lnTo>
                    <a:pt x="343" y="1318"/>
                  </a:lnTo>
                  <a:lnTo>
                    <a:pt x="329" y="1311"/>
                  </a:lnTo>
                  <a:lnTo>
                    <a:pt x="315" y="1306"/>
                  </a:lnTo>
                  <a:lnTo>
                    <a:pt x="300" y="1300"/>
                  </a:lnTo>
                  <a:lnTo>
                    <a:pt x="286" y="1296"/>
                  </a:lnTo>
                  <a:lnTo>
                    <a:pt x="270" y="1292"/>
                  </a:lnTo>
                  <a:lnTo>
                    <a:pt x="255" y="1289"/>
                  </a:lnTo>
                  <a:lnTo>
                    <a:pt x="238" y="1287"/>
                  </a:lnTo>
                  <a:lnTo>
                    <a:pt x="223" y="1286"/>
                  </a:lnTo>
                  <a:lnTo>
                    <a:pt x="207" y="1285"/>
                  </a:lnTo>
                  <a:lnTo>
                    <a:pt x="192" y="1286"/>
                  </a:lnTo>
                  <a:lnTo>
                    <a:pt x="176" y="1287"/>
                  </a:lnTo>
                  <a:lnTo>
                    <a:pt x="161" y="1290"/>
                  </a:lnTo>
                  <a:lnTo>
                    <a:pt x="146" y="1293"/>
                  </a:lnTo>
                  <a:lnTo>
                    <a:pt x="130" y="1299"/>
                  </a:lnTo>
                  <a:lnTo>
                    <a:pt x="116" y="1304"/>
                  </a:lnTo>
                  <a:lnTo>
                    <a:pt x="144" y="1286"/>
                  </a:lnTo>
                  <a:lnTo>
                    <a:pt x="171" y="1264"/>
                  </a:lnTo>
                  <a:lnTo>
                    <a:pt x="195" y="1240"/>
                  </a:lnTo>
                  <a:lnTo>
                    <a:pt x="218" y="1216"/>
                  </a:lnTo>
                  <a:lnTo>
                    <a:pt x="242" y="1191"/>
                  </a:lnTo>
                  <a:lnTo>
                    <a:pt x="266" y="1166"/>
                  </a:lnTo>
                  <a:lnTo>
                    <a:pt x="290" y="1140"/>
                  </a:lnTo>
                  <a:lnTo>
                    <a:pt x="317" y="1118"/>
                  </a:lnTo>
                  <a:lnTo>
                    <a:pt x="304" y="1112"/>
                  </a:lnTo>
                  <a:lnTo>
                    <a:pt x="290" y="1107"/>
                  </a:lnTo>
                  <a:lnTo>
                    <a:pt x="276" y="1100"/>
                  </a:lnTo>
                  <a:lnTo>
                    <a:pt x="263" y="1094"/>
                  </a:lnTo>
                  <a:lnTo>
                    <a:pt x="249" y="1087"/>
                  </a:lnTo>
                  <a:lnTo>
                    <a:pt x="235" y="1082"/>
                  </a:lnTo>
                  <a:lnTo>
                    <a:pt x="221" y="1076"/>
                  </a:lnTo>
                  <a:lnTo>
                    <a:pt x="207" y="1072"/>
                  </a:lnTo>
                  <a:lnTo>
                    <a:pt x="193" y="1068"/>
                  </a:lnTo>
                  <a:lnTo>
                    <a:pt x="179" y="1065"/>
                  </a:lnTo>
                  <a:lnTo>
                    <a:pt x="164" y="1062"/>
                  </a:lnTo>
                  <a:lnTo>
                    <a:pt x="150" y="1061"/>
                  </a:lnTo>
                  <a:lnTo>
                    <a:pt x="134" y="1062"/>
                  </a:lnTo>
                  <a:lnTo>
                    <a:pt x="120" y="1063"/>
                  </a:lnTo>
                  <a:lnTo>
                    <a:pt x="105" y="1068"/>
                  </a:lnTo>
                  <a:lnTo>
                    <a:pt x="90" y="1073"/>
                  </a:lnTo>
                  <a:lnTo>
                    <a:pt x="78" y="1079"/>
                  </a:lnTo>
                  <a:lnTo>
                    <a:pt x="66" y="1084"/>
                  </a:lnTo>
                  <a:lnTo>
                    <a:pt x="55" y="1091"/>
                  </a:lnTo>
                  <a:lnTo>
                    <a:pt x="43" y="1098"/>
                  </a:lnTo>
                  <a:lnTo>
                    <a:pt x="32" y="1105"/>
                  </a:lnTo>
                  <a:lnTo>
                    <a:pt x="22" y="1112"/>
                  </a:lnTo>
                  <a:lnTo>
                    <a:pt x="11" y="1118"/>
                  </a:lnTo>
                  <a:lnTo>
                    <a:pt x="0" y="1125"/>
                  </a:lnTo>
                  <a:lnTo>
                    <a:pt x="17" y="1094"/>
                  </a:lnTo>
                  <a:lnTo>
                    <a:pt x="33" y="1061"/>
                  </a:lnTo>
                  <a:lnTo>
                    <a:pt x="50" y="1027"/>
                  </a:lnTo>
                  <a:lnTo>
                    <a:pt x="67" y="992"/>
                  </a:lnTo>
                  <a:lnTo>
                    <a:pt x="85" y="957"/>
                  </a:lnTo>
                  <a:lnTo>
                    <a:pt x="102" y="922"/>
                  </a:lnTo>
                  <a:lnTo>
                    <a:pt x="122" y="888"/>
                  </a:lnTo>
                  <a:lnTo>
                    <a:pt x="143" y="855"/>
                  </a:lnTo>
                  <a:lnTo>
                    <a:pt x="164" y="822"/>
                  </a:lnTo>
                  <a:lnTo>
                    <a:pt x="188" y="792"/>
                  </a:lnTo>
                  <a:lnTo>
                    <a:pt x="214" y="764"/>
                  </a:lnTo>
                  <a:lnTo>
                    <a:pt x="242" y="738"/>
                  </a:lnTo>
                  <a:lnTo>
                    <a:pt x="272" y="716"/>
                  </a:lnTo>
                  <a:lnTo>
                    <a:pt x="305" y="696"/>
                  </a:lnTo>
                  <a:lnTo>
                    <a:pt x="342" y="681"/>
                  </a:lnTo>
                  <a:lnTo>
                    <a:pt x="382" y="670"/>
                  </a:lnTo>
                  <a:lnTo>
                    <a:pt x="389" y="668"/>
                  </a:lnTo>
                  <a:lnTo>
                    <a:pt x="395" y="667"/>
                  </a:lnTo>
                  <a:lnTo>
                    <a:pt x="402" y="664"/>
                  </a:lnTo>
                  <a:lnTo>
                    <a:pt x="408" y="661"/>
                  </a:lnTo>
                  <a:lnTo>
                    <a:pt x="396" y="656"/>
                  </a:lnTo>
                  <a:lnTo>
                    <a:pt x="384" y="650"/>
                  </a:lnTo>
                  <a:lnTo>
                    <a:pt x="373" y="644"/>
                  </a:lnTo>
                  <a:lnTo>
                    <a:pt x="361" y="640"/>
                  </a:lnTo>
                  <a:lnTo>
                    <a:pt x="349" y="635"/>
                  </a:lnTo>
                  <a:lnTo>
                    <a:pt x="338" y="630"/>
                  </a:lnTo>
                  <a:lnTo>
                    <a:pt x="325" y="626"/>
                  </a:lnTo>
                  <a:lnTo>
                    <a:pt x="312" y="623"/>
                  </a:lnTo>
                  <a:lnTo>
                    <a:pt x="332" y="616"/>
                  </a:lnTo>
                  <a:lnTo>
                    <a:pt x="353" y="609"/>
                  </a:lnTo>
                  <a:lnTo>
                    <a:pt x="373" y="602"/>
                  </a:lnTo>
                  <a:lnTo>
                    <a:pt x="394" y="595"/>
                  </a:lnTo>
                  <a:lnTo>
                    <a:pt x="415" y="588"/>
                  </a:lnTo>
                  <a:lnTo>
                    <a:pt x="436" y="583"/>
                  </a:lnTo>
                  <a:lnTo>
                    <a:pt x="457" y="577"/>
                  </a:lnTo>
                  <a:lnTo>
                    <a:pt x="478" y="572"/>
                  </a:lnTo>
                  <a:lnTo>
                    <a:pt x="499" y="567"/>
                  </a:lnTo>
                  <a:lnTo>
                    <a:pt x="521" y="565"/>
                  </a:lnTo>
                  <a:lnTo>
                    <a:pt x="542" y="562"/>
                  </a:lnTo>
                  <a:lnTo>
                    <a:pt x="564" y="560"/>
                  </a:lnTo>
                  <a:lnTo>
                    <a:pt x="587" y="560"/>
                  </a:lnTo>
                  <a:lnTo>
                    <a:pt x="609" y="562"/>
                  </a:lnTo>
                  <a:lnTo>
                    <a:pt x="632" y="565"/>
                  </a:lnTo>
                  <a:lnTo>
                    <a:pt x="654" y="569"/>
                  </a:lnTo>
                  <a:lnTo>
                    <a:pt x="670" y="553"/>
                  </a:lnTo>
                  <a:lnTo>
                    <a:pt x="686" y="541"/>
                  </a:lnTo>
                  <a:lnTo>
                    <a:pt x="705" y="528"/>
                  </a:lnTo>
                  <a:lnTo>
                    <a:pt x="721" y="517"/>
                  </a:lnTo>
                  <a:lnTo>
                    <a:pt x="740" y="506"/>
                  </a:lnTo>
                  <a:lnTo>
                    <a:pt x="758" y="496"/>
                  </a:lnTo>
                  <a:lnTo>
                    <a:pt x="777" y="488"/>
                  </a:lnTo>
                  <a:lnTo>
                    <a:pt x="796" y="479"/>
                  </a:lnTo>
                  <a:lnTo>
                    <a:pt x="815" y="471"/>
                  </a:lnTo>
                  <a:lnTo>
                    <a:pt x="835" y="462"/>
                  </a:lnTo>
                  <a:lnTo>
                    <a:pt x="853" y="455"/>
                  </a:lnTo>
                  <a:lnTo>
                    <a:pt x="873" y="447"/>
                  </a:lnTo>
                  <a:lnTo>
                    <a:pt x="892" y="439"/>
                  </a:lnTo>
                  <a:lnTo>
                    <a:pt x="911" y="430"/>
                  </a:lnTo>
                  <a:lnTo>
                    <a:pt x="930" y="422"/>
                  </a:lnTo>
                  <a:lnTo>
                    <a:pt x="948" y="412"/>
                  </a:lnTo>
                  <a:lnTo>
                    <a:pt x="968" y="401"/>
                  </a:lnTo>
                  <a:lnTo>
                    <a:pt x="988" y="389"/>
                  </a:lnTo>
                  <a:lnTo>
                    <a:pt x="1006" y="378"/>
                  </a:lnTo>
                  <a:lnTo>
                    <a:pt x="1025" y="368"/>
                  </a:lnTo>
                  <a:lnTo>
                    <a:pt x="1045" y="357"/>
                  </a:lnTo>
                  <a:lnTo>
                    <a:pt x="1065" y="347"/>
                  </a:lnTo>
                  <a:lnTo>
                    <a:pt x="1084" y="339"/>
                  </a:lnTo>
                  <a:lnTo>
                    <a:pt x="1104" y="331"/>
                  </a:lnTo>
                  <a:lnTo>
                    <a:pt x="1124" y="322"/>
                  </a:lnTo>
                  <a:lnTo>
                    <a:pt x="1145" y="317"/>
                  </a:lnTo>
                  <a:lnTo>
                    <a:pt x="1166" y="312"/>
                  </a:lnTo>
                  <a:lnTo>
                    <a:pt x="1187" y="310"/>
                  </a:lnTo>
                  <a:lnTo>
                    <a:pt x="1208" y="308"/>
                  </a:lnTo>
                  <a:lnTo>
                    <a:pt x="1230" y="308"/>
                  </a:lnTo>
                  <a:lnTo>
                    <a:pt x="1252" y="311"/>
                  </a:lnTo>
                  <a:lnTo>
                    <a:pt x="1276" y="317"/>
                  </a:lnTo>
                  <a:lnTo>
                    <a:pt x="1287" y="321"/>
                  </a:lnTo>
                  <a:lnTo>
                    <a:pt x="1300" y="324"/>
                  </a:lnTo>
                  <a:lnTo>
                    <a:pt x="1311" y="328"/>
                  </a:lnTo>
                  <a:lnTo>
                    <a:pt x="1322" y="332"/>
                  </a:lnTo>
                  <a:lnTo>
                    <a:pt x="1335" y="333"/>
                  </a:lnTo>
                  <a:lnTo>
                    <a:pt x="1348" y="335"/>
                  </a:lnTo>
                  <a:lnTo>
                    <a:pt x="1360" y="333"/>
                  </a:lnTo>
                  <a:lnTo>
                    <a:pt x="1373" y="331"/>
                  </a:lnTo>
                  <a:lnTo>
                    <a:pt x="1390" y="312"/>
                  </a:lnTo>
                  <a:lnTo>
                    <a:pt x="1408" y="298"/>
                  </a:lnTo>
                  <a:lnTo>
                    <a:pt x="1429" y="287"/>
                  </a:lnTo>
                  <a:lnTo>
                    <a:pt x="1450" y="279"/>
                  </a:lnTo>
                  <a:lnTo>
                    <a:pt x="1471" y="270"/>
                  </a:lnTo>
                  <a:lnTo>
                    <a:pt x="1492" y="263"/>
                  </a:lnTo>
                  <a:lnTo>
                    <a:pt x="1513" y="256"/>
                  </a:lnTo>
                  <a:lnTo>
                    <a:pt x="1534" y="247"/>
                  </a:lnTo>
                  <a:lnTo>
                    <a:pt x="1549" y="235"/>
                  </a:lnTo>
                  <a:lnTo>
                    <a:pt x="1565" y="221"/>
                  </a:lnTo>
                  <a:lnTo>
                    <a:pt x="1577" y="206"/>
                  </a:lnTo>
                  <a:lnTo>
                    <a:pt x="1589" y="191"/>
                  </a:lnTo>
                  <a:lnTo>
                    <a:pt x="1601" y="175"/>
                  </a:lnTo>
                  <a:lnTo>
                    <a:pt x="1614" y="160"/>
                  </a:lnTo>
                  <a:lnTo>
                    <a:pt x="1629" y="149"/>
                  </a:lnTo>
                  <a:lnTo>
                    <a:pt x="1646" y="139"/>
                  </a:lnTo>
                  <a:lnTo>
                    <a:pt x="1663" y="135"/>
                  </a:lnTo>
                  <a:lnTo>
                    <a:pt x="1680" y="132"/>
                  </a:lnTo>
                  <a:lnTo>
                    <a:pt x="1698" y="129"/>
                  </a:lnTo>
                  <a:lnTo>
                    <a:pt x="1716" y="127"/>
                  </a:lnTo>
                  <a:lnTo>
                    <a:pt x="1734" y="126"/>
                  </a:lnTo>
                  <a:lnTo>
                    <a:pt x="1751" y="122"/>
                  </a:lnTo>
                  <a:lnTo>
                    <a:pt x="1767" y="115"/>
                  </a:lnTo>
                  <a:lnTo>
                    <a:pt x="1781" y="104"/>
                  </a:lnTo>
                  <a:lnTo>
                    <a:pt x="1799" y="84"/>
                  </a:lnTo>
                  <a:lnTo>
                    <a:pt x="1818" y="64"/>
                  </a:lnTo>
                  <a:lnTo>
                    <a:pt x="1837" y="43"/>
                  </a:lnTo>
                  <a:lnTo>
                    <a:pt x="1858" y="27"/>
                  </a:lnTo>
                  <a:lnTo>
                    <a:pt x="1879" y="13"/>
                  </a:lnTo>
                  <a:lnTo>
                    <a:pt x="1903" y="3"/>
                  </a:lnTo>
                  <a:lnTo>
                    <a:pt x="1928" y="0"/>
                  </a:lnTo>
                  <a:lnTo>
                    <a:pt x="1957" y="6"/>
                  </a:lnTo>
                  <a:lnTo>
                    <a:pt x="1964" y="8"/>
                  </a:lnTo>
                  <a:lnTo>
                    <a:pt x="1971" y="11"/>
                  </a:lnTo>
                  <a:lnTo>
                    <a:pt x="1978" y="15"/>
                  </a:lnTo>
                  <a:lnTo>
                    <a:pt x="1985" y="20"/>
                  </a:lnTo>
                  <a:lnTo>
                    <a:pt x="1991" y="24"/>
                  </a:lnTo>
                  <a:lnTo>
                    <a:pt x="1998" y="28"/>
                  </a:lnTo>
                  <a:lnTo>
                    <a:pt x="2005" y="34"/>
                  </a:lnTo>
                  <a:lnTo>
                    <a:pt x="2012"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23" name="Freeform 9">
              <a:extLst>
                <a:ext uri="{FF2B5EF4-FFF2-40B4-BE49-F238E27FC236}">
                  <a16:creationId xmlns:a16="http://schemas.microsoft.com/office/drawing/2014/main" id="{D17E15AE-4FEE-4C1A-B02B-BAA71A97D7F5}"/>
                </a:ext>
              </a:extLst>
            </p:cNvPr>
            <p:cNvSpPr>
              <a:spLocks/>
            </p:cNvSpPr>
            <p:nvPr/>
          </p:nvSpPr>
          <p:spPr bwMode="auto">
            <a:xfrm>
              <a:off x="257" y="237"/>
              <a:ext cx="687" cy="817"/>
            </a:xfrm>
            <a:custGeom>
              <a:avLst/>
              <a:gdLst>
                <a:gd name="T0" fmla="*/ 444 w 2061"/>
                <a:gd name="T1" fmla="*/ 296 h 2452"/>
                <a:gd name="T2" fmla="*/ 651 w 2061"/>
                <a:gd name="T3" fmla="*/ 510 h 2452"/>
                <a:gd name="T4" fmla="*/ 677 w 2061"/>
                <a:gd name="T5" fmla="*/ 535 h 2452"/>
                <a:gd name="T6" fmla="*/ 641 w 2061"/>
                <a:gd name="T7" fmla="*/ 539 h 2452"/>
                <a:gd name="T8" fmla="*/ 586 w 2061"/>
                <a:gd name="T9" fmla="*/ 516 h 2452"/>
                <a:gd name="T10" fmla="*/ 496 w 2061"/>
                <a:gd name="T11" fmla="*/ 484 h 2452"/>
                <a:gd name="T12" fmla="*/ 487 w 2061"/>
                <a:gd name="T13" fmla="*/ 546 h 2452"/>
                <a:gd name="T14" fmla="*/ 483 w 2061"/>
                <a:gd name="T15" fmla="*/ 577 h 2452"/>
                <a:gd name="T16" fmla="*/ 483 w 2061"/>
                <a:gd name="T17" fmla="*/ 600 h 2452"/>
                <a:gd name="T18" fmla="*/ 455 w 2061"/>
                <a:gd name="T19" fmla="*/ 469 h 2452"/>
                <a:gd name="T20" fmla="*/ 567 w 2061"/>
                <a:gd name="T21" fmla="*/ 647 h 2452"/>
                <a:gd name="T22" fmla="*/ 568 w 2061"/>
                <a:gd name="T23" fmla="*/ 699 h 2452"/>
                <a:gd name="T24" fmla="*/ 412 w 2061"/>
                <a:gd name="T25" fmla="*/ 553 h 2452"/>
                <a:gd name="T26" fmla="*/ 478 w 2061"/>
                <a:gd name="T27" fmla="*/ 736 h 2452"/>
                <a:gd name="T28" fmla="*/ 454 w 2061"/>
                <a:gd name="T29" fmla="*/ 720 h 2452"/>
                <a:gd name="T30" fmla="*/ 390 w 2061"/>
                <a:gd name="T31" fmla="*/ 561 h 2452"/>
                <a:gd name="T32" fmla="*/ 369 w 2061"/>
                <a:gd name="T33" fmla="*/ 558 h 2452"/>
                <a:gd name="T34" fmla="*/ 384 w 2061"/>
                <a:gd name="T35" fmla="*/ 630 h 2452"/>
                <a:gd name="T36" fmla="*/ 298 w 2061"/>
                <a:gd name="T37" fmla="*/ 735 h 2452"/>
                <a:gd name="T38" fmla="*/ 340 w 2061"/>
                <a:gd name="T39" fmla="*/ 614 h 2452"/>
                <a:gd name="T40" fmla="*/ 301 w 2061"/>
                <a:gd name="T41" fmla="*/ 559 h 2452"/>
                <a:gd name="T42" fmla="*/ 288 w 2061"/>
                <a:gd name="T43" fmla="*/ 523 h 2452"/>
                <a:gd name="T44" fmla="*/ 383 w 2061"/>
                <a:gd name="T45" fmla="*/ 397 h 2452"/>
                <a:gd name="T46" fmla="*/ 263 w 2061"/>
                <a:gd name="T47" fmla="*/ 575 h 2452"/>
                <a:gd name="T48" fmla="*/ 257 w 2061"/>
                <a:gd name="T49" fmla="*/ 729 h 2452"/>
                <a:gd name="T50" fmla="*/ 264 w 2061"/>
                <a:gd name="T51" fmla="*/ 606 h 2452"/>
                <a:gd name="T52" fmla="*/ 255 w 2061"/>
                <a:gd name="T53" fmla="*/ 810 h 2452"/>
                <a:gd name="T54" fmla="*/ 241 w 2061"/>
                <a:gd name="T55" fmla="*/ 621 h 2452"/>
                <a:gd name="T56" fmla="*/ 176 w 2061"/>
                <a:gd name="T57" fmla="*/ 687 h 2452"/>
                <a:gd name="T58" fmla="*/ 155 w 2061"/>
                <a:gd name="T59" fmla="*/ 681 h 2452"/>
                <a:gd name="T60" fmla="*/ 112 w 2061"/>
                <a:gd name="T61" fmla="*/ 762 h 2452"/>
                <a:gd name="T62" fmla="*/ 135 w 2061"/>
                <a:gd name="T63" fmla="*/ 654 h 2452"/>
                <a:gd name="T64" fmla="*/ 197 w 2061"/>
                <a:gd name="T65" fmla="*/ 502 h 2452"/>
                <a:gd name="T66" fmla="*/ 280 w 2061"/>
                <a:gd name="T67" fmla="*/ 413 h 2452"/>
                <a:gd name="T68" fmla="*/ 170 w 2061"/>
                <a:gd name="T69" fmla="*/ 540 h 2452"/>
                <a:gd name="T70" fmla="*/ 82 w 2061"/>
                <a:gd name="T71" fmla="*/ 696 h 2452"/>
                <a:gd name="T72" fmla="*/ 111 w 2061"/>
                <a:gd name="T73" fmla="*/ 616 h 2452"/>
                <a:gd name="T74" fmla="*/ 47 w 2061"/>
                <a:gd name="T75" fmla="*/ 676 h 2452"/>
                <a:gd name="T76" fmla="*/ 115 w 2061"/>
                <a:gd name="T77" fmla="*/ 568 h 2452"/>
                <a:gd name="T78" fmla="*/ 138 w 2061"/>
                <a:gd name="T79" fmla="*/ 483 h 2452"/>
                <a:gd name="T80" fmla="*/ 41 w 2061"/>
                <a:gd name="T81" fmla="*/ 545 h 2452"/>
                <a:gd name="T82" fmla="*/ 93 w 2061"/>
                <a:gd name="T83" fmla="*/ 490 h 2452"/>
                <a:gd name="T84" fmla="*/ 189 w 2061"/>
                <a:gd name="T85" fmla="*/ 396 h 2452"/>
                <a:gd name="T86" fmla="*/ 54 w 2061"/>
                <a:gd name="T87" fmla="*/ 451 h 2452"/>
                <a:gd name="T88" fmla="*/ 140 w 2061"/>
                <a:gd name="T89" fmla="*/ 408 h 2452"/>
                <a:gd name="T90" fmla="*/ 250 w 2061"/>
                <a:gd name="T91" fmla="*/ 352 h 2452"/>
                <a:gd name="T92" fmla="*/ 84 w 2061"/>
                <a:gd name="T93" fmla="*/ 368 h 2452"/>
                <a:gd name="T94" fmla="*/ 260 w 2061"/>
                <a:gd name="T95" fmla="*/ 341 h 2452"/>
                <a:gd name="T96" fmla="*/ 356 w 2061"/>
                <a:gd name="T97" fmla="*/ 330 h 2452"/>
                <a:gd name="T98" fmla="*/ 178 w 2061"/>
                <a:gd name="T99" fmla="*/ 266 h 2452"/>
                <a:gd name="T100" fmla="*/ 206 w 2061"/>
                <a:gd name="T101" fmla="*/ 219 h 2452"/>
                <a:gd name="T102" fmla="*/ 66 w 2061"/>
                <a:gd name="T103" fmla="*/ 263 h 2452"/>
                <a:gd name="T104" fmla="*/ 146 w 2061"/>
                <a:gd name="T105" fmla="*/ 284 h 2452"/>
                <a:gd name="T106" fmla="*/ 0 w 2061"/>
                <a:gd name="T107" fmla="*/ 295 h 2452"/>
                <a:gd name="T108" fmla="*/ 191 w 2061"/>
                <a:gd name="T109" fmla="*/ 201 h 2452"/>
                <a:gd name="T110" fmla="*/ 247 w 2061"/>
                <a:gd name="T111" fmla="*/ 177 h 2452"/>
                <a:gd name="T112" fmla="*/ 255 w 2061"/>
                <a:gd name="T113" fmla="*/ 133 h 2452"/>
                <a:gd name="T114" fmla="*/ 308 w 2061"/>
                <a:gd name="T115" fmla="*/ 137 h 2452"/>
                <a:gd name="T116" fmla="*/ 305 w 2061"/>
                <a:gd name="T117" fmla="*/ 195 h 2452"/>
                <a:gd name="T118" fmla="*/ 430 w 2061"/>
                <a:gd name="T119" fmla="*/ 116 h 2452"/>
                <a:gd name="T120" fmla="*/ 488 w 2061"/>
                <a:gd name="T121" fmla="*/ 72 h 2452"/>
                <a:gd name="T122" fmla="*/ 549 w 2061"/>
                <a:gd name="T123" fmla="*/ 47 h 2452"/>
                <a:gd name="T124" fmla="*/ 590 w 2061"/>
                <a:gd name="T125" fmla="*/ 13 h 24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061" h="2452">
                  <a:moveTo>
                    <a:pt x="1900" y="37"/>
                  </a:moveTo>
                  <a:lnTo>
                    <a:pt x="1873" y="75"/>
                  </a:lnTo>
                  <a:lnTo>
                    <a:pt x="1843" y="108"/>
                  </a:lnTo>
                  <a:lnTo>
                    <a:pt x="1810" y="139"/>
                  </a:lnTo>
                  <a:lnTo>
                    <a:pt x="1775" y="167"/>
                  </a:lnTo>
                  <a:lnTo>
                    <a:pt x="1739" y="195"/>
                  </a:lnTo>
                  <a:lnTo>
                    <a:pt x="1702" y="220"/>
                  </a:lnTo>
                  <a:lnTo>
                    <a:pt x="1665" y="246"/>
                  </a:lnTo>
                  <a:lnTo>
                    <a:pt x="1628" y="271"/>
                  </a:lnTo>
                  <a:lnTo>
                    <a:pt x="1590" y="296"/>
                  </a:lnTo>
                  <a:lnTo>
                    <a:pt x="1555" y="323"/>
                  </a:lnTo>
                  <a:lnTo>
                    <a:pt x="1523" y="351"/>
                  </a:lnTo>
                  <a:lnTo>
                    <a:pt x="1491" y="382"/>
                  </a:lnTo>
                  <a:lnTo>
                    <a:pt x="1463" y="414"/>
                  </a:lnTo>
                  <a:lnTo>
                    <a:pt x="1439" y="450"/>
                  </a:lnTo>
                  <a:lnTo>
                    <a:pt x="1418" y="491"/>
                  </a:lnTo>
                  <a:lnTo>
                    <a:pt x="1401" y="536"/>
                  </a:lnTo>
                  <a:lnTo>
                    <a:pt x="1384" y="592"/>
                  </a:lnTo>
                  <a:lnTo>
                    <a:pt x="1369" y="649"/>
                  </a:lnTo>
                  <a:lnTo>
                    <a:pt x="1355" y="708"/>
                  </a:lnTo>
                  <a:lnTo>
                    <a:pt x="1344" y="768"/>
                  </a:lnTo>
                  <a:lnTo>
                    <a:pt x="1335" y="828"/>
                  </a:lnTo>
                  <a:lnTo>
                    <a:pt x="1333" y="889"/>
                  </a:lnTo>
                  <a:lnTo>
                    <a:pt x="1337" y="950"/>
                  </a:lnTo>
                  <a:lnTo>
                    <a:pt x="1347" y="1011"/>
                  </a:lnTo>
                  <a:lnTo>
                    <a:pt x="1361" y="1051"/>
                  </a:lnTo>
                  <a:lnTo>
                    <a:pt x="1380" y="1090"/>
                  </a:lnTo>
                  <a:lnTo>
                    <a:pt x="1404" y="1127"/>
                  </a:lnTo>
                  <a:lnTo>
                    <a:pt x="1432" y="1162"/>
                  </a:lnTo>
                  <a:lnTo>
                    <a:pt x="1463" y="1197"/>
                  </a:lnTo>
                  <a:lnTo>
                    <a:pt x="1495" y="1230"/>
                  </a:lnTo>
                  <a:lnTo>
                    <a:pt x="1527" y="1264"/>
                  </a:lnTo>
                  <a:lnTo>
                    <a:pt x="1558" y="1298"/>
                  </a:lnTo>
                  <a:lnTo>
                    <a:pt x="1585" y="1326"/>
                  </a:lnTo>
                  <a:lnTo>
                    <a:pt x="1611" y="1352"/>
                  </a:lnTo>
                  <a:lnTo>
                    <a:pt x="1638" y="1378"/>
                  </a:lnTo>
                  <a:lnTo>
                    <a:pt x="1666" y="1400"/>
                  </a:lnTo>
                  <a:lnTo>
                    <a:pt x="1695" y="1422"/>
                  </a:lnTo>
                  <a:lnTo>
                    <a:pt x="1725" y="1442"/>
                  </a:lnTo>
                  <a:lnTo>
                    <a:pt x="1756" y="1460"/>
                  </a:lnTo>
                  <a:lnTo>
                    <a:pt x="1787" y="1477"/>
                  </a:lnTo>
                  <a:lnTo>
                    <a:pt x="1817" y="1491"/>
                  </a:lnTo>
                  <a:lnTo>
                    <a:pt x="1850" y="1505"/>
                  </a:lnTo>
                  <a:lnTo>
                    <a:pt x="1883" y="1515"/>
                  </a:lnTo>
                  <a:lnTo>
                    <a:pt x="1917" y="1525"/>
                  </a:lnTo>
                  <a:lnTo>
                    <a:pt x="1952" y="1532"/>
                  </a:lnTo>
                  <a:lnTo>
                    <a:pt x="1988" y="1537"/>
                  </a:lnTo>
                  <a:lnTo>
                    <a:pt x="2023" y="1540"/>
                  </a:lnTo>
                  <a:lnTo>
                    <a:pt x="2061" y="1542"/>
                  </a:lnTo>
                  <a:lnTo>
                    <a:pt x="2061" y="1551"/>
                  </a:lnTo>
                  <a:lnTo>
                    <a:pt x="2056" y="1560"/>
                  </a:lnTo>
                  <a:lnTo>
                    <a:pt x="2044" y="1564"/>
                  </a:lnTo>
                  <a:lnTo>
                    <a:pt x="2034" y="1567"/>
                  </a:lnTo>
                  <a:lnTo>
                    <a:pt x="2006" y="1570"/>
                  </a:lnTo>
                  <a:lnTo>
                    <a:pt x="1978" y="1568"/>
                  </a:lnTo>
                  <a:lnTo>
                    <a:pt x="1950" y="1565"/>
                  </a:lnTo>
                  <a:lnTo>
                    <a:pt x="1924" y="1561"/>
                  </a:lnTo>
                  <a:lnTo>
                    <a:pt x="1896" y="1556"/>
                  </a:lnTo>
                  <a:lnTo>
                    <a:pt x="1869" y="1549"/>
                  </a:lnTo>
                  <a:lnTo>
                    <a:pt x="1843" y="1543"/>
                  </a:lnTo>
                  <a:lnTo>
                    <a:pt x="1816" y="1539"/>
                  </a:lnTo>
                  <a:lnTo>
                    <a:pt x="1843" y="1549"/>
                  </a:lnTo>
                  <a:lnTo>
                    <a:pt x="1869" y="1560"/>
                  </a:lnTo>
                  <a:lnTo>
                    <a:pt x="1894" y="1568"/>
                  </a:lnTo>
                  <a:lnTo>
                    <a:pt x="1921" y="1578"/>
                  </a:lnTo>
                  <a:lnTo>
                    <a:pt x="1948" y="1586"/>
                  </a:lnTo>
                  <a:lnTo>
                    <a:pt x="1976" y="1593"/>
                  </a:lnTo>
                  <a:lnTo>
                    <a:pt x="2002" y="1600"/>
                  </a:lnTo>
                  <a:lnTo>
                    <a:pt x="2030" y="1606"/>
                  </a:lnTo>
                  <a:lnTo>
                    <a:pt x="2016" y="1617"/>
                  </a:lnTo>
                  <a:lnTo>
                    <a:pt x="2002" y="1627"/>
                  </a:lnTo>
                  <a:lnTo>
                    <a:pt x="1987" y="1635"/>
                  </a:lnTo>
                  <a:lnTo>
                    <a:pt x="1970" y="1642"/>
                  </a:lnTo>
                  <a:lnTo>
                    <a:pt x="1953" y="1647"/>
                  </a:lnTo>
                  <a:lnTo>
                    <a:pt x="1936" y="1651"/>
                  </a:lnTo>
                  <a:lnTo>
                    <a:pt x="1918" y="1651"/>
                  </a:lnTo>
                  <a:lnTo>
                    <a:pt x="1900" y="1649"/>
                  </a:lnTo>
                  <a:lnTo>
                    <a:pt x="1911" y="1642"/>
                  </a:lnTo>
                  <a:lnTo>
                    <a:pt x="1922" y="1638"/>
                  </a:lnTo>
                  <a:lnTo>
                    <a:pt x="1934" y="1634"/>
                  </a:lnTo>
                  <a:lnTo>
                    <a:pt x="1945" y="1630"/>
                  </a:lnTo>
                  <a:lnTo>
                    <a:pt x="1956" y="1626"/>
                  </a:lnTo>
                  <a:lnTo>
                    <a:pt x="1967" y="1621"/>
                  </a:lnTo>
                  <a:lnTo>
                    <a:pt x="1978" y="1616"/>
                  </a:lnTo>
                  <a:lnTo>
                    <a:pt x="1990" y="1609"/>
                  </a:lnTo>
                  <a:lnTo>
                    <a:pt x="1990" y="1607"/>
                  </a:lnTo>
                  <a:lnTo>
                    <a:pt x="1988" y="1605"/>
                  </a:lnTo>
                  <a:lnTo>
                    <a:pt x="1987" y="1603"/>
                  </a:lnTo>
                  <a:lnTo>
                    <a:pt x="1985" y="1602"/>
                  </a:lnTo>
                  <a:lnTo>
                    <a:pt x="1966" y="1609"/>
                  </a:lnTo>
                  <a:lnTo>
                    <a:pt x="1945" y="1614"/>
                  </a:lnTo>
                  <a:lnTo>
                    <a:pt x="1924" y="1619"/>
                  </a:lnTo>
                  <a:lnTo>
                    <a:pt x="1901" y="1620"/>
                  </a:lnTo>
                  <a:lnTo>
                    <a:pt x="1880" y="1623"/>
                  </a:lnTo>
                  <a:lnTo>
                    <a:pt x="1858" y="1623"/>
                  </a:lnTo>
                  <a:lnTo>
                    <a:pt x="1836" y="1621"/>
                  </a:lnTo>
                  <a:lnTo>
                    <a:pt x="1813" y="1619"/>
                  </a:lnTo>
                  <a:lnTo>
                    <a:pt x="1824" y="1616"/>
                  </a:lnTo>
                  <a:lnTo>
                    <a:pt x="1836" y="1613"/>
                  </a:lnTo>
                  <a:lnTo>
                    <a:pt x="1848" y="1612"/>
                  </a:lnTo>
                  <a:lnTo>
                    <a:pt x="1861" y="1612"/>
                  </a:lnTo>
                  <a:lnTo>
                    <a:pt x="1872" y="1610"/>
                  </a:lnTo>
                  <a:lnTo>
                    <a:pt x="1885" y="1609"/>
                  </a:lnTo>
                  <a:lnTo>
                    <a:pt x="1896" y="1606"/>
                  </a:lnTo>
                  <a:lnTo>
                    <a:pt x="1907" y="1602"/>
                  </a:lnTo>
                  <a:lnTo>
                    <a:pt x="1907" y="1599"/>
                  </a:lnTo>
                  <a:lnTo>
                    <a:pt x="1890" y="1598"/>
                  </a:lnTo>
                  <a:lnTo>
                    <a:pt x="1873" y="1595"/>
                  </a:lnTo>
                  <a:lnTo>
                    <a:pt x="1857" y="1592"/>
                  </a:lnTo>
                  <a:lnTo>
                    <a:pt x="1840" y="1589"/>
                  </a:lnTo>
                  <a:lnTo>
                    <a:pt x="1824" y="1586"/>
                  </a:lnTo>
                  <a:lnTo>
                    <a:pt x="1808" y="1581"/>
                  </a:lnTo>
                  <a:lnTo>
                    <a:pt x="1792" y="1575"/>
                  </a:lnTo>
                  <a:lnTo>
                    <a:pt x="1778" y="1567"/>
                  </a:lnTo>
                  <a:lnTo>
                    <a:pt x="1757" y="1550"/>
                  </a:lnTo>
                  <a:lnTo>
                    <a:pt x="1736" y="1530"/>
                  </a:lnTo>
                  <a:lnTo>
                    <a:pt x="1716" y="1509"/>
                  </a:lnTo>
                  <a:lnTo>
                    <a:pt x="1697" y="1490"/>
                  </a:lnTo>
                  <a:lnTo>
                    <a:pt x="1676" y="1473"/>
                  </a:lnTo>
                  <a:lnTo>
                    <a:pt x="1653" y="1459"/>
                  </a:lnTo>
                  <a:lnTo>
                    <a:pt x="1628" y="1452"/>
                  </a:lnTo>
                  <a:lnTo>
                    <a:pt x="1600" y="1453"/>
                  </a:lnTo>
                  <a:lnTo>
                    <a:pt x="1583" y="1457"/>
                  </a:lnTo>
                  <a:lnTo>
                    <a:pt x="1568" y="1464"/>
                  </a:lnTo>
                  <a:lnTo>
                    <a:pt x="1551" y="1473"/>
                  </a:lnTo>
                  <a:lnTo>
                    <a:pt x="1537" y="1484"/>
                  </a:lnTo>
                  <a:lnTo>
                    <a:pt x="1525" y="1497"/>
                  </a:lnTo>
                  <a:lnTo>
                    <a:pt x="1513" y="1509"/>
                  </a:lnTo>
                  <a:lnTo>
                    <a:pt x="1505" y="1525"/>
                  </a:lnTo>
                  <a:lnTo>
                    <a:pt x="1498" y="1542"/>
                  </a:lnTo>
                  <a:lnTo>
                    <a:pt x="1496" y="1549"/>
                  </a:lnTo>
                  <a:lnTo>
                    <a:pt x="1496" y="1556"/>
                  </a:lnTo>
                  <a:lnTo>
                    <a:pt x="1496" y="1564"/>
                  </a:lnTo>
                  <a:lnTo>
                    <a:pt x="1496" y="1571"/>
                  </a:lnTo>
                  <a:lnTo>
                    <a:pt x="1485" y="1544"/>
                  </a:lnTo>
                  <a:lnTo>
                    <a:pt x="1480" y="1513"/>
                  </a:lnTo>
                  <a:lnTo>
                    <a:pt x="1481" y="1481"/>
                  </a:lnTo>
                  <a:lnTo>
                    <a:pt x="1488" y="1453"/>
                  </a:lnTo>
                  <a:lnTo>
                    <a:pt x="1494" y="1443"/>
                  </a:lnTo>
                  <a:lnTo>
                    <a:pt x="1499" y="1434"/>
                  </a:lnTo>
                  <a:lnTo>
                    <a:pt x="1506" y="1424"/>
                  </a:lnTo>
                  <a:lnTo>
                    <a:pt x="1513" y="1414"/>
                  </a:lnTo>
                  <a:lnTo>
                    <a:pt x="1519" y="1404"/>
                  </a:lnTo>
                  <a:lnTo>
                    <a:pt x="1526" y="1396"/>
                  </a:lnTo>
                  <a:lnTo>
                    <a:pt x="1532" y="1386"/>
                  </a:lnTo>
                  <a:lnTo>
                    <a:pt x="1537" y="1376"/>
                  </a:lnTo>
                  <a:lnTo>
                    <a:pt x="1529" y="1376"/>
                  </a:lnTo>
                  <a:lnTo>
                    <a:pt x="1505" y="1394"/>
                  </a:lnTo>
                  <a:lnTo>
                    <a:pt x="1482" y="1413"/>
                  </a:lnTo>
                  <a:lnTo>
                    <a:pt x="1461" y="1434"/>
                  </a:lnTo>
                  <a:lnTo>
                    <a:pt x="1443" y="1456"/>
                  </a:lnTo>
                  <a:lnTo>
                    <a:pt x="1428" y="1480"/>
                  </a:lnTo>
                  <a:lnTo>
                    <a:pt x="1417" y="1506"/>
                  </a:lnTo>
                  <a:lnTo>
                    <a:pt x="1411" y="1534"/>
                  </a:lnTo>
                  <a:lnTo>
                    <a:pt x="1412" y="1565"/>
                  </a:lnTo>
                  <a:lnTo>
                    <a:pt x="1415" y="1579"/>
                  </a:lnTo>
                  <a:lnTo>
                    <a:pt x="1422" y="1593"/>
                  </a:lnTo>
                  <a:lnTo>
                    <a:pt x="1429" y="1605"/>
                  </a:lnTo>
                  <a:lnTo>
                    <a:pt x="1439" y="1617"/>
                  </a:lnTo>
                  <a:lnTo>
                    <a:pt x="1449" y="1627"/>
                  </a:lnTo>
                  <a:lnTo>
                    <a:pt x="1460" y="1638"/>
                  </a:lnTo>
                  <a:lnTo>
                    <a:pt x="1471" y="1647"/>
                  </a:lnTo>
                  <a:lnTo>
                    <a:pt x="1482" y="1656"/>
                  </a:lnTo>
                  <a:lnTo>
                    <a:pt x="1491" y="1665"/>
                  </a:lnTo>
                  <a:lnTo>
                    <a:pt x="1499" y="1675"/>
                  </a:lnTo>
                  <a:lnTo>
                    <a:pt x="1505" y="1686"/>
                  </a:lnTo>
                  <a:lnTo>
                    <a:pt x="1510" y="1697"/>
                  </a:lnTo>
                  <a:lnTo>
                    <a:pt x="1515" y="1708"/>
                  </a:lnTo>
                  <a:lnTo>
                    <a:pt x="1519" y="1721"/>
                  </a:lnTo>
                  <a:lnTo>
                    <a:pt x="1523" y="1732"/>
                  </a:lnTo>
                  <a:lnTo>
                    <a:pt x="1529" y="1743"/>
                  </a:lnTo>
                  <a:lnTo>
                    <a:pt x="1512" y="1736"/>
                  </a:lnTo>
                  <a:lnTo>
                    <a:pt x="1495" y="1728"/>
                  </a:lnTo>
                  <a:lnTo>
                    <a:pt x="1478" y="1715"/>
                  </a:lnTo>
                  <a:lnTo>
                    <a:pt x="1463" y="1701"/>
                  </a:lnTo>
                  <a:lnTo>
                    <a:pt x="1447" y="1686"/>
                  </a:lnTo>
                  <a:lnTo>
                    <a:pt x="1432" y="1669"/>
                  </a:lnTo>
                  <a:lnTo>
                    <a:pt x="1419" y="1651"/>
                  </a:lnTo>
                  <a:lnTo>
                    <a:pt x="1408" y="1634"/>
                  </a:lnTo>
                  <a:lnTo>
                    <a:pt x="1412" y="1655"/>
                  </a:lnTo>
                  <a:lnTo>
                    <a:pt x="1418" y="1676"/>
                  </a:lnTo>
                  <a:lnTo>
                    <a:pt x="1426" y="1697"/>
                  </a:lnTo>
                  <a:lnTo>
                    <a:pt x="1438" y="1715"/>
                  </a:lnTo>
                  <a:lnTo>
                    <a:pt x="1449" y="1733"/>
                  </a:lnTo>
                  <a:lnTo>
                    <a:pt x="1463" y="1752"/>
                  </a:lnTo>
                  <a:lnTo>
                    <a:pt x="1478" y="1768"/>
                  </a:lnTo>
                  <a:lnTo>
                    <a:pt x="1495" y="1784"/>
                  </a:lnTo>
                  <a:lnTo>
                    <a:pt x="1513" y="1798"/>
                  </a:lnTo>
                  <a:lnTo>
                    <a:pt x="1532" y="1812"/>
                  </a:lnTo>
                  <a:lnTo>
                    <a:pt x="1551" y="1824"/>
                  </a:lnTo>
                  <a:lnTo>
                    <a:pt x="1571" y="1837"/>
                  </a:lnTo>
                  <a:lnTo>
                    <a:pt x="1590" y="1847"/>
                  </a:lnTo>
                  <a:lnTo>
                    <a:pt x="1610" y="1857"/>
                  </a:lnTo>
                  <a:lnTo>
                    <a:pt x="1630" y="1867"/>
                  </a:lnTo>
                  <a:lnTo>
                    <a:pt x="1649" y="1874"/>
                  </a:lnTo>
                  <a:lnTo>
                    <a:pt x="1631" y="1874"/>
                  </a:lnTo>
                  <a:lnTo>
                    <a:pt x="1613" y="1872"/>
                  </a:lnTo>
                  <a:lnTo>
                    <a:pt x="1596" y="1869"/>
                  </a:lnTo>
                  <a:lnTo>
                    <a:pt x="1579" y="1865"/>
                  </a:lnTo>
                  <a:lnTo>
                    <a:pt x="1561" y="1861"/>
                  </a:lnTo>
                  <a:lnTo>
                    <a:pt x="1544" y="1854"/>
                  </a:lnTo>
                  <a:lnTo>
                    <a:pt x="1529" y="1847"/>
                  </a:lnTo>
                  <a:lnTo>
                    <a:pt x="1512" y="1840"/>
                  </a:lnTo>
                  <a:lnTo>
                    <a:pt x="1495" y="1830"/>
                  </a:lnTo>
                  <a:lnTo>
                    <a:pt x="1480" y="1822"/>
                  </a:lnTo>
                  <a:lnTo>
                    <a:pt x="1464" y="1810"/>
                  </a:lnTo>
                  <a:lnTo>
                    <a:pt x="1449" y="1801"/>
                  </a:lnTo>
                  <a:lnTo>
                    <a:pt x="1433" y="1789"/>
                  </a:lnTo>
                  <a:lnTo>
                    <a:pt x="1419" y="1777"/>
                  </a:lnTo>
                  <a:lnTo>
                    <a:pt x="1404" y="1766"/>
                  </a:lnTo>
                  <a:lnTo>
                    <a:pt x="1390" y="1753"/>
                  </a:lnTo>
                  <a:lnTo>
                    <a:pt x="1369" y="1731"/>
                  </a:lnTo>
                  <a:lnTo>
                    <a:pt x="1352" y="1707"/>
                  </a:lnTo>
                  <a:lnTo>
                    <a:pt x="1340" y="1680"/>
                  </a:lnTo>
                  <a:lnTo>
                    <a:pt x="1331" y="1651"/>
                  </a:lnTo>
                  <a:lnTo>
                    <a:pt x="1327" y="1621"/>
                  </a:lnTo>
                  <a:lnTo>
                    <a:pt x="1327" y="1592"/>
                  </a:lnTo>
                  <a:lnTo>
                    <a:pt x="1330" y="1561"/>
                  </a:lnTo>
                  <a:lnTo>
                    <a:pt x="1337" y="1532"/>
                  </a:lnTo>
                  <a:lnTo>
                    <a:pt x="1348" y="1501"/>
                  </a:lnTo>
                  <a:lnTo>
                    <a:pt x="1363" y="1471"/>
                  </a:lnTo>
                  <a:lnTo>
                    <a:pt x="1380" y="1442"/>
                  </a:lnTo>
                  <a:lnTo>
                    <a:pt x="1397" y="1413"/>
                  </a:lnTo>
                  <a:lnTo>
                    <a:pt x="1412" y="1383"/>
                  </a:lnTo>
                  <a:lnTo>
                    <a:pt x="1424" y="1352"/>
                  </a:lnTo>
                  <a:lnTo>
                    <a:pt x="1431" y="1320"/>
                  </a:lnTo>
                  <a:lnTo>
                    <a:pt x="1429" y="1285"/>
                  </a:lnTo>
                  <a:lnTo>
                    <a:pt x="1418" y="1330"/>
                  </a:lnTo>
                  <a:lnTo>
                    <a:pt x="1396" y="1371"/>
                  </a:lnTo>
                  <a:lnTo>
                    <a:pt x="1365" y="1407"/>
                  </a:lnTo>
                  <a:lnTo>
                    <a:pt x="1331" y="1443"/>
                  </a:lnTo>
                  <a:lnTo>
                    <a:pt x="1299" y="1480"/>
                  </a:lnTo>
                  <a:lnTo>
                    <a:pt x="1272" y="1518"/>
                  </a:lnTo>
                  <a:lnTo>
                    <a:pt x="1255" y="1561"/>
                  </a:lnTo>
                  <a:lnTo>
                    <a:pt x="1254" y="1610"/>
                  </a:lnTo>
                  <a:lnTo>
                    <a:pt x="1261" y="1647"/>
                  </a:lnTo>
                  <a:lnTo>
                    <a:pt x="1272" y="1682"/>
                  </a:lnTo>
                  <a:lnTo>
                    <a:pt x="1288" y="1712"/>
                  </a:lnTo>
                  <a:lnTo>
                    <a:pt x="1307" y="1740"/>
                  </a:lnTo>
                  <a:lnTo>
                    <a:pt x="1330" y="1767"/>
                  </a:lnTo>
                  <a:lnTo>
                    <a:pt x="1354" y="1789"/>
                  </a:lnTo>
                  <a:lnTo>
                    <a:pt x="1382" y="1812"/>
                  </a:lnTo>
                  <a:lnTo>
                    <a:pt x="1411" y="1830"/>
                  </a:lnTo>
                  <a:lnTo>
                    <a:pt x="1442" y="1848"/>
                  </a:lnTo>
                  <a:lnTo>
                    <a:pt x="1474" y="1864"/>
                  </a:lnTo>
                  <a:lnTo>
                    <a:pt x="1506" y="1878"/>
                  </a:lnTo>
                  <a:lnTo>
                    <a:pt x="1540" y="1890"/>
                  </a:lnTo>
                  <a:lnTo>
                    <a:pt x="1574" y="1902"/>
                  </a:lnTo>
                  <a:lnTo>
                    <a:pt x="1606" y="1913"/>
                  </a:lnTo>
                  <a:lnTo>
                    <a:pt x="1639" y="1923"/>
                  </a:lnTo>
                  <a:lnTo>
                    <a:pt x="1670" y="1931"/>
                  </a:lnTo>
                  <a:lnTo>
                    <a:pt x="1686" y="1935"/>
                  </a:lnTo>
                  <a:lnTo>
                    <a:pt x="1701" y="1942"/>
                  </a:lnTo>
                  <a:lnTo>
                    <a:pt x="1715" y="1949"/>
                  </a:lnTo>
                  <a:lnTo>
                    <a:pt x="1729" y="1958"/>
                  </a:lnTo>
                  <a:lnTo>
                    <a:pt x="1742" y="1969"/>
                  </a:lnTo>
                  <a:lnTo>
                    <a:pt x="1754" y="1980"/>
                  </a:lnTo>
                  <a:lnTo>
                    <a:pt x="1764" y="1994"/>
                  </a:lnTo>
                  <a:lnTo>
                    <a:pt x="1772" y="2009"/>
                  </a:lnTo>
                  <a:lnTo>
                    <a:pt x="1788" y="2051"/>
                  </a:lnTo>
                  <a:lnTo>
                    <a:pt x="1792" y="2093"/>
                  </a:lnTo>
                  <a:lnTo>
                    <a:pt x="1788" y="2134"/>
                  </a:lnTo>
                  <a:lnTo>
                    <a:pt x="1779" y="2175"/>
                  </a:lnTo>
                  <a:lnTo>
                    <a:pt x="1768" y="2215"/>
                  </a:lnTo>
                  <a:lnTo>
                    <a:pt x="1758" y="2257"/>
                  </a:lnTo>
                  <a:lnTo>
                    <a:pt x="1750" y="2299"/>
                  </a:lnTo>
                  <a:lnTo>
                    <a:pt x="1749" y="2343"/>
                  </a:lnTo>
                  <a:lnTo>
                    <a:pt x="1735" y="2320"/>
                  </a:lnTo>
                  <a:lnTo>
                    <a:pt x="1726" y="2297"/>
                  </a:lnTo>
                  <a:lnTo>
                    <a:pt x="1721" y="2270"/>
                  </a:lnTo>
                  <a:lnTo>
                    <a:pt x="1718" y="2241"/>
                  </a:lnTo>
                  <a:lnTo>
                    <a:pt x="1716" y="2213"/>
                  </a:lnTo>
                  <a:lnTo>
                    <a:pt x="1715" y="2183"/>
                  </a:lnTo>
                  <a:lnTo>
                    <a:pt x="1714" y="2155"/>
                  </a:lnTo>
                  <a:lnTo>
                    <a:pt x="1711" y="2127"/>
                  </a:lnTo>
                  <a:lnTo>
                    <a:pt x="1704" y="2098"/>
                  </a:lnTo>
                  <a:lnTo>
                    <a:pt x="1693" y="2070"/>
                  </a:lnTo>
                  <a:lnTo>
                    <a:pt x="1677" y="2042"/>
                  </a:lnTo>
                  <a:lnTo>
                    <a:pt x="1658" y="2016"/>
                  </a:lnTo>
                  <a:lnTo>
                    <a:pt x="1635" y="1994"/>
                  </a:lnTo>
                  <a:lnTo>
                    <a:pt x="1610" y="1974"/>
                  </a:lnTo>
                  <a:lnTo>
                    <a:pt x="1585" y="1958"/>
                  </a:lnTo>
                  <a:lnTo>
                    <a:pt x="1557" y="1946"/>
                  </a:lnTo>
                  <a:lnTo>
                    <a:pt x="1443" y="1902"/>
                  </a:lnTo>
                  <a:lnTo>
                    <a:pt x="1425" y="1882"/>
                  </a:lnTo>
                  <a:lnTo>
                    <a:pt x="1405" y="1865"/>
                  </a:lnTo>
                  <a:lnTo>
                    <a:pt x="1386" y="1850"/>
                  </a:lnTo>
                  <a:lnTo>
                    <a:pt x="1365" y="1833"/>
                  </a:lnTo>
                  <a:lnTo>
                    <a:pt x="1345" y="1817"/>
                  </a:lnTo>
                  <a:lnTo>
                    <a:pt x="1326" y="1801"/>
                  </a:lnTo>
                  <a:lnTo>
                    <a:pt x="1307" y="1781"/>
                  </a:lnTo>
                  <a:lnTo>
                    <a:pt x="1292" y="1760"/>
                  </a:lnTo>
                  <a:lnTo>
                    <a:pt x="1282" y="1746"/>
                  </a:lnTo>
                  <a:lnTo>
                    <a:pt x="1274" y="1732"/>
                  </a:lnTo>
                  <a:lnTo>
                    <a:pt x="1265" y="1718"/>
                  </a:lnTo>
                  <a:lnTo>
                    <a:pt x="1258" y="1704"/>
                  </a:lnTo>
                  <a:lnTo>
                    <a:pt x="1250" y="1690"/>
                  </a:lnTo>
                  <a:lnTo>
                    <a:pt x="1243" y="1675"/>
                  </a:lnTo>
                  <a:lnTo>
                    <a:pt x="1236" y="1661"/>
                  </a:lnTo>
                  <a:lnTo>
                    <a:pt x="1227" y="1647"/>
                  </a:lnTo>
                  <a:lnTo>
                    <a:pt x="1230" y="1662"/>
                  </a:lnTo>
                  <a:lnTo>
                    <a:pt x="1234" y="1677"/>
                  </a:lnTo>
                  <a:lnTo>
                    <a:pt x="1239" y="1693"/>
                  </a:lnTo>
                  <a:lnTo>
                    <a:pt x="1246" y="1708"/>
                  </a:lnTo>
                  <a:lnTo>
                    <a:pt x="1251" y="1724"/>
                  </a:lnTo>
                  <a:lnTo>
                    <a:pt x="1258" y="1738"/>
                  </a:lnTo>
                  <a:lnTo>
                    <a:pt x="1264" y="1753"/>
                  </a:lnTo>
                  <a:lnTo>
                    <a:pt x="1271" y="1768"/>
                  </a:lnTo>
                  <a:lnTo>
                    <a:pt x="1289" y="1802"/>
                  </a:lnTo>
                  <a:lnTo>
                    <a:pt x="1312" y="1830"/>
                  </a:lnTo>
                  <a:lnTo>
                    <a:pt x="1340" y="1855"/>
                  </a:lnTo>
                  <a:lnTo>
                    <a:pt x="1369" y="1881"/>
                  </a:lnTo>
                  <a:lnTo>
                    <a:pt x="1398" y="1904"/>
                  </a:lnTo>
                  <a:lnTo>
                    <a:pt x="1426" y="1930"/>
                  </a:lnTo>
                  <a:lnTo>
                    <a:pt x="1450" y="1956"/>
                  </a:lnTo>
                  <a:lnTo>
                    <a:pt x="1470" y="1988"/>
                  </a:lnTo>
                  <a:lnTo>
                    <a:pt x="1482" y="2028"/>
                  </a:lnTo>
                  <a:lnTo>
                    <a:pt x="1482" y="2064"/>
                  </a:lnTo>
                  <a:lnTo>
                    <a:pt x="1475" y="2100"/>
                  </a:lnTo>
                  <a:lnTo>
                    <a:pt x="1463" y="2137"/>
                  </a:lnTo>
                  <a:lnTo>
                    <a:pt x="1449" y="2172"/>
                  </a:lnTo>
                  <a:lnTo>
                    <a:pt x="1435" y="2208"/>
                  </a:lnTo>
                  <a:lnTo>
                    <a:pt x="1425" y="2246"/>
                  </a:lnTo>
                  <a:lnTo>
                    <a:pt x="1424" y="2285"/>
                  </a:lnTo>
                  <a:lnTo>
                    <a:pt x="1428" y="2340"/>
                  </a:lnTo>
                  <a:lnTo>
                    <a:pt x="1414" y="2327"/>
                  </a:lnTo>
                  <a:lnTo>
                    <a:pt x="1401" y="2313"/>
                  </a:lnTo>
                  <a:lnTo>
                    <a:pt x="1391" y="2298"/>
                  </a:lnTo>
                  <a:lnTo>
                    <a:pt x="1386" y="2281"/>
                  </a:lnTo>
                  <a:lnTo>
                    <a:pt x="1382" y="2263"/>
                  </a:lnTo>
                  <a:lnTo>
                    <a:pt x="1380" y="2245"/>
                  </a:lnTo>
                  <a:lnTo>
                    <a:pt x="1383" y="2228"/>
                  </a:lnTo>
                  <a:lnTo>
                    <a:pt x="1389" y="2210"/>
                  </a:lnTo>
                  <a:lnTo>
                    <a:pt x="1408" y="2145"/>
                  </a:lnTo>
                  <a:lnTo>
                    <a:pt x="1418" y="2075"/>
                  </a:lnTo>
                  <a:lnTo>
                    <a:pt x="1414" y="2004"/>
                  </a:lnTo>
                  <a:lnTo>
                    <a:pt x="1400" y="1938"/>
                  </a:lnTo>
                  <a:lnTo>
                    <a:pt x="1398" y="1967"/>
                  </a:lnTo>
                  <a:lnTo>
                    <a:pt x="1398" y="1997"/>
                  </a:lnTo>
                  <a:lnTo>
                    <a:pt x="1398" y="2026"/>
                  </a:lnTo>
                  <a:lnTo>
                    <a:pt x="1397" y="2054"/>
                  </a:lnTo>
                  <a:lnTo>
                    <a:pt x="1393" y="2082"/>
                  </a:lnTo>
                  <a:lnTo>
                    <a:pt x="1387" y="2110"/>
                  </a:lnTo>
                  <a:lnTo>
                    <a:pt x="1377" y="2135"/>
                  </a:lnTo>
                  <a:lnTo>
                    <a:pt x="1362" y="2161"/>
                  </a:lnTo>
                  <a:lnTo>
                    <a:pt x="1342" y="2185"/>
                  </a:lnTo>
                  <a:lnTo>
                    <a:pt x="1321" y="2208"/>
                  </a:lnTo>
                  <a:lnTo>
                    <a:pt x="1300" y="2232"/>
                  </a:lnTo>
                  <a:lnTo>
                    <a:pt x="1279" y="2256"/>
                  </a:lnTo>
                  <a:lnTo>
                    <a:pt x="1260" y="2281"/>
                  </a:lnTo>
                  <a:lnTo>
                    <a:pt x="1243" y="2306"/>
                  </a:lnTo>
                  <a:lnTo>
                    <a:pt x="1229" y="2334"/>
                  </a:lnTo>
                  <a:lnTo>
                    <a:pt x="1220" y="2364"/>
                  </a:lnTo>
                  <a:lnTo>
                    <a:pt x="1211" y="2312"/>
                  </a:lnTo>
                  <a:lnTo>
                    <a:pt x="1218" y="2266"/>
                  </a:lnTo>
                  <a:lnTo>
                    <a:pt x="1236" y="2222"/>
                  </a:lnTo>
                  <a:lnTo>
                    <a:pt x="1263" y="2180"/>
                  </a:lnTo>
                  <a:lnTo>
                    <a:pt x="1291" y="2140"/>
                  </a:lnTo>
                  <a:lnTo>
                    <a:pt x="1316" y="2095"/>
                  </a:lnTo>
                  <a:lnTo>
                    <a:pt x="1333" y="2049"/>
                  </a:lnTo>
                  <a:lnTo>
                    <a:pt x="1337" y="1995"/>
                  </a:lnTo>
                  <a:lnTo>
                    <a:pt x="1327" y="1944"/>
                  </a:lnTo>
                  <a:lnTo>
                    <a:pt x="1306" y="1897"/>
                  </a:lnTo>
                  <a:lnTo>
                    <a:pt x="1278" y="1855"/>
                  </a:lnTo>
                  <a:lnTo>
                    <a:pt x="1247" y="1815"/>
                  </a:lnTo>
                  <a:lnTo>
                    <a:pt x="1216" y="1773"/>
                  </a:lnTo>
                  <a:lnTo>
                    <a:pt x="1190" y="1731"/>
                  </a:lnTo>
                  <a:lnTo>
                    <a:pt x="1171" y="1683"/>
                  </a:lnTo>
                  <a:lnTo>
                    <a:pt x="1164" y="1631"/>
                  </a:lnTo>
                  <a:lnTo>
                    <a:pt x="1173" y="1570"/>
                  </a:lnTo>
                  <a:lnTo>
                    <a:pt x="1192" y="1513"/>
                  </a:lnTo>
                  <a:lnTo>
                    <a:pt x="1220" y="1459"/>
                  </a:lnTo>
                  <a:lnTo>
                    <a:pt x="1250" y="1406"/>
                  </a:lnTo>
                  <a:lnTo>
                    <a:pt x="1275" y="1352"/>
                  </a:lnTo>
                  <a:lnTo>
                    <a:pt x="1291" y="1296"/>
                  </a:lnTo>
                  <a:lnTo>
                    <a:pt x="1293" y="1238"/>
                  </a:lnTo>
                  <a:lnTo>
                    <a:pt x="1275" y="1173"/>
                  </a:lnTo>
                  <a:lnTo>
                    <a:pt x="1277" y="1202"/>
                  </a:lnTo>
                  <a:lnTo>
                    <a:pt x="1278" y="1232"/>
                  </a:lnTo>
                  <a:lnTo>
                    <a:pt x="1275" y="1263"/>
                  </a:lnTo>
                  <a:lnTo>
                    <a:pt x="1267" y="1291"/>
                  </a:lnTo>
                  <a:lnTo>
                    <a:pt x="1246" y="1326"/>
                  </a:lnTo>
                  <a:lnTo>
                    <a:pt x="1219" y="1359"/>
                  </a:lnTo>
                  <a:lnTo>
                    <a:pt x="1190" y="1390"/>
                  </a:lnTo>
                  <a:lnTo>
                    <a:pt x="1160" y="1422"/>
                  </a:lnTo>
                  <a:lnTo>
                    <a:pt x="1132" y="1455"/>
                  </a:lnTo>
                  <a:lnTo>
                    <a:pt x="1108" y="1490"/>
                  </a:lnTo>
                  <a:lnTo>
                    <a:pt x="1093" y="1529"/>
                  </a:lnTo>
                  <a:lnTo>
                    <a:pt x="1086" y="1572"/>
                  </a:lnTo>
                  <a:lnTo>
                    <a:pt x="1092" y="1627"/>
                  </a:lnTo>
                  <a:lnTo>
                    <a:pt x="1108" y="1676"/>
                  </a:lnTo>
                  <a:lnTo>
                    <a:pt x="1132" y="1722"/>
                  </a:lnTo>
                  <a:lnTo>
                    <a:pt x="1160" y="1766"/>
                  </a:lnTo>
                  <a:lnTo>
                    <a:pt x="1190" y="1809"/>
                  </a:lnTo>
                  <a:lnTo>
                    <a:pt x="1218" y="1853"/>
                  </a:lnTo>
                  <a:lnTo>
                    <a:pt x="1240" y="1897"/>
                  </a:lnTo>
                  <a:lnTo>
                    <a:pt x="1255" y="1946"/>
                  </a:lnTo>
                  <a:lnTo>
                    <a:pt x="1258" y="1967"/>
                  </a:lnTo>
                  <a:lnTo>
                    <a:pt x="1257" y="1988"/>
                  </a:lnTo>
                  <a:lnTo>
                    <a:pt x="1251" y="2008"/>
                  </a:lnTo>
                  <a:lnTo>
                    <a:pt x="1243" y="2026"/>
                  </a:lnTo>
                  <a:lnTo>
                    <a:pt x="1232" y="2043"/>
                  </a:lnTo>
                  <a:lnTo>
                    <a:pt x="1218" y="2058"/>
                  </a:lnTo>
                  <a:lnTo>
                    <a:pt x="1202" y="2074"/>
                  </a:lnTo>
                  <a:lnTo>
                    <a:pt x="1187" y="2086"/>
                  </a:lnTo>
                  <a:lnTo>
                    <a:pt x="1198" y="2057"/>
                  </a:lnTo>
                  <a:lnTo>
                    <a:pt x="1204" y="2028"/>
                  </a:lnTo>
                  <a:lnTo>
                    <a:pt x="1204" y="1998"/>
                  </a:lnTo>
                  <a:lnTo>
                    <a:pt x="1198" y="1969"/>
                  </a:lnTo>
                  <a:lnTo>
                    <a:pt x="1190" y="1941"/>
                  </a:lnTo>
                  <a:lnTo>
                    <a:pt x="1177" y="1913"/>
                  </a:lnTo>
                  <a:lnTo>
                    <a:pt x="1162" y="1888"/>
                  </a:lnTo>
                  <a:lnTo>
                    <a:pt x="1145" y="1864"/>
                  </a:lnTo>
                  <a:lnTo>
                    <a:pt x="1152" y="1890"/>
                  </a:lnTo>
                  <a:lnTo>
                    <a:pt x="1160" y="1918"/>
                  </a:lnTo>
                  <a:lnTo>
                    <a:pt x="1166" y="1946"/>
                  </a:lnTo>
                  <a:lnTo>
                    <a:pt x="1164" y="1977"/>
                  </a:lnTo>
                  <a:lnTo>
                    <a:pt x="1159" y="2000"/>
                  </a:lnTo>
                  <a:lnTo>
                    <a:pt x="1152" y="2019"/>
                  </a:lnTo>
                  <a:lnTo>
                    <a:pt x="1142" y="2036"/>
                  </a:lnTo>
                  <a:lnTo>
                    <a:pt x="1129" y="2051"/>
                  </a:lnTo>
                  <a:lnTo>
                    <a:pt x="1117" y="2065"/>
                  </a:lnTo>
                  <a:lnTo>
                    <a:pt x="1101" y="2078"/>
                  </a:lnTo>
                  <a:lnTo>
                    <a:pt x="1085" y="2089"/>
                  </a:lnTo>
                  <a:lnTo>
                    <a:pt x="1068" y="2099"/>
                  </a:lnTo>
                  <a:lnTo>
                    <a:pt x="1050" y="2109"/>
                  </a:lnTo>
                  <a:lnTo>
                    <a:pt x="1031" y="2117"/>
                  </a:lnTo>
                  <a:lnTo>
                    <a:pt x="1012" y="2126"/>
                  </a:lnTo>
                  <a:lnTo>
                    <a:pt x="994" y="2134"/>
                  </a:lnTo>
                  <a:lnTo>
                    <a:pt x="975" y="2142"/>
                  </a:lnTo>
                  <a:lnTo>
                    <a:pt x="957" y="2151"/>
                  </a:lnTo>
                  <a:lnTo>
                    <a:pt x="940" y="2161"/>
                  </a:lnTo>
                  <a:lnTo>
                    <a:pt x="923" y="2171"/>
                  </a:lnTo>
                  <a:lnTo>
                    <a:pt x="914" y="2178"/>
                  </a:lnTo>
                  <a:lnTo>
                    <a:pt x="905" y="2186"/>
                  </a:lnTo>
                  <a:lnTo>
                    <a:pt x="900" y="2196"/>
                  </a:lnTo>
                  <a:lnTo>
                    <a:pt x="894" y="2206"/>
                  </a:lnTo>
                  <a:lnTo>
                    <a:pt x="890" y="2217"/>
                  </a:lnTo>
                  <a:lnTo>
                    <a:pt x="886" y="2228"/>
                  </a:lnTo>
                  <a:lnTo>
                    <a:pt x="883" y="2239"/>
                  </a:lnTo>
                  <a:lnTo>
                    <a:pt x="881" y="2250"/>
                  </a:lnTo>
                  <a:lnTo>
                    <a:pt x="873" y="2234"/>
                  </a:lnTo>
                  <a:lnTo>
                    <a:pt x="867" y="2214"/>
                  </a:lnTo>
                  <a:lnTo>
                    <a:pt x="866" y="2193"/>
                  </a:lnTo>
                  <a:lnTo>
                    <a:pt x="870" y="2173"/>
                  </a:lnTo>
                  <a:lnTo>
                    <a:pt x="893" y="2141"/>
                  </a:lnTo>
                  <a:lnTo>
                    <a:pt x="923" y="2116"/>
                  </a:lnTo>
                  <a:lnTo>
                    <a:pt x="958" y="2096"/>
                  </a:lnTo>
                  <a:lnTo>
                    <a:pt x="995" y="2078"/>
                  </a:lnTo>
                  <a:lnTo>
                    <a:pt x="1029" y="2058"/>
                  </a:lnTo>
                  <a:lnTo>
                    <a:pt x="1057" y="2033"/>
                  </a:lnTo>
                  <a:lnTo>
                    <a:pt x="1075" y="2001"/>
                  </a:lnTo>
                  <a:lnTo>
                    <a:pt x="1080" y="1956"/>
                  </a:lnTo>
                  <a:lnTo>
                    <a:pt x="1079" y="1938"/>
                  </a:lnTo>
                  <a:lnTo>
                    <a:pt x="1073" y="1920"/>
                  </a:lnTo>
                  <a:lnTo>
                    <a:pt x="1066" y="1904"/>
                  </a:lnTo>
                  <a:lnTo>
                    <a:pt x="1058" y="1888"/>
                  </a:lnTo>
                  <a:lnTo>
                    <a:pt x="1047" y="1872"/>
                  </a:lnTo>
                  <a:lnTo>
                    <a:pt x="1034" y="1858"/>
                  </a:lnTo>
                  <a:lnTo>
                    <a:pt x="1020" y="1844"/>
                  </a:lnTo>
                  <a:lnTo>
                    <a:pt x="1006" y="1830"/>
                  </a:lnTo>
                  <a:lnTo>
                    <a:pt x="1023" y="1830"/>
                  </a:lnTo>
                  <a:lnTo>
                    <a:pt x="1040" y="1829"/>
                  </a:lnTo>
                  <a:lnTo>
                    <a:pt x="1055" y="1826"/>
                  </a:lnTo>
                  <a:lnTo>
                    <a:pt x="1072" y="1822"/>
                  </a:lnTo>
                  <a:lnTo>
                    <a:pt x="1086" y="1817"/>
                  </a:lnTo>
                  <a:lnTo>
                    <a:pt x="1101" y="1810"/>
                  </a:lnTo>
                  <a:lnTo>
                    <a:pt x="1115" y="1802"/>
                  </a:lnTo>
                  <a:lnTo>
                    <a:pt x="1128" y="1792"/>
                  </a:lnTo>
                  <a:lnTo>
                    <a:pt x="1106" y="1791"/>
                  </a:lnTo>
                  <a:lnTo>
                    <a:pt x="1083" y="1791"/>
                  </a:lnTo>
                  <a:lnTo>
                    <a:pt x="1059" y="1792"/>
                  </a:lnTo>
                  <a:lnTo>
                    <a:pt x="1037" y="1792"/>
                  </a:lnTo>
                  <a:lnTo>
                    <a:pt x="1015" y="1789"/>
                  </a:lnTo>
                  <a:lnTo>
                    <a:pt x="994" y="1785"/>
                  </a:lnTo>
                  <a:lnTo>
                    <a:pt x="972" y="1777"/>
                  </a:lnTo>
                  <a:lnTo>
                    <a:pt x="954" y="1763"/>
                  </a:lnTo>
                  <a:lnTo>
                    <a:pt x="942" y="1750"/>
                  </a:lnTo>
                  <a:lnTo>
                    <a:pt x="930" y="1736"/>
                  </a:lnTo>
                  <a:lnTo>
                    <a:pt x="921" y="1722"/>
                  </a:lnTo>
                  <a:lnTo>
                    <a:pt x="912" y="1708"/>
                  </a:lnTo>
                  <a:lnTo>
                    <a:pt x="907" y="1693"/>
                  </a:lnTo>
                  <a:lnTo>
                    <a:pt x="904" y="1677"/>
                  </a:lnTo>
                  <a:lnTo>
                    <a:pt x="904" y="1662"/>
                  </a:lnTo>
                  <a:lnTo>
                    <a:pt x="907" y="1645"/>
                  </a:lnTo>
                  <a:lnTo>
                    <a:pt x="925" y="1605"/>
                  </a:lnTo>
                  <a:lnTo>
                    <a:pt x="950" y="1568"/>
                  </a:lnTo>
                  <a:lnTo>
                    <a:pt x="981" y="1536"/>
                  </a:lnTo>
                  <a:lnTo>
                    <a:pt x="1016" y="1502"/>
                  </a:lnTo>
                  <a:lnTo>
                    <a:pt x="1048" y="1470"/>
                  </a:lnTo>
                  <a:lnTo>
                    <a:pt x="1079" y="1436"/>
                  </a:lnTo>
                  <a:lnTo>
                    <a:pt x="1104" y="1401"/>
                  </a:lnTo>
                  <a:lnTo>
                    <a:pt x="1120" y="1361"/>
                  </a:lnTo>
                  <a:lnTo>
                    <a:pt x="1104" y="1383"/>
                  </a:lnTo>
                  <a:lnTo>
                    <a:pt x="1087" y="1403"/>
                  </a:lnTo>
                  <a:lnTo>
                    <a:pt x="1068" y="1421"/>
                  </a:lnTo>
                  <a:lnTo>
                    <a:pt x="1048" y="1438"/>
                  </a:lnTo>
                  <a:lnTo>
                    <a:pt x="1027" y="1453"/>
                  </a:lnTo>
                  <a:lnTo>
                    <a:pt x="1006" y="1467"/>
                  </a:lnTo>
                  <a:lnTo>
                    <a:pt x="984" y="1480"/>
                  </a:lnTo>
                  <a:lnTo>
                    <a:pt x="963" y="1494"/>
                  </a:lnTo>
                  <a:lnTo>
                    <a:pt x="940" y="1506"/>
                  </a:lnTo>
                  <a:lnTo>
                    <a:pt x="921" y="1520"/>
                  </a:lnTo>
                  <a:lnTo>
                    <a:pt x="901" y="1536"/>
                  </a:lnTo>
                  <a:lnTo>
                    <a:pt x="881" y="1553"/>
                  </a:lnTo>
                  <a:lnTo>
                    <a:pt x="865" y="1571"/>
                  </a:lnTo>
                  <a:lnTo>
                    <a:pt x="851" y="1591"/>
                  </a:lnTo>
                  <a:lnTo>
                    <a:pt x="838" y="1614"/>
                  </a:lnTo>
                  <a:lnTo>
                    <a:pt x="828" y="1640"/>
                  </a:lnTo>
                  <a:lnTo>
                    <a:pt x="820" y="1605"/>
                  </a:lnTo>
                  <a:lnTo>
                    <a:pt x="820" y="1567"/>
                  </a:lnTo>
                  <a:lnTo>
                    <a:pt x="828" y="1532"/>
                  </a:lnTo>
                  <a:lnTo>
                    <a:pt x="846" y="1499"/>
                  </a:lnTo>
                  <a:lnTo>
                    <a:pt x="867" y="1476"/>
                  </a:lnTo>
                  <a:lnTo>
                    <a:pt x="890" y="1455"/>
                  </a:lnTo>
                  <a:lnTo>
                    <a:pt x="912" y="1436"/>
                  </a:lnTo>
                  <a:lnTo>
                    <a:pt x="937" y="1420"/>
                  </a:lnTo>
                  <a:lnTo>
                    <a:pt x="963" y="1404"/>
                  </a:lnTo>
                  <a:lnTo>
                    <a:pt x="988" y="1389"/>
                  </a:lnTo>
                  <a:lnTo>
                    <a:pt x="1013" y="1373"/>
                  </a:lnTo>
                  <a:lnTo>
                    <a:pt x="1037" y="1355"/>
                  </a:lnTo>
                  <a:lnTo>
                    <a:pt x="1057" y="1338"/>
                  </a:lnTo>
                  <a:lnTo>
                    <a:pt x="1076" y="1322"/>
                  </a:lnTo>
                  <a:lnTo>
                    <a:pt x="1096" y="1302"/>
                  </a:lnTo>
                  <a:lnTo>
                    <a:pt x="1113" y="1282"/>
                  </a:lnTo>
                  <a:lnTo>
                    <a:pt x="1127" y="1261"/>
                  </a:lnTo>
                  <a:lnTo>
                    <a:pt x="1138" y="1239"/>
                  </a:lnTo>
                  <a:lnTo>
                    <a:pt x="1146" y="1215"/>
                  </a:lnTo>
                  <a:lnTo>
                    <a:pt x="1149" y="1190"/>
                  </a:lnTo>
                  <a:lnTo>
                    <a:pt x="1145" y="1186"/>
                  </a:lnTo>
                  <a:lnTo>
                    <a:pt x="1131" y="1218"/>
                  </a:lnTo>
                  <a:lnTo>
                    <a:pt x="1114" y="1245"/>
                  </a:lnTo>
                  <a:lnTo>
                    <a:pt x="1094" y="1268"/>
                  </a:lnTo>
                  <a:lnTo>
                    <a:pt x="1072" y="1288"/>
                  </a:lnTo>
                  <a:lnTo>
                    <a:pt x="1048" y="1305"/>
                  </a:lnTo>
                  <a:lnTo>
                    <a:pt x="1022" y="1319"/>
                  </a:lnTo>
                  <a:lnTo>
                    <a:pt x="994" y="1333"/>
                  </a:lnTo>
                  <a:lnTo>
                    <a:pt x="965" y="1344"/>
                  </a:lnTo>
                  <a:lnTo>
                    <a:pt x="937" y="1357"/>
                  </a:lnTo>
                  <a:lnTo>
                    <a:pt x="909" y="1369"/>
                  </a:lnTo>
                  <a:lnTo>
                    <a:pt x="881" y="1382"/>
                  </a:lnTo>
                  <a:lnTo>
                    <a:pt x="853" y="1397"/>
                  </a:lnTo>
                  <a:lnTo>
                    <a:pt x="827" y="1414"/>
                  </a:lnTo>
                  <a:lnTo>
                    <a:pt x="803" y="1434"/>
                  </a:lnTo>
                  <a:lnTo>
                    <a:pt x="781" y="1457"/>
                  </a:lnTo>
                  <a:lnTo>
                    <a:pt x="761" y="1485"/>
                  </a:lnTo>
                  <a:lnTo>
                    <a:pt x="741" y="1529"/>
                  </a:lnTo>
                  <a:lnTo>
                    <a:pt x="733" y="1578"/>
                  </a:lnTo>
                  <a:lnTo>
                    <a:pt x="736" y="1628"/>
                  </a:lnTo>
                  <a:lnTo>
                    <a:pt x="753" y="1672"/>
                  </a:lnTo>
                  <a:lnTo>
                    <a:pt x="771" y="1698"/>
                  </a:lnTo>
                  <a:lnTo>
                    <a:pt x="790" y="1725"/>
                  </a:lnTo>
                  <a:lnTo>
                    <a:pt x="814" y="1749"/>
                  </a:lnTo>
                  <a:lnTo>
                    <a:pt x="839" y="1770"/>
                  </a:lnTo>
                  <a:lnTo>
                    <a:pt x="866" y="1788"/>
                  </a:lnTo>
                  <a:lnTo>
                    <a:pt x="894" y="1803"/>
                  </a:lnTo>
                  <a:lnTo>
                    <a:pt x="925" y="1815"/>
                  </a:lnTo>
                  <a:lnTo>
                    <a:pt x="956" y="1822"/>
                  </a:lnTo>
                  <a:lnTo>
                    <a:pt x="970" y="1838"/>
                  </a:lnTo>
                  <a:lnTo>
                    <a:pt x="982" y="1857"/>
                  </a:lnTo>
                  <a:lnTo>
                    <a:pt x="995" y="1878"/>
                  </a:lnTo>
                  <a:lnTo>
                    <a:pt x="1005" y="1897"/>
                  </a:lnTo>
                  <a:lnTo>
                    <a:pt x="1012" y="1918"/>
                  </a:lnTo>
                  <a:lnTo>
                    <a:pt x="1013" y="1941"/>
                  </a:lnTo>
                  <a:lnTo>
                    <a:pt x="1010" y="1963"/>
                  </a:lnTo>
                  <a:lnTo>
                    <a:pt x="1002" y="1984"/>
                  </a:lnTo>
                  <a:lnTo>
                    <a:pt x="977" y="2015"/>
                  </a:lnTo>
                  <a:lnTo>
                    <a:pt x="946" y="2039"/>
                  </a:lnTo>
                  <a:lnTo>
                    <a:pt x="911" y="2058"/>
                  </a:lnTo>
                  <a:lnTo>
                    <a:pt x="876" y="2078"/>
                  </a:lnTo>
                  <a:lnTo>
                    <a:pt x="842" y="2098"/>
                  </a:lnTo>
                  <a:lnTo>
                    <a:pt x="814" y="2123"/>
                  </a:lnTo>
                  <a:lnTo>
                    <a:pt x="793" y="2154"/>
                  </a:lnTo>
                  <a:lnTo>
                    <a:pt x="783" y="2196"/>
                  </a:lnTo>
                  <a:lnTo>
                    <a:pt x="772" y="2187"/>
                  </a:lnTo>
                  <a:lnTo>
                    <a:pt x="764" y="2178"/>
                  </a:lnTo>
                  <a:lnTo>
                    <a:pt x="758" y="2165"/>
                  </a:lnTo>
                  <a:lnTo>
                    <a:pt x="755" y="2151"/>
                  </a:lnTo>
                  <a:lnTo>
                    <a:pt x="755" y="2114"/>
                  </a:lnTo>
                  <a:lnTo>
                    <a:pt x="764" y="2081"/>
                  </a:lnTo>
                  <a:lnTo>
                    <a:pt x="778" y="2049"/>
                  </a:lnTo>
                  <a:lnTo>
                    <a:pt x="795" y="2016"/>
                  </a:lnTo>
                  <a:lnTo>
                    <a:pt x="811" y="1986"/>
                  </a:lnTo>
                  <a:lnTo>
                    <a:pt x="827" y="1953"/>
                  </a:lnTo>
                  <a:lnTo>
                    <a:pt x="835" y="1918"/>
                  </a:lnTo>
                  <a:lnTo>
                    <a:pt x="837" y="1881"/>
                  </a:lnTo>
                  <a:lnTo>
                    <a:pt x="834" y="1864"/>
                  </a:lnTo>
                  <a:lnTo>
                    <a:pt x="828" y="1848"/>
                  </a:lnTo>
                  <a:lnTo>
                    <a:pt x="823" y="1834"/>
                  </a:lnTo>
                  <a:lnTo>
                    <a:pt x="814" y="1820"/>
                  </a:lnTo>
                  <a:lnTo>
                    <a:pt x="806" y="1806"/>
                  </a:lnTo>
                  <a:lnTo>
                    <a:pt x="799" y="1794"/>
                  </a:lnTo>
                  <a:lnTo>
                    <a:pt x="790" y="1780"/>
                  </a:lnTo>
                  <a:lnTo>
                    <a:pt x="785" y="1764"/>
                  </a:lnTo>
                  <a:lnTo>
                    <a:pt x="782" y="1778"/>
                  </a:lnTo>
                  <a:lnTo>
                    <a:pt x="783" y="1792"/>
                  </a:lnTo>
                  <a:lnTo>
                    <a:pt x="788" y="1806"/>
                  </a:lnTo>
                  <a:lnTo>
                    <a:pt x="793" y="1819"/>
                  </a:lnTo>
                  <a:lnTo>
                    <a:pt x="803" y="1851"/>
                  </a:lnTo>
                  <a:lnTo>
                    <a:pt x="807" y="1885"/>
                  </a:lnTo>
                  <a:lnTo>
                    <a:pt x="802" y="1917"/>
                  </a:lnTo>
                  <a:lnTo>
                    <a:pt x="789" y="1946"/>
                  </a:lnTo>
                  <a:lnTo>
                    <a:pt x="765" y="1976"/>
                  </a:lnTo>
                  <a:lnTo>
                    <a:pt x="737" y="2005"/>
                  </a:lnTo>
                  <a:lnTo>
                    <a:pt x="709" y="2035"/>
                  </a:lnTo>
                  <a:lnTo>
                    <a:pt x="682" y="2065"/>
                  </a:lnTo>
                  <a:lnTo>
                    <a:pt x="661" y="2098"/>
                  </a:lnTo>
                  <a:lnTo>
                    <a:pt x="649" y="2133"/>
                  </a:lnTo>
                  <a:lnTo>
                    <a:pt x="647" y="2169"/>
                  </a:lnTo>
                  <a:lnTo>
                    <a:pt x="661" y="2210"/>
                  </a:lnTo>
                  <a:lnTo>
                    <a:pt x="674" y="2229"/>
                  </a:lnTo>
                  <a:lnTo>
                    <a:pt x="689" y="2248"/>
                  </a:lnTo>
                  <a:lnTo>
                    <a:pt x="706" y="2264"/>
                  </a:lnTo>
                  <a:lnTo>
                    <a:pt x="723" y="2283"/>
                  </a:lnTo>
                  <a:lnTo>
                    <a:pt x="739" y="2301"/>
                  </a:lnTo>
                  <a:lnTo>
                    <a:pt x="753" y="2320"/>
                  </a:lnTo>
                  <a:lnTo>
                    <a:pt x="762" y="2341"/>
                  </a:lnTo>
                  <a:lnTo>
                    <a:pt x="767" y="2364"/>
                  </a:lnTo>
                  <a:lnTo>
                    <a:pt x="768" y="2389"/>
                  </a:lnTo>
                  <a:lnTo>
                    <a:pt x="768" y="2411"/>
                  </a:lnTo>
                  <a:lnTo>
                    <a:pt x="764" y="2432"/>
                  </a:lnTo>
                  <a:lnTo>
                    <a:pt x="753" y="2452"/>
                  </a:lnTo>
                  <a:lnTo>
                    <a:pt x="750" y="2423"/>
                  </a:lnTo>
                  <a:lnTo>
                    <a:pt x="740" y="2396"/>
                  </a:lnTo>
                  <a:lnTo>
                    <a:pt x="726" y="2369"/>
                  </a:lnTo>
                  <a:lnTo>
                    <a:pt x="709" y="2346"/>
                  </a:lnTo>
                  <a:lnTo>
                    <a:pt x="688" y="2322"/>
                  </a:lnTo>
                  <a:lnTo>
                    <a:pt x="667" y="2299"/>
                  </a:lnTo>
                  <a:lnTo>
                    <a:pt x="645" y="2276"/>
                  </a:lnTo>
                  <a:lnTo>
                    <a:pt x="624" y="2253"/>
                  </a:lnTo>
                  <a:lnTo>
                    <a:pt x="611" y="2238"/>
                  </a:lnTo>
                  <a:lnTo>
                    <a:pt x="601" y="2221"/>
                  </a:lnTo>
                  <a:lnTo>
                    <a:pt x="593" y="2201"/>
                  </a:lnTo>
                  <a:lnTo>
                    <a:pt x="586" y="2183"/>
                  </a:lnTo>
                  <a:lnTo>
                    <a:pt x="583" y="2162"/>
                  </a:lnTo>
                  <a:lnTo>
                    <a:pt x="582" y="2142"/>
                  </a:lnTo>
                  <a:lnTo>
                    <a:pt x="584" y="2121"/>
                  </a:lnTo>
                  <a:lnTo>
                    <a:pt x="590" y="2100"/>
                  </a:lnTo>
                  <a:lnTo>
                    <a:pt x="610" y="2060"/>
                  </a:lnTo>
                  <a:lnTo>
                    <a:pt x="635" y="2021"/>
                  </a:lnTo>
                  <a:lnTo>
                    <a:pt x="661" y="1983"/>
                  </a:lnTo>
                  <a:lnTo>
                    <a:pt x="688" y="1945"/>
                  </a:lnTo>
                  <a:lnTo>
                    <a:pt x="709" y="1906"/>
                  </a:lnTo>
                  <a:lnTo>
                    <a:pt x="723" y="1864"/>
                  </a:lnTo>
                  <a:lnTo>
                    <a:pt x="724" y="1819"/>
                  </a:lnTo>
                  <a:lnTo>
                    <a:pt x="712" y="1770"/>
                  </a:lnTo>
                  <a:lnTo>
                    <a:pt x="705" y="1752"/>
                  </a:lnTo>
                  <a:lnTo>
                    <a:pt x="698" y="1733"/>
                  </a:lnTo>
                  <a:lnTo>
                    <a:pt x="691" y="1715"/>
                  </a:lnTo>
                  <a:lnTo>
                    <a:pt x="685" y="1696"/>
                  </a:lnTo>
                  <a:lnTo>
                    <a:pt x="681" y="1676"/>
                  </a:lnTo>
                  <a:lnTo>
                    <a:pt x="675" y="1658"/>
                  </a:lnTo>
                  <a:lnTo>
                    <a:pt x="671" y="1638"/>
                  </a:lnTo>
                  <a:lnTo>
                    <a:pt x="667" y="1619"/>
                  </a:lnTo>
                  <a:lnTo>
                    <a:pt x="663" y="1652"/>
                  </a:lnTo>
                  <a:lnTo>
                    <a:pt x="667" y="1687"/>
                  </a:lnTo>
                  <a:lnTo>
                    <a:pt x="674" y="1722"/>
                  </a:lnTo>
                  <a:lnTo>
                    <a:pt x="682" y="1756"/>
                  </a:lnTo>
                  <a:lnTo>
                    <a:pt x="688" y="1791"/>
                  </a:lnTo>
                  <a:lnTo>
                    <a:pt x="689" y="1824"/>
                  </a:lnTo>
                  <a:lnTo>
                    <a:pt x="682" y="1857"/>
                  </a:lnTo>
                  <a:lnTo>
                    <a:pt x="664" y="1889"/>
                  </a:lnTo>
                  <a:lnTo>
                    <a:pt x="636" y="1923"/>
                  </a:lnTo>
                  <a:lnTo>
                    <a:pt x="605" y="1956"/>
                  </a:lnTo>
                  <a:lnTo>
                    <a:pt x="575" y="1990"/>
                  </a:lnTo>
                  <a:lnTo>
                    <a:pt x="548" y="2025"/>
                  </a:lnTo>
                  <a:lnTo>
                    <a:pt x="527" y="2061"/>
                  </a:lnTo>
                  <a:lnTo>
                    <a:pt x="514" y="2099"/>
                  </a:lnTo>
                  <a:lnTo>
                    <a:pt x="512" y="2141"/>
                  </a:lnTo>
                  <a:lnTo>
                    <a:pt x="524" y="2186"/>
                  </a:lnTo>
                  <a:lnTo>
                    <a:pt x="533" y="2204"/>
                  </a:lnTo>
                  <a:lnTo>
                    <a:pt x="541" y="2221"/>
                  </a:lnTo>
                  <a:lnTo>
                    <a:pt x="551" y="2239"/>
                  </a:lnTo>
                  <a:lnTo>
                    <a:pt x="559" y="2257"/>
                  </a:lnTo>
                  <a:lnTo>
                    <a:pt x="566" y="2276"/>
                  </a:lnTo>
                  <a:lnTo>
                    <a:pt x="572" y="2295"/>
                  </a:lnTo>
                  <a:lnTo>
                    <a:pt x="573" y="2315"/>
                  </a:lnTo>
                  <a:lnTo>
                    <a:pt x="570" y="2337"/>
                  </a:lnTo>
                  <a:lnTo>
                    <a:pt x="554" y="2315"/>
                  </a:lnTo>
                  <a:lnTo>
                    <a:pt x="533" y="2295"/>
                  </a:lnTo>
                  <a:lnTo>
                    <a:pt x="509" y="2277"/>
                  </a:lnTo>
                  <a:lnTo>
                    <a:pt x="485" y="2259"/>
                  </a:lnTo>
                  <a:lnTo>
                    <a:pt x="462" y="2239"/>
                  </a:lnTo>
                  <a:lnTo>
                    <a:pt x="446" y="2217"/>
                  </a:lnTo>
                  <a:lnTo>
                    <a:pt x="434" y="2190"/>
                  </a:lnTo>
                  <a:lnTo>
                    <a:pt x="433" y="2159"/>
                  </a:lnTo>
                  <a:lnTo>
                    <a:pt x="437" y="2128"/>
                  </a:lnTo>
                  <a:lnTo>
                    <a:pt x="444" y="2099"/>
                  </a:lnTo>
                  <a:lnTo>
                    <a:pt x="453" y="2071"/>
                  </a:lnTo>
                  <a:lnTo>
                    <a:pt x="464" y="2043"/>
                  </a:lnTo>
                  <a:lnTo>
                    <a:pt x="477" y="2016"/>
                  </a:lnTo>
                  <a:lnTo>
                    <a:pt x="492" y="1990"/>
                  </a:lnTo>
                  <a:lnTo>
                    <a:pt x="507" y="1963"/>
                  </a:lnTo>
                  <a:lnTo>
                    <a:pt x="524" y="1938"/>
                  </a:lnTo>
                  <a:lnTo>
                    <a:pt x="521" y="1937"/>
                  </a:lnTo>
                  <a:lnTo>
                    <a:pt x="503" y="1958"/>
                  </a:lnTo>
                  <a:lnTo>
                    <a:pt x="481" y="1979"/>
                  </a:lnTo>
                  <a:lnTo>
                    <a:pt x="458" y="1998"/>
                  </a:lnTo>
                  <a:lnTo>
                    <a:pt x="437" y="2018"/>
                  </a:lnTo>
                  <a:lnTo>
                    <a:pt x="416" y="2039"/>
                  </a:lnTo>
                  <a:lnTo>
                    <a:pt x="398" y="2061"/>
                  </a:lnTo>
                  <a:lnTo>
                    <a:pt x="384" y="2085"/>
                  </a:lnTo>
                  <a:lnTo>
                    <a:pt x="376" y="2112"/>
                  </a:lnTo>
                  <a:lnTo>
                    <a:pt x="373" y="2133"/>
                  </a:lnTo>
                  <a:lnTo>
                    <a:pt x="374" y="2152"/>
                  </a:lnTo>
                  <a:lnTo>
                    <a:pt x="376" y="2175"/>
                  </a:lnTo>
                  <a:lnTo>
                    <a:pt x="377" y="2196"/>
                  </a:lnTo>
                  <a:lnTo>
                    <a:pt x="377" y="2215"/>
                  </a:lnTo>
                  <a:lnTo>
                    <a:pt x="374" y="2235"/>
                  </a:lnTo>
                  <a:lnTo>
                    <a:pt x="367" y="2255"/>
                  </a:lnTo>
                  <a:lnTo>
                    <a:pt x="353" y="2271"/>
                  </a:lnTo>
                  <a:lnTo>
                    <a:pt x="343" y="2280"/>
                  </a:lnTo>
                  <a:lnTo>
                    <a:pt x="335" y="2287"/>
                  </a:lnTo>
                  <a:lnTo>
                    <a:pt x="325" y="2295"/>
                  </a:lnTo>
                  <a:lnTo>
                    <a:pt x="317" y="2302"/>
                  </a:lnTo>
                  <a:lnTo>
                    <a:pt x="307" y="2309"/>
                  </a:lnTo>
                  <a:lnTo>
                    <a:pt x="299" y="2316"/>
                  </a:lnTo>
                  <a:lnTo>
                    <a:pt x="289" y="2322"/>
                  </a:lnTo>
                  <a:lnTo>
                    <a:pt x="279" y="2327"/>
                  </a:lnTo>
                  <a:lnTo>
                    <a:pt x="300" y="2304"/>
                  </a:lnTo>
                  <a:lnTo>
                    <a:pt x="314" y="2277"/>
                  </a:lnTo>
                  <a:lnTo>
                    <a:pt x="321" y="2250"/>
                  </a:lnTo>
                  <a:lnTo>
                    <a:pt x="324" y="2221"/>
                  </a:lnTo>
                  <a:lnTo>
                    <a:pt x="321" y="2193"/>
                  </a:lnTo>
                  <a:lnTo>
                    <a:pt x="314" y="2164"/>
                  </a:lnTo>
                  <a:lnTo>
                    <a:pt x="307" y="2134"/>
                  </a:lnTo>
                  <a:lnTo>
                    <a:pt x="297" y="2106"/>
                  </a:lnTo>
                  <a:lnTo>
                    <a:pt x="293" y="2082"/>
                  </a:lnTo>
                  <a:lnTo>
                    <a:pt x="294" y="2058"/>
                  </a:lnTo>
                  <a:lnTo>
                    <a:pt x="300" y="2037"/>
                  </a:lnTo>
                  <a:lnTo>
                    <a:pt x="313" y="2021"/>
                  </a:lnTo>
                  <a:lnTo>
                    <a:pt x="329" y="2007"/>
                  </a:lnTo>
                  <a:lnTo>
                    <a:pt x="346" y="1993"/>
                  </a:lnTo>
                  <a:lnTo>
                    <a:pt x="364" y="1981"/>
                  </a:lnTo>
                  <a:lnTo>
                    <a:pt x="384" y="1972"/>
                  </a:lnTo>
                  <a:lnTo>
                    <a:pt x="404" y="1962"/>
                  </a:lnTo>
                  <a:lnTo>
                    <a:pt x="423" y="1952"/>
                  </a:lnTo>
                  <a:lnTo>
                    <a:pt x="443" y="1944"/>
                  </a:lnTo>
                  <a:lnTo>
                    <a:pt x="464" y="1934"/>
                  </a:lnTo>
                  <a:lnTo>
                    <a:pt x="484" y="1924"/>
                  </a:lnTo>
                  <a:lnTo>
                    <a:pt x="502" y="1914"/>
                  </a:lnTo>
                  <a:lnTo>
                    <a:pt x="520" y="1903"/>
                  </a:lnTo>
                  <a:lnTo>
                    <a:pt x="537" y="1890"/>
                  </a:lnTo>
                  <a:lnTo>
                    <a:pt x="552" y="1876"/>
                  </a:lnTo>
                  <a:lnTo>
                    <a:pt x="568" y="1861"/>
                  </a:lnTo>
                  <a:lnTo>
                    <a:pt x="579" y="1843"/>
                  </a:lnTo>
                  <a:lnTo>
                    <a:pt x="590" y="1823"/>
                  </a:lnTo>
                  <a:lnTo>
                    <a:pt x="598" y="1795"/>
                  </a:lnTo>
                  <a:lnTo>
                    <a:pt x="600" y="1768"/>
                  </a:lnTo>
                  <a:lnTo>
                    <a:pt x="597" y="1740"/>
                  </a:lnTo>
                  <a:lnTo>
                    <a:pt x="591" y="1714"/>
                  </a:lnTo>
                  <a:lnTo>
                    <a:pt x="583" y="1686"/>
                  </a:lnTo>
                  <a:lnTo>
                    <a:pt x="576" y="1658"/>
                  </a:lnTo>
                  <a:lnTo>
                    <a:pt x="570" y="1628"/>
                  </a:lnTo>
                  <a:lnTo>
                    <a:pt x="569" y="1599"/>
                  </a:lnTo>
                  <a:lnTo>
                    <a:pt x="570" y="1574"/>
                  </a:lnTo>
                  <a:lnTo>
                    <a:pt x="576" y="1550"/>
                  </a:lnTo>
                  <a:lnTo>
                    <a:pt x="583" y="1529"/>
                  </a:lnTo>
                  <a:lnTo>
                    <a:pt x="591" y="1508"/>
                  </a:lnTo>
                  <a:lnTo>
                    <a:pt x="604" y="1488"/>
                  </a:lnTo>
                  <a:lnTo>
                    <a:pt x="617" y="1470"/>
                  </a:lnTo>
                  <a:lnTo>
                    <a:pt x="632" y="1453"/>
                  </a:lnTo>
                  <a:lnTo>
                    <a:pt x="649" y="1436"/>
                  </a:lnTo>
                  <a:lnTo>
                    <a:pt x="666" y="1421"/>
                  </a:lnTo>
                  <a:lnTo>
                    <a:pt x="684" y="1406"/>
                  </a:lnTo>
                  <a:lnTo>
                    <a:pt x="702" y="1392"/>
                  </a:lnTo>
                  <a:lnTo>
                    <a:pt x="722" y="1379"/>
                  </a:lnTo>
                  <a:lnTo>
                    <a:pt x="741" y="1365"/>
                  </a:lnTo>
                  <a:lnTo>
                    <a:pt x="760" y="1352"/>
                  </a:lnTo>
                  <a:lnTo>
                    <a:pt x="778" y="1341"/>
                  </a:lnTo>
                  <a:lnTo>
                    <a:pt x="796" y="1329"/>
                  </a:lnTo>
                  <a:lnTo>
                    <a:pt x="811" y="1316"/>
                  </a:lnTo>
                  <a:lnTo>
                    <a:pt x="827" y="1303"/>
                  </a:lnTo>
                  <a:lnTo>
                    <a:pt x="839" y="1291"/>
                  </a:lnTo>
                  <a:lnTo>
                    <a:pt x="849" y="1275"/>
                  </a:lnTo>
                  <a:lnTo>
                    <a:pt x="859" y="1260"/>
                  </a:lnTo>
                  <a:lnTo>
                    <a:pt x="866" y="1245"/>
                  </a:lnTo>
                  <a:lnTo>
                    <a:pt x="872" y="1226"/>
                  </a:lnTo>
                  <a:lnTo>
                    <a:pt x="876" y="1208"/>
                  </a:lnTo>
                  <a:lnTo>
                    <a:pt x="863" y="1218"/>
                  </a:lnTo>
                  <a:lnTo>
                    <a:pt x="851" y="1229"/>
                  </a:lnTo>
                  <a:lnTo>
                    <a:pt x="841" y="1240"/>
                  </a:lnTo>
                  <a:lnTo>
                    <a:pt x="831" y="1253"/>
                  </a:lnTo>
                  <a:lnTo>
                    <a:pt x="821" y="1267"/>
                  </a:lnTo>
                  <a:lnTo>
                    <a:pt x="810" y="1278"/>
                  </a:lnTo>
                  <a:lnTo>
                    <a:pt x="797" y="1289"/>
                  </a:lnTo>
                  <a:lnTo>
                    <a:pt x="783" y="1299"/>
                  </a:lnTo>
                  <a:lnTo>
                    <a:pt x="764" y="1310"/>
                  </a:lnTo>
                  <a:lnTo>
                    <a:pt x="743" y="1322"/>
                  </a:lnTo>
                  <a:lnTo>
                    <a:pt x="722" y="1333"/>
                  </a:lnTo>
                  <a:lnTo>
                    <a:pt x="699" y="1345"/>
                  </a:lnTo>
                  <a:lnTo>
                    <a:pt x="678" y="1357"/>
                  </a:lnTo>
                  <a:lnTo>
                    <a:pt x="657" y="1369"/>
                  </a:lnTo>
                  <a:lnTo>
                    <a:pt x="636" y="1382"/>
                  </a:lnTo>
                  <a:lnTo>
                    <a:pt x="617" y="1396"/>
                  </a:lnTo>
                  <a:lnTo>
                    <a:pt x="597" y="1411"/>
                  </a:lnTo>
                  <a:lnTo>
                    <a:pt x="579" y="1427"/>
                  </a:lnTo>
                  <a:lnTo>
                    <a:pt x="562" y="1445"/>
                  </a:lnTo>
                  <a:lnTo>
                    <a:pt x="548" y="1463"/>
                  </a:lnTo>
                  <a:lnTo>
                    <a:pt x="534" y="1484"/>
                  </a:lnTo>
                  <a:lnTo>
                    <a:pt x="524" y="1505"/>
                  </a:lnTo>
                  <a:lnTo>
                    <a:pt x="514" y="1529"/>
                  </a:lnTo>
                  <a:lnTo>
                    <a:pt x="509" y="1556"/>
                  </a:lnTo>
                  <a:lnTo>
                    <a:pt x="507" y="1589"/>
                  </a:lnTo>
                  <a:lnTo>
                    <a:pt x="510" y="1621"/>
                  </a:lnTo>
                  <a:lnTo>
                    <a:pt x="517" y="1652"/>
                  </a:lnTo>
                  <a:lnTo>
                    <a:pt x="526" y="1683"/>
                  </a:lnTo>
                  <a:lnTo>
                    <a:pt x="531" y="1714"/>
                  </a:lnTo>
                  <a:lnTo>
                    <a:pt x="531" y="1743"/>
                  </a:lnTo>
                  <a:lnTo>
                    <a:pt x="526" y="1771"/>
                  </a:lnTo>
                  <a:lnTo>
                    <a:pt x="509" y="1799"/>
                  </a:lnTo>
                  <a:lnTo>
                    <a:pt x="492" y="1816"/>
                  </a:lnTo>
                  <a:lnTo>
                    <a:pt x="474" y="1831"/>
                  </a:lnTo>
                  <a:lnTo>
                    <a:pt x="453" y="1846"/>
                  </a:lnTo>
                  <a:lnTo>
                    <a:pt x="430" y="1857"/>
                  </a:lnTo>
                  <a:lnTo>
                    <a:pt x="408" y="1869"/>
                  </a:lnTo>
                  <a:lnTo>
                    <a:pt x="384" y="1881"/>
                  </a:lnTo>
                  <a:lnTo>
                    <a:pt x="360" y="1893"/>
                  </a:lnTo>
                  <a:lnTo>
                    <a:pt x="338" y="1904"/>
                  </a:lnTo>
                  <a:lnTo>
                    <a:pt x="317" y="1918"/>
                  </a:lnTo>
                  <a:lnTo>
                    <a:pt x="297" y="1932"/>
                  </a:lnTo>
                  <a:lnTo>
                    <a:pt x="279" y="1948"/>
                  </a:lnTo>
                  <a:lnTo>
                    <a:pt x="264" y="1966"/>
                  </a:lnTo>
                  <a:lnTo>
                    <a:pt x="252" y="1987"/>
                  </a:lnTo>
                  <a:lnTo>
                    <a:pt x="244" y="2009"/>
                  </a:lnTo>
                  <a:lnTo>
                    <a:pt x="240" y="2036"/>
                  </a:lnTo>
                  <a:lnTo>
                    <a:pt x="241" y="2065"/>
                  </a:lnTo>
                  <a:lnTo>
                    <a:pt x="247" y="2089"/>
                  </a:lnTo>
                  <a:lnTo>
                    <a:pt x="255" y="2113"/>
                  </a:lnTo>
                  <a:lnTo>
                    <a:pt x="265" y="2135"/>
                  </a:lnTo>
                  <a:lnTo>
                    <a:pt x="276" y="2158"/>
                  </a:lnTo>
                  <a:lnTo>
                    <a:pt x="285" y="2182"/>
                  </a:lnTo>
                  <a:lnTo>
                    <a:pt x="290" y="2206"/>
                  </a:lnTo>
                  <a:lnTo>
                    <a:pt x="290" y="2229"/>
                  </a:lnTo>
                  <a:lnTo>
                    <a:pt x="283" y="2256"/>
                  </a:lnTo>
                  <a:lnTo>
                    <a:pt x="269" y="2235"/>
                  </a:lnTo>
                  <a:lnTo>
                    <a:pt x="252" y="2214"/>
                  </a:lnTo>
                  <a:lnTo>
                    <a:pt x="236" y="2193"/>
                  </a:lnTo>
                  <a:lnTo>
                    <a:pt x="217" y="2172"/>
                  </a:lnTo>
                  <a:lnTo>
                    <a:pt x="203" y="2148"/>
                  </a:lnTo>
                  <a:lnTo>
                    <a:pt x="192" y="2124"/>
                  </a:lnTo>
                  <a:lnTo>
                    <a:pt x="189" y="2096"/>
                  </a:lnTo>
                  <a:lnTo>
                    <a:pt x="195" y="2067"/>
                  </a:lnTo>
                  <a:lnTo>
                    <a:pt x="205" y="2036"/>
                  </a:lnTo>
                  <a:lnTo>
                    <a:pt x="213" y="2002"/>
                  </a:lnTo>
                  <a:lnTo>
                    <a:pt x="223" y="1969"/>
                  </a:lnTo>
                  <a:lnTo>
                    <a:pt x="234" y="1937"/>
                  </a:lnTo>
                  <a:lnTo>
                    <a:pt x="250" y="1907"/>
                  </a:lnTo>
                  <a:lnTo>
                    <a:pt x="271" y="1882"/>
                  </a:lnTo>
                  <a:lnTo>
                    <a:pt x="297" y="1861"/>
                  </a:lnTo>
                  <a:lnTo>
                    <a:pt x="332" y="1848"/>
                  </a:lnTo>
                  <a:lnTo>
                    <a:pt x="342" y="1846"/>
                  </a:lnTo>
                  <a:lnTo>
                    <a:pt x="353" y="1841"/>
                  </a:lnTo>
                  <a:lnTo>
                    <a:pt x="363" y="1837"/>
                  </a:lnTo>
                  <a:lnTo>
                    <a:pt x="374" y="1831"/>
                  </a:lnTo>
                  <a:lnTo>
                    <a:pt x="383" y="1824"/>
                  </a:lnTo>
                  <a:lnTo>
                    <a:pt x="390" y="1816"/>
                  </a:lnTo>
                  <a:lnTo>
                    <a:pt x="395" y="1808"/>
                  </a:lnTo>
                  <a:lnTo>
                    <a:pt x="398" y="1796"/>
                  </a:lnTo>
                  <a:lnTo>
                    <a:pt x="377" y="1813"/>
                  </a:lnTo>
                  <a:lnTo>
                    <a:pt x="353" y="1826"/>
                  </a:lnTo>
                  <a:lnTo>
                    <a:pt x="329" y="1836"/>
                  </a:lnTo>
                  <a:lnTo>
                    <a:pt x="306" y="1846"/>
                  </a:lnTo>
                  <a:lnTo>
                    <a:pt x="280" y="1857"/>
                  </a:lnTo>
                  <a:lnTo>
                    <a:pt x="258" y="1869"/>
                  </a:lnTo>
                  <a:lnTo>
                    <a:pt x="238" y="1886"/>
                  </a:lnTo>
                  <a:lnTo>
                    <a:pt x="220" y="1909"/>
                  </a:lnTo>
                  <a:lnTo>
                    <a:pt x="210" y="1927"/>
                  </a:lnTo>
                  <a:lnTo>
                    <a:pt x="201" y="1945"/>
                  </a:lnTo>
                  <a:lnTo>
                    <a:pt x="191" y="1965"/>
                  </a:lnTo>
                  <a:lnTo>
                    <a:pt x="182" y="1983"/>
                  </a:lnTo>
                  <a:lnTo>
                    <a:pt x="171" y="2001"/>
                  </a:lnTo>
                  <a:lnTo>
                    <a:pt x="157" y="2016"/>
                  </a:lnTo>
                  <a:lnTo>
                    <a:pt x="142" y="2030"/>
                  </a:lnTo>
                  <a:lnTo>
                    <a:pt x="122" y="2043"/>
                  </a:lnTo>
                  <a:lnTo>
                    <a:pt x="66" y="2074"/>
                  </a:lnTo>
                  <a:lnTo>
                    <a:pt x="77" y="2039"/>
                  </a:lnTo>
                  <a:lnTo>
                    <a:pt x="81" y="2001"/>
                  </a:lnTo>
                  <a:lnTo>
                    <a:pt x="87" y="1965"/>
                  </a:lnTo>
                  <a:lnTo>
                    <a:pt x="95" y="1928"/>
                  </a:lnTo>
                  <a:lnTo>
                    <a:pt x="104" y="1909"/>
                  </a:lnTo>
                  <a:lnTo>
                    <a:pt x="116" y="1890"/>
                  </a:lnTo>
                  <a:lnTo>
                    <a:pt x="130" y="1876"/>
                  </a:lnTo>
                  <a:lnTo>
                    <a:pt x="146" y="1865"/>
                  </a:lnTo>
                  <a:lnTo>
                    <a:pt x="163" y="1855"/>
                  </a:lnTo>
                  <a:lnTo>
                    <a:pt x="182" y="1847"/>
                  </a:lnTo>
                  <a:lnTo>
                    <a:pt x="201" y="1838"/>
                  </a:lnTo>
                  <a:lnTo>
                    <a:pt x="220" y="1831"/>
                  </a:lnTo>
                  <a:lnTo>
                    <a:pt x="240" y="1824"/>
                  </a:lnTo>
                  <a:lnTo>
                    <a:pt x="259" y="1816"/>
                  </a:lnTo>
                  <a:lnTo>
                    <a:pt x="278" y="1808"/>
                  </a:lnTo>
                  <a:lnTo>
                    <a:pt x="293" y="1798"/>
                  </a:lnTo>
                  <a:lnTo>
                    <a:pt x="308" y="1785"/>
                  </a:lnTo>
                  <a:lnTo>
                    <a:pt x="321" y="1771"/>
                  </a:lnTo>
                  <a:lnTo>
                    <a:pt x="332" y="1753"/>
                  </a:lnTo>
                  <a:lnTo>
                    <a:pt x="339" y="1732"/>
                  </a:lnTo>
                  <a:lnTo>
                    <a:pt x="345" y="1705"/>
                  </a:lnTo>
                  <a:lnTo>
                    <a:pt x="348" y="1679"/>
                  </a:lnTo>
                  <a:lnTo>
                    <a:pt x="350" y="1652"/>
                  </a:lnTo>
                  <a:lnTo>
                    <a:pt x="353" y="1626"/>
                  </a:lnTo>
                  <a:lnTo>
                    <a:pt x="357" y="1600"/>
                  </a:lnTo>
                  <a:lnTo>
                    <a:pt x="363" y="1575"/>
                  </a:lnTo>
                  <a:lnTo>
                    <a:pt x="373" y="1551"/>
                  </a:lnTo>
                  <a:lnTo>
                    <a:pt x="387" y="1529"/>
                  </a:lnTo>
                  <a:lnTo>
                    <a:pt x="406" y="1506"/>
                  </a:lnTo>
                  <a:lnTo>
                    <a:pt x="427" y="1485"/>
                  </a:lnTo>
                  <a:lnTo>
                    <a:pt x="448" y="1466"/>
                  </a:lnTo>
                  <a:lnTo>
                    <a:pt x="472" y="1446"/>
                  </a:lnTo>
                  <a:lnTo>
                    <a:pt x="493" y="1427"/>
                  </a:lnTo>
                  <a:lnTo>
                    <a:pt x="514" y="1406"/>
                  </a:lnTo>
                  <a:lnTo>
                    <a:pt x="533" y="1383"/>
                  </a:lnTo>
                  <a:lnTo>
                    <a:pt x="548" y="1358"/>
                  </a:lnTo>
                  <a:lnTo>
                    <a:pt x="547" y="1357"/>
                  </a:lnTo>
                  <a:lnTo>
                    <a:pt x="528" y="1369"/>
                  </a:lnTo>
                  <a:lnTo>
                    <a:pt x="510" y="1380"/>
                  </a:lnTo>
                  <a:lnTo>
                    <a:pt x="491" y="1394"/>
                  </a:lnTo>
                  <a:lnTo>
                    <a:pt x="472" y="1407"/>
                  </a:lnTo>
                  <a:lnTo>
                    <a:pt x="453" y="1421"/>
                  </a:lnTo>
                  <a:lnTo>
                    <a:pt x="434" y="1435"/>
                  </a:lnTo>
                  <a:lnTo>
                    <a:pt x="415" y="1450"/>
                  </a:lnTo>
                  <a:lnTo>
                    <a:pt x="397" y="1466"/>
                  </a:lnTo>
                  <a:lnTo>
                    <a:pt x="380" y="1483"/>
                  </a:lnTo>
                  <a:lnTo>
                    <a:pt x="363" y="1499"/>
                  </a:lnTo>
                  <a:lnTo>
                    <a:pt x="349" y="1518"/>
                  </a:lnTo>
                  <a:lnTo>
                    <a:pt x="335" y="1536"/>
                  </a:lnTo>
                  <a:lnTo>
                    <a:pt x="322" y="1556"/>
                  </a:lnTo>
                  <a:lnTo>
                    <a:pt x="313" y="1575"/>
                  </a:lnTo>
                  <a:lnTo>
                    <a:pt x="304" y="1596"/>
                  </a:lnTo>
                  <a:lnTo>
                    <a:pt x="297" y="1619"/>
                  </a:lnTo>
                  <a:lnTo>
                    <a:pt x="294" y="1627"/>
                  </a:lnTo>
                  <a:lnTo>
                    <a:pt x="289" y="1633"/>
                  </a:lnTo>
                  <a:lnTo>
                    <a:pt x="283" y="1637"/>
                  </a:lnTo>
                  <a:lnTo>
                    <a:pt x="275" y="1640"/>
                  </a:lnTo>
                  <a:lnTo>
                    <a:pt x="266" y="1641"/>
                  </a:lnTo>
                  <a:lnTo>
                    <a:pt x="257" y="1642"/>
                  </a:lnTo>
                  <a:lnTo>
                    <a:pt x="247" y="1642"/>
                  </a:lnTo>
                  <a:lnTo>
                    <a:pt x="238" y="1642"/>
                  </a:lnTo>
                  <a:lnTo>
                    <a:pt x="219" y="1642"/>
                  </a:lnTo>
                  <a:lnTo>
                    <a:pt x="199" y="1641"/>
                  </a:lnTo>
                  <a:lnTo>
                    <a:pt x="179" y="1638"/>
                  </a:lnTo>
                  <a:lnTo>
                    <a:pt x="160" y="1635"/>
                  </a:lnTo>
                  <a:lnTo>
                    <a:pt x="140" y="1634"/>
                  </a:lnTo>
                  <a:lnTo>
                    <a:pt x="122" y="1635"/>
                  </a:lnTo>
                  <a:lnTo>
                    <a:pt x="104" y="1638"/>
                  </a:lnTo>
                  <a:lnTo>
                    <a:pt x="86" y="1647"/>
                  </a:lnTo>
                  <a:lnTo>
                    <a:pt x="77" y="1651"/>
                  </a:lnTo>
                  <a:lnTo>
                    <a:pt x="69" y="1656"/>
                  </a:lnTo>
                  <a:lnTo>
                    <a:pt x="60" y="1662"/>
                  </a:lnTo>
                  <a:lnTo>
                    <a:pt x="52" y="1668"/>
                  </a:lnTo>
                  <a:lnTo>
                    <a:pt x="44" y="1673"/>
                  </a:lnTo>
                  <a:lnTo>
                    <a:pt x="37" y="1680"/>
                  </a:lnTo>
                  <a:lnTo>
                    <a:pt x="30" y="1687"/>
                  </a:lnTo>
                  <a:lnTo>
                    <a:pt x="23" y="1696"/>
                  </a:lnTo>
                  <a:lnTo>
                    <a:pt x="35" y="1662"/>
                  </a:lnTo>
                  <a:lnTo>
                    <a:pt x="55" y="1635"/>
                  </a:lnTo>
                  <a:lnTo>
                    <a:pt x="81" y="1614"/>
                  </a:lnTo>
                  <a:lnTo>
                    <a:pt x="111" y="1599"/>
                  </a:lnTo>
                  <a:lnTo>
                    <a:pt x="142" y="1586"/>
                  </a:lnTo>
                  <a:lnTo>
                    <a:pt x="175" y="1575"/>
                  </a:lnTo>
                  <a:lnTo>
                    <a:pt x="208" y="1564"/>
                  </a:lnTo>
                  <a:lnTo>
                    <a:pt x="237" y="1551"/>
                  </a:lnTo>
                  <a:lnTo>
                    <a:pt x="254" y="1540"/>
                  </a:lnTo>
                  <a:lnTo>
                    <a:pt x="265" y="1526"/>
                  </a:lnTo>
                  <a:lnTo>
                    <a:pt x="272" y="1509"/>
                  </a:lnTo>
                  <a:lnTo>
                    <a:pt x="278" y="1491"/>
                  </a:lnTo>
                  <a:lnTo>
                    <a:pt x="280" y="1471"/>
                  </a:lnTo>
                  <a:lnTo>
                    <a:pt x="285" y="1452"/>
                  </a:lnTo>
                  <a:lnTo>
                    <a:pt x="289" y="1432"/>
                  </a:lnTo>
                  <a:lnTo>
                    <a:pt x="294" y="1414"/>
                  </a:lnTo>
                  <a:lnTo>
                    <a:pt x="327" y="1415"/>
                  </a:lnTo>
                  <a:lnTo>
                    <a:pt x="359" y="1411"/>
                  </a:lnTo>
                  <a:lnTo>
                    <a:pt x="390" y="1403"/>
                  </a:lnTo>
                  <a:lnTo>
                    <a:pt x="418" y="1389"/>
                  </a:lnTo>
                  <a:lnTo>
                    <a:pt x="443" y="1372"/>
                  </a:lnTo>
                  <a:lnTo>
                    <a:pt x="467" y="1351"/>
                  </a:lnTo>
                  <a:lnTo>
                    <a:pt x="488" y="1326"/>
                  </a:lnTo>
                  <a:lnTo>
                    <a:pt x="505" y="1298"/>
                  </a:lnTo>
                  <a:lnTo>
                    <a:pt x="516" y="1278"/>
                  </a:lnTo>
                  <a:lnTo>
                    <a:pt x="527" y="1260"/>
                  </a:lnTo>
                  <a:lnTo>
                    <a:pt x="541" y="1242"/>
                  </a:lnTo>
                  <a:lnTo>
                    <a:pt x="556" y="1223"/>
                  </a:lnTo>
                  <a:lnTo>
                    <a:pt x="572" y="1207"/>
                  </a:lnTo>
                  <a:lnTo>
                    <a:pt x="589" y="1190"/>
                  </a:lnTo>
                  <a:lnTo>
                    <a:pt x="605" y="1176"/>
                  </a:lnTo>
                  <a:lnTo>
                    <a:pt x="624" y="1162"/>
                  </a:lnTo>
                  <a:lnTo>
                    <a:pt x="622" y="1159"/>
                  </a:lnTo>
                  <a:lnTo>
                    <a:pt x="603" y="1166"/>
                  </a:lnTo>
                  <a:lnTo>
                    <a:pt x="584" y="1176"/>
                  </a:lnTo>
                  <a:lnTo>
                    <a:pt x="568" y="1187"/>
                  </a:lnTo>
                  <a:lnTo>
                    <a:pt x="552" y="1201"/>
                  </a:lnTo>
                  <a:lnTo>
                    <a:pt x="537" y="1215"/>
                  </a:lnTo>
                  <a:lnTo>
                    <a:pt x="521" y="1230"/>
                  </a:lnTo>
                  <a:lnTo>
                    <a:pt x="506" y="1247"/>
                  </a:lnTo>
                  <a:lnTo>
                    <a:pt x="492" y="1263"/>
                  </a:lnTo>
                  <a:lnTo>
                    <a:pt x="477" y="1280"/>
                  </a:lnTo>
                  <a:lnTo>
                    <a:pt x="461" y="1294"/>
                  </a:lnTo>
                  <a:lnTo>
                    <a:pt x="446" y="1308"/>
                  </a:lnTo>
                  <a:lnTo>
                    <a:pt x="430" y="1320"/>
                  </a:lnTo>
                  <a:lnTo>
                    <a:pt x="413" y="1331"/>
                  </a:lnTo>
                  <a:lnTo>
                    <a:pt x="395" y="1340"/>
                  </a:lnTo>
                  <a:lnTo>
                    <a:pt x="376" y="1345"/>
                  </a:lnTo>
                  <a:lnTo>
                    <a:pt x="355" y="1348"/>
                  </a:lnTo>
                  <a:lnTo>
                    <a:pt x="335" y="1348"/>
                  </a:lnTo>
                  <a:lnTo>
                    <a:pt x="317" y="1350"/>
                  </a:lnTo>
                  <a:lnTo>
                    <a:pt x="297" y="1350"/>
                  </a:lnTo>
                  <a:lnTo>
                    <a:pt x="278" y="1350"/>
                  </a:lnTo>
                  <a:lnTo>
                    <a:pt x="258" y="1350"/>
                  </a:lnTo>
                  <a:lnTo>
                    <a:pt x="238" y="1350"/>
                  </a:lnTo>
                  <a:lnTo>
                    <a:pt x="220" y="1350"/>
                  </a:lnTo>
                  <a:lnTo>
                    <a:pt x="201" y="1351"/>
                  </a:lnTo>
                  <a:lnTo>
                    <a:pt x="182" y="1352"/>
                  </a:lnTo>
                  <a:lnTo>
                    <a:pt x="163" y="1355"/>
                  </a:lnTo>
                  <a:lnTo>
                    <a:pt x="144" y="1358"/>
                  </a:lnTo>
                  <a:lnTo>
                    <a:pt x="128" y="1364"/>
                  </a:lnTo>
                  <a:lnTo>
                    <a:pt x="109" y="1368"/>
                  </a:lnTo>
                  <a:lnTo>
                    <a:pt x="93" y="1375"/>
                  </a:lnTo>
                  <a:lnTo>
                    <a:pt x="76" y="1383"/>
                  </a:lnTo>
                  <a:lnTo>
                    <a:pt x="60" y="1393"/>
                  </a:lnTo>
                  <a:lnTo>
                    <a:pt x="79" y="1375"/>
                  </a:lnTo>
                  <a:lnTo>
                    <a:pt x="98" y="1359"/>
                  </a:lnTo>
                  <a:lnTo>
                    <a:pt x="116" y="1344"/>
                  </a:lnTo>
                  <a:lnTo>
                    <a:pt x="136" y="1329"/>
                  </a:lnTo>
                  <a:lnTo>
                    <a:pt x="157" y="1316"/>
                  </a:lnTo>
                  <a:lnTo>
                    <a:pt x="177" y="1303"/>
                  </a:lnTo>
                  <a:lnTo>
                    <a:pt x="198" y="1292"/>
                  </a:lnTo>
                  <a:lnTo>
                    <a:pt x="219" y="1282"/>
                  </a:lnTo>
                  <a:lnTo>
                    <a:pt x="241" y="1273"/>
                  </a:lnTo>
                  <a:lnTo>
                    <a:pt x="262" y="1264"/>
                  </a:lnTo>
                  <a:lnTo>
                    <a:pt x="285" y="1257"/>
                  </a:lnTo>
                  <a:lnTo>
                    <a:pt x="307" y="1250"/>
                  </a:lnTo>
                  <a:lnTo>
                    <a:pt x="331" y="1243"/>
                  </a:lnTo>
                  <a:lnTo>
                    <a:pt x="353" y="1238"/>
                  </a:lnTo>
                  <a:lnTo>
                    <a:pt x="377" y="1232"/>
                  </a:lnTo>
                  <a:lnTo>
                    <a:pt x="401" y="1228"/>
                  </a:lnTo>
                  <a:lnTo>
                    <a:pt x="419" y="1223"/>
                  </a:lnTo>
                  <a:lnTo>
                    <a:pt x="436" y="1215"/>
                  </a:lnTo>
                  <a:lnTo>
                    <a:pt x="451" y="1207"/>
                  </a:lnTo>
                  <a:lnTo>
                    <a:pt x="467" y="1195"/>
                  </a:lnTo>
                  <a:lnTo>
                    <a:pt x="481" y="1183"/>
                  </a:lnTo>
                  <a:lnTo>
                    <a:pt x="495" y="1170"/>
                  </a:lnTo>
                  <a:lnTo>
                    <a:pt x="507" y="1156"/>
                  </a:lnTo>
                  <a:lnTo>
                    <a:pt x="521" y="1141"/>
                  </a:lnTo>
                  <a:lnTo>
                    <a:pt x="534" y="1127"/>
                  </a:lnTo>
                  <a:lnTo>
                    <a:pt x="548" y="1113"/>
                  </a:lnTo>
                  <a:lnTo>
                    <a:pt x="562" y="1100"/>
                  </a:lnTo>
                  <a:lnTo>
                    <a:pt x="576" y="1089"/>
                  </a:lnTo>
                  <a:lnTo>
                    <a:pt x="591" y="1078"/>
                  </a:lnTo>
                  <a:lnTo>
                    <a:pt x="608" y="1069"/>
                  </a:lnTo>
                  <a:lnTo>
                    <a:pt x="625" y="1064"/>
                  </a:lnTo>
                  <a:lnTo>
                    <a:pt x="643" y="1060"/>
                  </a:lnTo>
                  <a:lnTo>
                    <a:pt x="656" y="1058"/>
                  </a:lnTo>
                  <a:lnTo>
                    <a:pt x="668" y="1057"/>
                  </a:lnTo>
                  <a:lnTo>
                    <a:pt x="682" y="1057"/>
                  </a:lnTo>
                  <a:lnTo>
                    <a:pt x="696" y="1057"/>
                  </a:lnTo>
                  <a:lnTo>
                    <a:pt x="710" y="1058"/>
                  </a:lnTo>
                  <a:lnTo>
                    <a:pt x="724" y="1058"/>
                  </a:lnTo>
                  <a:lnTo>
                    <a:pt x="739" y="1057"/>
                  </a:lnTo>
                  <a:lnTo>
                    <a:pt x="751" y="1055"/>
                  </a:lnTo>
                  <a:lnTo>
                    <a:pt x="727" y="1048"/>
                  </a:lnTo>
                  <a:lnTo>
                    <a:pt x="702" y="1041"/>
                  </a:lnTo>
                  <a:lnTo>
                    <a:pt x="675" y="1037"/>
                  </a:lnTo>
                  <a:lnTo>
                    <a:pt x="647" y="1034"/>
                  </a:lnTo>
                  <a:lnTo>
                    <a:pt x="619" y="1034"/>
                  </a:lnTo>
                  <a:lnTo>
                    <a:pt x="593" y="1037"/>
                  </a:lnTo>
                  <a:lnTo>
                    <a:pt x="568" y="1044"/>
                  </a:lnTo>
                  <a:lnTo>
                    <a:pt x="545" y="1054"/>
                  </a:lnTo>
                  <a:lnTo>
                    <a:pt x="520" y="1068"/>
                  </a:lnTo>
                  <a:lnTo>
                    <a:pt x="495" y="1083"/>
                  </a:lnTo>
                  <a:lnTo>
                    <a:pt x="468" y="1097"/>
                  </a:lnTo>
                  <a:lnTo>
                    <a:pt x="443" y="1110"/>
                  </a:lnTo>
                  <a:lnTo>
                    <a:pt x="415" y="1120"/>
                  </a:lnTo>
                  <a:lnTo>
                    <a:pt x="387" y="1127"/>
                  </a:lnTo>
                  <a:lnTo>
                    <a:pt x="357" y="1128"/>
                  </a:lnTo>
                  <a:lnTo>
                    <a:pt x="327" y="1124"/>
                  </a:lnTo>
                  <a:lnTo>
                    <a:pt x="315" y="1121"/>
                  </a:lnTo>
                  <a:lnTo>
                    <a:pt x="304" y="1118"/>
                  </a:lnTo>
                  <a:lnTo>
                    <a:pt x="294" y="1116"/>
                  </a:lnTo>
                  <a:lnTo>
                    <a:pt x="283" y="1113"/>
                  </a:lnTo>
                  <a:lnTo>
                    <a:pt x="273" y="1110"/>
                  </a:lnTo>
                  <a:lnTo>
                    <a:pt x="262" y="1106"/>
                  </a:lnTo>
                  <a:lnTo>
                    <a:pt x="252" y="1103"/>
                  </a:lnTo>
                  <a:lnTo>
                    <a:pt x="243" y="1099"/>
                  </a:lnTo>
                  <a:lnTo>
                    <a:pt x="265" y="1082"/>
                  </a:lnTo>
                  <a:lnTo>
                    <a:pt x="286" y="1067"/>
                  </a:lnTo>
                  <a:lnTo>
                    <a:pt x="310" y="1051"/>
                  </a:lnTo>
                  <a:lnTo>
                    <a:pt x="332" y="1036"/>
                  </a:lnTo>
                  <a:lnTo>
                    <a:pt x="356" y="1022"/>
                  </a:lnTo>
                  <a:lnTo>
                    <a:pt x="381" y="1009"/>
                  </a:lnTo>
                  <a:lnTo>
                    <a:pt x="405" y="997"/>
                  </a:lnTo>
                  <a:lnTo>
                    <a:pt x="432" y="987"/>
                  </a:lnTo>
                  <a:lnTo>
                    <a:pt x="457" y="978"/>
                  </a:lnTo>
                  <a:lnTo>
                    <a:pt x="484" y="971"/>
                  </a:lnTo>
                  <a:lnTo>
                    <a:pt x="510" y="967"/>
                  </a:lnTo>
                  <a:lnTo>
                    <a:pt x="537" y="964"/>
                  </a:lnTo>
                  <a:lnTo>
                    <a:pt x="563" y="964"/>
                  </a:lnTo>
                  <a:lnTo>
                    <a:pt x="591" y="966"/>
                  </a:lnTo>
                  <a:lnTo>
                    <a:pt x="621" y="971"/>
                  </a:lnTo>
                  <a:lnTo>
                    <a:pt x="649" y="980"/>
                  </a:lnTo>
                  <a:lnTo>
                    <a:pt x="670" y="987"/>
                  </a:lnTo>
                  <a:lnTo>
                    <a:pt x="691" y="994"/>
                  </a:lnTo>
                  <a:lnTo>
                    <a:pt x="713" y="1002"/>
                  </a:lnTo>
                  <a:lnTo>
                    <a:pt x="734" y="1009"/>
                  </a:lnTo>
                  <a:lnTo>
                    <a:pt x="757" y="1016"/>
                  </a:lnTo>
                  <a:lnTo>
                    <a:pt x="779" y="1023"/>
                  </a:lnTo>
                  <a:lnTo>
                    <a:pt x="802" y="1030"/>
                  </a:lnTo>
                  <a:lnTo>
                    <a:pt x="824" y="1034"/>
                  </a:lnTo>
                  <a:lnTo>
                    <a:pt x="846" y="1040"/>
                  </a:lnTo>
                  <a:lnTo>
                    <a:pt x="870" y="1043"/>
                  </a:lnTo>
                  <a:lnTo>
                    <a:pt x="893" y="1046"/>
                  </a:lnTo>
                  <a:lnTo>
                    <a:pt x="916" y="1047"/>
                  </a:lnTo>
                  <a:lnTo>
                    <a:pt x="939" y="1047"/>
                  </a:lnTo>
                  <a:lnTo>
                    <a:pt x="963" y="1046"/>
                  </a:lnTo>
                  <a:lnTo>
                    <a:pt x="985" y="1041"/>
                  </a:lnTo>
                  <a:lnTo>
                    <a:pt x="1009" y="1036"/>
                  </a:lnTo>
                  <a:lnTo>
                    <a:pt x="1030" y="1030"/>
                  </a:lnTo>
                  <a:lnTo>
                    <a:pt x="1051" y="1025"/>
                  </a:lnTo>
                  <a:lnTo>
                    <a:pt x="1071" y="1018"/>
                  </a:lnTo>
                  <a:lnTo>
                    <a:pt x="1092" y="1009"/>
                  </a:lnTo>
                  <a:lnTo>
                    <a:pt x="1111" y="1001"/>
                  </a:lnTo>
                  <a:lnTo>
                    <a:pt x="1129" y="990"/>
                  </a:lnTo>
                  <a:lnTo>
                    <a:pt x="1148" y="976"/>
                  </a:lnTo>
                  <a:lnTo>
                    <a:pt x="1163" y="959"/>
                  </a:lnTo>
                  <a:lnTo>
                    <a:pt x="1145" y="966"/>
                  </a:lnTo>
                  <a:lnTo>
                    <a:pt x="1127" y="973"/>
                  </a:lnTo>
                  <a:lnTo>
                    <a:pt x="1108" y="978"/>
                  </a:lnTo>
                  <a:lnTo>
                    <a:pt x="1089" y="984"/>
                  </a:lnTo>
                  <a:lnTo>
                    <a:pt x="1069" y="990"/>
                  </a:lnTo>
                  <a:lnTo>
                    <a:pt x="1048" y="992"/>
                  </a:lnTo>
                  <a:lnTo>
                    <a:pt x="1027" y="997"/>
                  </a:lnTo>
                  <a:lnTo>
                    <a:pt x="1005" y="998"/>
                  </a:lnTo>
                  <a:lnTo>
                    <a:pt x="968" y="999"/>
                  </a:lnTo>
                  <a:lnTo>
                    <a:pt x="935" y="998"/>
                  </a:lnTo>
                  <a:lnTo>
                    <a:pt x="901" y="994"/>
                  </a:lnTo>
                  <a:lnTo>
                    <a:pt x="869" y="988"/>
                  </a:lnTo>
                  <a:lnTo>
                    <a:pt x="837" y="980"/>
                  </a:lnTo>
                  <a:lnTo>
                    <a:pt x="806" y="971"/>
                  </a:lnTo>
                  <a:lnTo>
                    <a:pt x="775" y="962"/>
                  </a:lnTo>
                  <a:lnTo>
                    <a:pt x="744" y="950"/>
                  </a:lnTo>
                  <a:lnTo>
                    <a:pt x="713" y="941"/>
                  </a:lnTo>
                  <a:lnTo>
                    <a:pt x="684" y="932"/>
                  </a:lnTo>
                  <a:lnTo>
                    <a:pt x="652" y="924"/>
                  </a:lnTo>
                  <a:lnTo>
                    <a:pt x="621" y="917"/>
                  </a:lnTo>
                  <a:lnTo>
                    <a:pt x="589" y="911"/>
                  </a:lnTo>
                  <a:lnTo>
                    <a:pt x="555" y="908"/>
                  </a:lnTo>
                  <a:lnTo>
                    <a:pt x="521" y="910"/>
                  </a:lnTo>
                  <a:lnTo>
                    <a:pt x="485" y="912"/>
                  </a:lnTo>
                  <a:lnTo>
                    <a:pt x="503" y="887"/>
                  </a:lnTo>
                  <a:lnTo>
                    <a:pt x="517" y="859"/>
                  </a:lnTo>
                  <a:lnTo>
                    <a:pt x="527" y="828"/>
                  </a:lnTo>
                  <a:lnTo>
                    <a:pt x="535" y="798"/>
                  </a:lnTo>
                  <a:lnTo>
                    <a:pt x="545" y="768"/>
                  </a:lnTo>
                  <a:lnTo>
                    <a:pt x="559" y="742"/>
                  </a:lnTo>
                  <a:lnTo>
                    <a:pt x="579" y="719"/>
                  </a:lnTo>
                  <a:lnTo>
                    <a:pt x="605" y="702"/>
                  </a:lnTo>
                  <a:lnTo>
                    <a:pt x="632" y="691"/>
                  </a:lnTo>
                  <a:lnTo>
                    <a:pt x="657" y="679"/>
                  </a:lnTo>
                  <a:lnTo>
                    <a:pt x="681" y="665"/>
                  </a:lnTo>
                  <a:lnTo>
                    <a:pt x="706" y="649"/>
                  </a:lnTo>
                  <a:lnTo>
                    <a:pt x="729" y="634"/>
                  </a:lnTo>
                  <a:lnTo>
                    <a:pt x="753" y="617"/>
                  </a:lnTo>
                  <a:lnTo>
                    <a:pt x="776" y="599"/>
                  </a:lnTo>
                  <a:lnTo>
                    <a:pt x="799" y="580"/>
                  </a:lnTo>
                  <a:lnTo>
                    <a:pt x="785" y="583"/>
                  </a:lnTo>
                  <a:lnTo>
                    <a:pt x="772" y="589"/>
                  </a:lnTo>
                  <a:lnTo>
                    <a:pt x="760" y="596"/>
                  </a:lnTo>
                  <a:lnTo>
                    <a:pt x="747" y="603"/>
                  </a:lnTo>
                  <a:lnTo>
                    <a:pt x="734" y="611"/>
                  </a:lnTo>
                  <a:lnTo>
                    <a:pt x="722" y="620"/>
                  </a:lnTo>
                  <a:lnTo>
                    <a:pt x="709" y="627"/>
                  </a:lnTo>
                  <a:lnTo>
                    <a:pt x="696" y="632"/>
                  </a:lnTo>
                  <a:lnTo>
                    <a:pt x="671" y="641"/>
                  </a:lnTo>
                  <a:lnTo>
                    <a:pt x="646" y="649"/>
                  </a:lnTo>
                  <a:lnTo>
                    <a:pt x="619" y="658"/>
                  </a:lnTo>
                  <a:lnTo>
                    <a:pt x="594" y="666"/>
                  </a:lnTo>
                  <a:lnTo>
                    <a:pt x="568" y="673"/>
                  </a:lnTo>
                  <a:lnTo>
                    <a:pt x="541" y="681"/>
                  </a:lnTo>
                  <a:lnTo>
                    <a:pt x="516" y="690"/>
                  </a:lnTo>
                  <a:lnTo>
                    <a:pt x="491" y="700"/>
                  </a:lnTo>
                  <a:lnTo>
                    <a:pt x="477" y="704"/>
                  </a:lnTo>
                  <a:lnTo>
                    <a:pt x="462" y="705"/>
                  </a:lnTo>
                  <a:lnTo>
                    <a:pt x="447" y="707"/>
                  </a:lnTo>
                  <a:lnTo>
                    <a:pt x="432" y="705"/>
                  </a:lnTo>
                  <a:lnTo>
                    <a:pt x="416" y="704"/>
                  </a:lnTo>
                  <a:lnTo>
                    <a:pt x="401" y="704"/>
                  </a:lnTo>
                  <a:lnTo>
                    <a:pt x="385" y="704"/>
                  </a:lnTo>
                  <a:lnTo>
                    <a:pt x="370" y="707"/>
                  </a:lnTo>
                  <a:lnTo>
                    <a:pt x="352" y="711"/>
                  </a:lnTo>
                  <a:lnTo>
                    <a:pt x="334" y="716"/>
                  </a:lnTo>
                  <a:lnTo>
                    <a:pt x="315" y="723"/>
                  </a:lnTo>
                  <a:lnTo>
                    <a:pt x="299" y="730"/>
                  </a:lnTo>
                  <a:lnTo>
                    <a:pt x="280" y="739"/>
                  </a:lnTo>
                  <a:lnTo>
                    <a:pt x="264" y="747"/>
                  </a:lnTo>
                  <a:lnTo>
                    <a:pt x="247" y="756"/>
                  </a:lnTo>
                  <a:lnTo>
                    <a:pt x="230" y="767"/>
                  </a:lnTo>
                  <a:lnTo>
                    <a:pt x="215" y="777"/>
                  </a:lnTo>
                  <a:lnTo>
                    <a:pt x="198" y="788"/>
                  </a:lnTo>
                  <a:lnTo>
                    <a:pt x="182" y="800"/>
                  </a:lnTo>
                  <a:lnTo>
                    <a:pt x="167" y="812"/>
                  </a:lnTo>
                  <a:lnTo>
                    <a:pt x="151" y="824"/>
                  </a:lnTo>
                  <a:lnTo>
                    <a:pt x="136" y="838"/>
                  </a:lnTo>
                  <a:lnTo>
                    <a:pt x="122" y="851"/>
                  </a:lnTo>
                  <a:lnTo>
                    <a:pt x="107" y="865"/>
                  </a:lnTo>
                  <a:lnTo>
                    <a:pt x="123" y="862"/>
                  </a:lnTo>
                  <a:lnTo>
                    <a:pt x="139" y="858"/>
                  </a:lnTo>
                  <a:lnTo>
                    <a:pt x="154" y="852"/>
                  </a:lnTo>
                  <a:lnTo>
                    <a:pt x="170" y="847"/>
                  </a:lnTo>
                  <a:lnTo>
                    <a:pt x="186" y="842"/>
                  </a:lnTo>
                  <a:lnTo>
                    <a:pt x="202" y="840"/>
                  </a:lnTo>
                  <a:lnTo>
                    <a:pt x="220" y="841"/>
                  </a:lnTo>
                  <a:lnTo>
                    <a:pt x="237" y="847"/>
                  </a:lnTo>
                  <a:lnTo>
                    <a:pt x="262" y="856"/>
                  </a:lnTo>
                  <a:lnTo>
                    <a:pt x="289" y="863"/>
                  </a:lnTo>
                  <a:lnTo>
                    <a:pt x="317" y="868"/>
                  </a:lnTo>
                  <a:lnTo>
                    <a:pt x="346" y="869"/>
                  </a:lnTo>
                  <a:lnTo>
                    <a:pt x="374" y="866"/>
                  </a:lnTo>
                  <a:lnTo>
                    <a:pt x="401" y="861"/>
                  </a:lnTo>
                  <a:lnTo>
                    <a:pt x="426" y="851"/>
                  </a:lnTo>
                  <a:lnTo>
                    <a:pt x="450" y="838"/>
                  </a:lnTo>
                  <a:lnTo>
                    <a:pt x="439" y="851"/>
                  </a:lnTo>
                  <a:lnTo>
                    <a:pt x="426" y="862"/>
                  </a:lnTo>
                  <a:lnTo>
                    <a:pt x="413" y="873"/>
                  </a:lnTo>
                  <a:lnTo>
                    <a:pt x="399" y="883"/>
                  </a:lnTo>
                  <a:lnTo>
                    <a:pt x="387" y="893"/>
                  </a:lnTo>
                  <a:lnTo>
                    <a:pt x="373" y="901"/>
                  </a:lnTo>
                  <a:lnTo>
                    <a:pt x="357" y="908"/>
                  </a:lnTo>
                  <a:lnTo>
                    <a:pt x="343" y="914"/>
                  </a:lnTo>
                  <a:lnTo>
                    <a:pt x="328" y="919"/>
                  </a:lnTo>
                  <a:lnTo>
                    <a:pt x="313" y="922"/>
                  </a:lnTo>
                  <a:lnTo>
                    <a:pt x="296" y="925"/>
                  </a:lnTo>
                  <a:lnTo>
                    <a:pt x="280" y="926"/>
                  </a:lnTo>
                  <a:lnTo>
                    <a:pt x="264" y="926"/>
                  </a:lnTo>
                  <a:lnTo>
                    <a:pt x="247" y="925"/>
                  </a:lnTo>
                  <a:lnTo>
                    <a:pt x="229" y="921"/>
                  </a:lnTo>
                  <a:lnTo>
                    <a:pt x="212" y="917"/>
                  </a:lnTo>
                  <a:lnTo>
                    <a:pt x="186" y="908"/>
                  </a:lnTo>
                  <a:lnTo>
                    <a:pt x="161" y="900"/>
                  </a:lnTo>
                  <a:lnTo>
                    <a:pt x="136" y="891"/>
                  </a:lnTo>
                  <a:lnTo>
                    <a:pt x="111" y="884"/>
                  </a:lnTo>
                  <a:lnTo>
                    <a:pt x="84" y="879"/>
                  </a:lnTo>
                  <a:lnTo>
                    <a:pt x="56" y="877"/>
                  </a:lnTo>
                  <a:lnTo>
                    <a:pt x="28" y="879"/>
                  </a:lnTo>
                  <a:lnTo>
                    <a:pt x="0" y="886"/>
                  </a:lnTo>
                  <a:lnTo>
                    <a:pt x="17" y="859"/>
                  </a:lnTo>
                  <a:lnTo>
                    <a:pt x="35" y="831"/>
                  </a:lnTo>
                  <a:lnTo>
                    <a:pt x="55" y="805"/>
                  </a:lnTo>
                  <a:lnTo>
                    <a:pt x="76" y="779"/>
                  </a:lnTo>
                  <a:lnTo>
                    <a:pt x="98" y="753"/>
                  </a:lnTo>
                  <a:lnTo>
                    <a:pt x="122" y="729"/>
                  </a:lnTo>
                  <a:lnTo>
                    <a:pt x="146" y="705"/>
                  </a:lnTo>
                  <a:lnTo>
                    <a:pt x="172" y="684"/>
                  </a:lnTo>
                  <a:lnTo>
                    <a:pt x="199" y="663"/>
                  </a:lnTo>
                  <a:lnTo>
                    <a:pt x="227" y="645"/>
                  </a:lnTo>
                  <a:lnTo>
                    <a:pt x="255" y="630"/>
                  </a:lnTo>
                  <a:lnTo>
                    <a:pt x="286" y="615"/>
                  </a:lnTo>
                  <a:lnTo>
                    <a:pt x="317" y="604"/>
                  </a:lnTo>
                  <a:lnTo>
                    <a:pt x="348" y="596"/>
                  </a:lnTo>
                  <a:lnTo>
                    <a:pt x="380" y="590"/>
                  </a:lnTo>
                  <a:lnTo>
                    <a:pt x="413" y="589"/>
                  </a:lnTo>
                  <a:lnTo>
                    <a:pt x="436" y="589"/>
                  </a:lnTo>
                  <a:lnTo>
                    <a:pt x="458" y="590"/>
                  </a:lnTo>
                  <a:lnTo>
                    <a:pt x="481" y="593"/>
                  </a:lnTo>
                  <a:lnTo>
                    <a:pt x="503" y="594"/>
                  </a:lnTo>
                  <a:lnTo>
                    <a:pt x="527" y="597"/>
                  </a:lnTo>
                  <a:lnTo>
                    <a:pt x="549" y="600"/>
                  </a:lnTo>
                  <a:lnTo>
                    <a:pt x="573" y="603"/>
                  </a:lnTo>
                  <a:lnTo>
                    <a:pt x="597" y="604"/>
                  </a:lnTo>
                  <a:lnTo>
                    <a:pt x="619" y="604"/>
                  </a:lnTo>
                  <a:lnTo>
                    <a:pt x="642" y="604"/>
                  </a:lnTo>
                  <a:lnTo>
                    <a:pt x="664" y="603"/>
                  </a:lnTo>
                  <a:lnTo>
                    <a:pt x="687" y="599"/>
                  </a:lnTo>
                  <a:lnTo>
                    <a:pt x="708" y="594"/>
                  </a:lnTo>
                  <a:lnTo>
                    <a:pt x="727" y="586"/>
                  </a:lnTo>
                  <a:lnTo>
                    <a:pt x="748" y="576"/>
                  </a:lnTo>
                  <a:lnTo>
                    <a:pt x="767" y="564"/>
                  </a:lnTo>
                  <a:lnTo>
                    <a:pt x="778" y="554"/>
                  </a:lnTo>
                  <a:lnTo>
                    <a:pt x="789" y="544"/>
                  </a:lnTo>
                  <a:lnTo>
                    <a:pt x="800" y="533"/>
                  </a:lnTo>
                  <a:lnTo>
                    <a:pt x="810" y="522"/>
                  </a:lnTo>
                  <a:lnTo>
                    <a:pt x="820" y="510"/>
                  </a:lnTo>
                  <a:lnTo>
                    <a:pt x="830" y="499"/>
                  </a:lnTo>
                  <a:lnTo>
                    <a:pt x="838" y="487"/>
                  </a:lnTo>
                  <a:lnTo>
                    <a:pt x="846" y="475"/>
                  </a:lnTo>
                  <a:lnTo>
                    <a:pt x="844" y="473"/>
                  </a:lnTo>
                  <a:lnTo>
                    <a:pt x="827" y="492"/>
                  </a:lnTo>
                  <a:lnTo>
                    <a:pt x="807" y="508"/>
                  </a:lnTo>
                  <a:lnTo>
                    <a:pt x="786" y="519"/>
                  </a:lnTo>
                  <a:lnTo>
                    <a:pt x="764" y="527"/>
                  </a:lnTo>
                  <a:lnTo>
                    <a:pt x="740" y="531"/>
                  </a:lnTo>
                  <a:lnTo>
                    <a:pt x="715" y="533"/>
                  </a:lnTo>
                  <a:lnTo>
                    <a:pt x="691" y="530"/>
                  </a:lnTo>
                  <a:lnTo>
                    <a:pt x="666" y="526"/>
                  </a:lnTo>
                  <a:lnTo>
                    <a:pt x="656" y="523"/>
                  </a:lnTo>
                  <a:lnTo>
                    <a:pt x="647" y="520"/>
                  </a:lnTo>
                  <a:lnTo>
                    <a:pt x="638" y="517"/>
                  </a:lnTo>
                  <a:lnTo>
                    <a:pt x="628" y="513"/>
                  </a:lnTo>
                  <a:lnTo>
                    <a:pt x="618" y="510"/>
                  </a:lnTo>
                  <a:lnTo>
                    <a:pt x="610" y="506"/>
                  </a:lnTo>
                  <a:lnTo>
                    <a:pt x="600" y="502"/>
                  </a:lnTo>
                  <a:lnTo>
                    <a:pt x="591" y="498"/>
                  </a:lnTo>
                  <a:lnTo>
                    <a:pt x="604" y="485"/>
                  </a:lnTo>
                  <a:lnTo>
                    <a:pt x="617" y="473"/>
                  </a:lnTo>
                  <a:lnTo>
                    <a:pt x="629" y="461"/>
                  </a:lnTo>
                  <a:lnTo>
                    <a:pt x="643" y="453"/>
                  </a:lnTo>
                  <a:lnTo>
                    <a:pt x="657" y="443"/>
                  </a:lnTo>
                  <a:lnTo>
                    <a:pt x="673" y="436"/>
                  </a:lnTo>
                  <a:lnTo>
                    <a:pt x="687" y="429"/>
                  </a:lnTo>
                  <a:lnTo>
                    <a:pt x="702" y="422"/>
                  </a:lnTo>
                  <a:lnTo>
                    <a:pt x="717" y="417"/>
                  </a:lnTo>
                  <a:lnTo>
                    <a:pt x="734" y="411"/>
                  </a:lnTo>
                  <a:lnTo>
                    <a:pt x="750" y="405"/>
                  </a:lnTo>
                  <a:lnTo>
                    <a:pt x="765" y="400"/>
                  </a:lnTo>
                  <a:lnTo>
                    <a:pt x="781" y="394"/>
                  </a:lnTo>
                  <a:lnTo>
                    <a:pt x="796" y="389"/>
                  </a:lnTo>
                  <a:lnTo>
                    <a:pt x="811" y="383"/>
                  </a:lnTo>
                  <a:lnTo>
                    <a:pt x="825" y="376"/>
                  </a:lnTo>
                  <a:lnTo>
                    <a:pt x="820" y="393"/>
                  </a:lnTo>
                  <a:lnTo>
                    <a:pt x="813" y="410"/>
                  </a:lnTo>
                  <a:lnTo>
                    <a:pt x="806" y="425"/>
                  </a:lnTo>
                  <a:lnTo>
                    <a:pt x="797" y="440"/>
                  </a:lnTo>
                  <a:lnTo>
                    <a:pt x="789" y="456"/>
                  </a:lnTo>
                  <a:lnTo>
                    <a:pt x="779" y="471"/>
                  </a:lnTo>
                  <a:lnTo>
                    <a:pt x="768" y="485"/>
                  </a:lnTo>
                  <a:lnTo>
                    <a:pt x="757" y="499"/>
                  </a:lnTo>
                  <a:lnTo>
                    <a:pt x="788" y="481"/>
                  </a:lnTo>
                  <a:lnTo>
                    <a:pt x="813" y="459"/>
                  </a:lnTo>
                  <a:lnTo>
                    <a:pt x="835" y="432"/>
                  </a:lnTo>
                  <a:lnTo>
                    <a:pt x="856" y="404"/>
                  </a:lnTo>
                  <a:lnTo>
                    <a:pt x="877" y="375"/>
                  </a:lnTo>
                  <a:lnTo>
                    <a:pt x="897" y="345"/>
                  </a:lnTo>
                  <a:lnTo>
                    <a:pt x="921" y="317"/>
                  </a:lnTo>
                  <a:lnTo>
                    <a:pt x="946" y="292"/>
                  </a:lnTo>
                  <a:lnTo>
                    <a:pt x="936" y="331"/>
                  </a:lnTo>
                  <a:lnTo>
                    <a:pt x="929" y="372"/>
                  </a:lnTo>
                  <a:lnTo>
                    <a:pt x="923" y="412"/>
                  </a:lnTo>
                  <a:lnTo>
                    <a:pt x="916" y="453"/>
                  </a:lnTo>
                  <a:lnTo>
                    <a:pt x="907" y="492"/>
                  </a:lnTo>
                  <a:lnTo>
                    <a:pt x="891" y="529"/>
                  </a:lnTo>
                  <a:lnTo>
                    <a:pt x="869" y="561"/>
                  </a:lnTo>
                  <a:lnTo>
                    <a:pt x="838" y="590"/>
                  </a:lnTo>
                  <a:lnTo>
                    <a:pt x="824" y="600"/>
                  </a:lnTo>
                  <a:lnTo>
                    <a:pt x="811" y="610"/>
                  </a:lnTo>
                  <a:lnTo>
                    <a:pt x="797" y="618"/>
                  </a:lnTo>
                  <a:lnTo>
                    <a:pt x="783" y="628"/>
                  </a:lnTo>
                  <a:lnTo>
                    <a:pt x="771" y="638"/>
                  </a:lnTo>
                  <a:lnTo>
                    <a:pt x="757" y="649"/>
                  </a:lnTo>
                  <a:lnTo>
                    <a:pt x="746" y="662"/>
                  </a:lnTo>
                  <a:lnTo>
                    <a:pt x="734" y="676"/>
                  </a:lnTo>
                  <a:lnTo>
                    <a:pt x="753" y="667"/>
                  </a:lnTo>
                  <a:lnTo>
                    <a:pt x="771" y="656"/>
                  </a:lnTo>
                  <a:lnTo>
                    <a:pt x="788" y="645"/>
                  </a:lnTo>
                  <a:lnTo>
                    <a:pt x="806" y="634"/>
                  </a:lnTo>
                  <a:lnTo>
                    <a:pt x="823" y="622"/>
                  </a:lnTo>
                  <a:lnTo>
                    <a:pt x="841" y="613"/>
                  </a:lnTo>
                  <a:lnTo>
                    <a:pt x="860" y="604"/>
                  </a:lnTo>
                  <a:lnTo>
                    <a:pt x="880" y="599"/>
                  </a:lnTo>
                  <a:lnTo>
                    <a:pt x="898" y="593"/>
                  </a:lnTo>
                  <a:lnTo>
                    <a:pt x="915" y="586"/>
                  </a:lnTo>
                  <a:lnTo>
                    <a:pt x="930" y="576"/>
                  </a:lnTo>
                  <a:lnTo>
                    <a:pt x="944" y="566"/>
                  </a:lnTo>
                  <a:lnTo>
                    <a:pt x="957" y="554"/>
                  </a:lnTo>
                  <a:lnTo>
                    <a:pt x="970" y="541"/>
                  </a:lnTo>
                  <a:lnTo>
                    <a:pt x="982" y="527"/>
                  </a:lnTo>
                  <a:lnTo>
                    <a:pt x="995" y="513"/>
                  </a:lnTo>
                  <a:lnTo>
                    <a:pt x="1006" y="501"/>
                  </a:lnTo>
                  <a:lnTo>
                    <a:pt x="1019" y="487"/>
                  </a:lnTo>
                  <a:lnTo>
                    <a:pt x="1031" y="475"/>
                  </a:lnTo>
                  <a:lnTo>
                    <a:pt x="1045" y="464"/>
                  </a:lnTo>
                  <a:lnTo>
                    <a:pt x="1061" y="454"/>
                  </a:lnTo>
                  <a:lnTo>
                    <a:pt x="1076" y="447"/>
                  </a:lnTo>
                  <a:lnTo>
                    <a:pt x="1093" y="442"/>
                  </a:lnTo>
                  <a:lnTo>
                    <a:pt x="1113" y="439"/>
                  </a:lnTo>
                  <a:lnTo>
                    <a:pt x="1136" y="438"/>
                  </a:lnTo>
                  <a:lnTo>
                    <a:pt x="1162" y="433"/>
                  </a:lnTo>
                  <a:lnTo>
                    <a:pt x="1185" y="429"/>
                  </a:lnTo>
                  <a:lnTo>
                    <a:pt x="1209" y="422"/>
                  </a:lnTo>
                  <a:lnTo>
                    <a:pt x="1230" y="411"/>
                  </a:lnTo>
                  <a:lnTo>
                    <a:pt x="1250" y="398"/>
                  </a:lnTo>
                  <a:lnTo>
                    <a:pt x="1268" y="382"/>
                  </a:lnTo>
                  <a:lnTo>
                    <a:pt x="1284" y="359"/>
                  </a:lnTo>
                  <a:lnTo>
                    <a:pt x="1291" y="347"/>
                  </a:lnTo>
                  <a:lnTo>
                    <a:pt x="1298" y="333"/>
                  </a:lnTo>
                  <a:lnTo>
                    <a:pt x="1305" y="318"/>
                  </a:lnTo>
                  <a:lnTo>
                    <a:pt x="1312" y="304"/>
                  </a:lnTo>
                  <a:lnTo>
                    <a:pt x="1317" y="292"/>
                  </a:lnTo>
                  <a:lnTo>
                    <a:pt x="1324" y="278"/>
                  </a:lnTo>
                  <a:lnTo>
                    <a:pt x="1330" y="264"/>
                  </a:lnTo>
                  <a:lnTo>
                    <a:pt x="1337" y="251"/>
                  </a:lnTo>
                  <a:lnTo>
                    <a:pt x="1335" y="272"/>
                  </a:lnTo>
                  <a:lnTo>
                    <a:pt x="1335" y="295"/>
                  </a:lnTo>
                  <a:lnTo>
                    <a:pt x="1341" y="314"/>
                  </a:lnTo>
                  <a:lnTo>
                    <a:pt x="1349" y="333"/>
                  </a:lnTo>
                  <a:lnTo>
                    <a:pt x="1351" y="313"/>
                  </a:lnTo>
                  <a:lnTo>
                    <a:pt x="1354" y="293"/>
                  </a:lnTo>
                  <a:lnTo>
                    <a:pt x="1358" y="274"/>
                  </a:lnTo>
                  <a:lnTo>
                    <a:pt x="1363" y="255"/>
                  </a:lnTo>
                  <a:lnTo>
                    <a:pt x="1372" y="239"/>
                  </a:lnTo>
                  <a:lnTo>
                    <a:pt x="1382" y="225"/>
                  </a:lnTo>
                  <a:lnTo>
                    <a:pt x="1396" y="212"/>
                  </a:lnTo>
                  <a:lnTo>
                    <a:pt x="1414" y="202"/>
                  </a:lnTo>
                  <a:lnTo>
                    <a:pt x="1468" y="181"/>
                  </a:lnTo>
                  <a:lnTo>
                    <a:pt x="1471" y="194"/>
                  </a:lnTo>
                  <a:lnTo>
                    <a:pt x="1468" y="205"/>
                  </a:lnTo>
                  <a:lnTo>
                    <a:pt x="1463" y="216"/>
                  </a:lnTo>
                  <a:lnTo>
                    <a:pt x="1454" y="225"/>
                  </a:lnTo>
                  <a:lnTo>
                    <a:pt x="1445" y="234"/>
                  </a:lnTo>
                  <a:lnTo>
                    <a:pt x="1435" y="244"/>
                  </a:lnTo>
                  <a:lnTo>
                    <a:pt x="1426" y="254"/>
                  </a:lnTo>
                  <a:lnTo>
                    <a:pt x="1421" y="264"/>
                  </a:lnTo>
                  <a:lnTo>
                    <a:pt x="1410" y="299"/>
                  </a:lnTo>
                  <a:lnTo>
                    <a:pt x="1401" y="335"/>
                  </a:lnTo>
                  <a:lnTo>
                    <a:pt x="1394" y="372"/>
                  </a:lnTo>
                  <a:lnTo>
                    <a:pt x="1390" y="408"/>
                  </a:lnTo>
                  <a:lnTo>
                    <a:pt x="1403" y="384"/>
                  </a:lnTo>
                  <a:lnTo>
                    <a:pt x="1415" y="362"/>
                  </a:lnTo>
                  <a:lnTo>
                    <a:pt x="1431" y="341"/>
                  </a:lnTo>
                  <a:lnTo>
                    <a:pt x="1446" y="318"/>
                  </a:lnTo>
                  <a:lnTo>
                    <a:pt x="1463" y="297"/>
                  </a:lnTo>
                  <a:lnTo>
                    <a:pt x="1481" y="278"/>
                  </a:lnTo>
                  <a:lnTo>
                    <a:pt x="1501" y="258"/>
                  </a:lnTo>
                  <a:lnTo>
                    <a:pt x="1520" y="239"/>
                  </a:lnTo>
                  <a:lnTo>
                    <a:pt x="1540" y="220"/>
                  </a:lnTo>
                  <a:lnTo>
                    <a:pt x="1561" y="204"/>
                  </a:lnTo>
                  <a:lnTo>
                    <a:pt x="1582" y="187"/>
                  </a:lnTo>
                  <a:lnTo>
                    <a:pt x="1604" y="170"/>
                  </a:lnTo>
                  <a:lnTo>
                    <a:pt x="1627" y="155"/>
                  </a:lnTo>
                  <a:lnTo>
                    <a:pt x="1648" y="141"/>
                  </a:lnTo>
                  <a:lnTo>
                    <a:pt x="1670" y="127"/>
                  </a:lnTo>
                  <a:lnTo>
                    <a:pt x="1693" y="114"/>
                  </a:lnTo>
                  <a:lnTo>
                    <a:pt x="1669" y="120"/>
                  </a:lnTo>
                  <a:lnTo>
                    <a:pt x="1645" y="127"/>
                  </a:lnTo>
                  <a:lnTo>
                    <a:pt x="1623" y="135"/>
                  </a:lnTo>
                  <a:lnTo>
                    <a:pt x="1599" y="143"/>
                  </a:lnTo>
                  <a:lnTo>
                    <a:pt x="1576" y="153"/>
                  </a:lnTo>
                  <a:lnTo>
                    <a:pt x="1553" y="162"/>
                  </a:lnTo>
                  <a:lnTo>
                    <a:pt x="1530" y="171"/>
                  </a:lnTo>
                  <a:lnTo>
                    <a:pt x="1506" y="178"/>
                  </a:lnTo>
                  <a:lnTo>
                    <a:pt x="1516" y="149"/>
                  </a:lnTo>
                  <a:lnTo>
                    <a:pt x="1532" y="124"/>
                  </a:lnTo>
                  <a:lnTo>
                    <a:pt x="1551" y="101"/>
                  </a:lnTo>
                  <a:lnTo>
                    <a:pt x="1575" y="82"/>
                  </a:lnTo>
                  <a:lnTo>
                    <a:pt x="1600" y="65"/>
                  </a:lnTo>
                  <a:lnTo>
                    <a:pt x="1628" y="51"/>
                  </a:lnTo>
                  <a:lnTo>
                    <a:pt x="1656" y="38"/>
                  </a:lnTo>
                  <a:lnTo>
                    <a:pt x="1684" y="29"/>
                  </a:lnTo>
                  <a:lnTo>
                    <a:pt x="1704" y="24"/>
                  </a:lnTo>
                  <a:lnTo>
                    <a:pt x="1722" y="24"/>
                  </a:lnTo>
                  <a:lnTo>
                    <a:pt x="1739" y="29"/>
                  </a:lnTo>
                  <a:lnTo>
                    <a:pt x="1754" y="34"/>
                  </a:lnTo>
                  <a:lnTo>
                    <a:pt x="1771" y="40"/>
                  </a:lnTo>
                  <a:lnTo>
                    <a:pt x="1787" y="45"/>
                  </a:lnTo>
                  <a:lnTo>
                    <a:pt x="1805" y="45"/>
                  </a:lnTo>
                  <a:lnTo>
                    <a:pt x="1824" y="43"/>
                  </a:lnTo>
                  <a:lnTo>
                    <a:pt x="1834" y="40"/>
                  </a:lnTo>
                  <a:lnTo>
                    <a:pt x="1844" y="36"/>
                  </a:lnTo>
                  <a:lnTo>
                    <a:pt x="1854" y="31"/>
                  </a:lnTo>
                  <a:lnTo>
                    <a:pt x="1862" y="27"/>
                  </a:lnTo>
                  <a:lnTo>
                    <a:pt x="1872" y="22"/>
                  </a:lnTo>
                  <a:lnTo>
                    <a:pt x="1880" y="16"/>
                  </a:lnTo>
                  <a:lnTo>
                    <a:pt x="1889" y="9"/>
                  </a:lnTo>
                  <a:lnTo>
                    <a:pt x="1896" y="0"/>
                  </a:lnTo>
                  <a:lnTo>
                    <a:pt x="1903" y="7"/>
                  </a:lnTo>
                  <a:lnTo>
                    <a:pt x="1904" y="17"/>
                  </a:lnTo>
                  <a:lnTo>
                    <a:pt x="1903" y="29"/>
                  </a:lnTo>
                  <a:lnTo>
                    <a:pt x="1900" y="37"/>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24" name="Freeform 10">
              <a:extLst>
                <a:ext uri="{FF2B5EF4-FFF2-40B4-BE49-F238E27FC236}">
                  <a16:creationId xmlns:a16="http://schemas.microsoft.com/office/drawing/2014/main" id="{6099544B-E13E-470F-8835-0D55FFA72E1E}"/>
                </a:ext>
              </a:extLst>
            </p:cNvPr>
            <p:cNvSpPr>
              <a:spLocks/>
            </p:cNvSpPr>
            <p:nvPr/>
          </p:nvSpPr>
          <p:spPr bwMode="auto">
            <a:xfrm>
              <a:off x="819" y="259"/>
              <a:ext cx="9" cy="11"/>
            </a:xfrm>
            <a:custGeom>
              <a:avLst/>
              <a:gdLst>
                <a:gd name="T0" fmla="*/ 9 w 26"/>
                <a:gd name="T1" fmla="*/ 1 h 33"/>
                <a:gd name="T2" fmla="*/ 9 w 26"/>
                <a:gd name="T3" fmla="*/ 3 h 33"/>
                <a:gd name="T4" fmla="*/ 9 w 26"/>
                <a:gd name="T5" fmla="*/ 5 h 33"/>
                <a:gd name="T6" fmla="*/ 8 w 26"/>
                <a:gd name="T7" fmla="*/ 8 h 33"/>
                <a:gd name="T8" fmla="*/ 7 w 26"/>
                <a:gd name="T9" fmla="*/ 10 h 33"/>
                <a:gd name="T10" fmla="*/ 0 w 26"/>
                <a:gd name="T11" fmla="*/ 11 h 33"/>
                <a:gd name="T12" fmla="*/ 0 w 26"/>
                <a:gd name="T13" fmla="*/ 7 h 33"/>
                <a:gd name="T14" fmla="*/ 1 w 26"/>
                <a:gd name="T15" fmla="*/ 3 h 33"/>
                <a:gd name="T16" fmla="*/ 4 w 26"/>
                <a:gd name="T17" fmla="*/ 0 h 33"/>
                <a:gd name="T18" fmla="*/ 9 w 26"/>
                <a:gd name="T19" fmla="*/ 1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33">
                  <a:moveTo>
                    <a:pt x="25" y="2"/>
                  </a:moveTo>
                  <a:lnTo>
                    <a:pt x="26" y="9"/>
                  </a:lnTo>
                  <a:lnTo>
                    <a:pt x="25" y="16"/>
                  </a:lnTo>
                  <a:lnTo>
                    <a:pt x="22" y="23"/>
                  </a:lnTo>
                  <a:lnTo>
                    <a:pt x="19" y="30"/>
                  </a:lnTo>
                  <a:lnTo>
                    <a:pt x="1" y="33"/>
                  </a:lnTo>
                  <a:lnTo>
                    <a:pt x="0" y="21"/>
                  </a:lnTo>
                  <a:lnTo>
                    <a:pt x="2" y="9"/>
                  </a:lnTo>
                  <a:lnTo>
                    <a:pt x="12" y="0"/>
                  </a:lnTo>
                  <a:lnTo>
                    <a:pt x="2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25" name="Freeform 11">
              <a:extLst>
                <a:ext uri="{FF2B5EF4-FFF2-40B4-BE49-F238E27FC236}">
                  <a16:creationId xmlns:a16="http://schemas.microsoft.com/office/drawing/2014/main" id="{FBB14BBD-D509-43D1-B73E-4C402AD5F776}"/>
                </a:ext>
              </a:extLst>
            </p:cNvPr>
            <p:cNvSpPr>
              <a:spLocks/>
            </p:cNvSpPr>
            <p:nvPr/>
          </p:nvSpPr>
          <p:spPr bwMode="auto">
            <a:xfrm>
              <a:off x="898" y="259"/>
              <a:ext cx="16" cy="23"/>
            </a:xfrm>
            <a:custGeom>
              <a:avLst/>
              <a:gdLst>
                <a:gd name="T0" fmla="*/ 16 w 49"/>
                <a:gd name="T1" fmla="*/ 23 h 67"/>
                <a:gd name="T2" fmla="*/ 13 w 49"/>
                <a:gd name="T3" fmla="*/ 23 h 67"/>
                <a:gd name="T4" fmla="*/ 9 w 49"/>
                <a:gd name="T5" fmla="*/ 22 h 67"/>
                <a:gd name="T6" fmla="*/ 6 w 49"/>
                <a:gd name="T7" fmla="*/ 20 h 67"/>
                <a:gd name="T8" fmla="*/ 3 w 49"/>
                <a:gd name="T9" fmla="*/ 18 h 67"/>
                <a:gd name="T10" fmla="*/ 0 w 49"/>
                <a:gd name="T11" fmla="*/ 14 h 67"/>
                <a:gd name="T12" fmla="*/ 0 w 49"/>
                <a:gd name="T13" fmla="*/ 10 h 67"/>
                <a:gd name="T14" fmla="*/ 1 w 49"/>
                <a:gd name="T15" fmla="*/ 5 h 67"/>
                <a:gd name="T16" fmla="*/ 2 w 49"/>
                <a:gd name="T17" fmla="*/ 0 h 67"/>
                <a:gd name="T18" fmla="*/ 3 w 49"/>
                <a:gd name="T19" fmla="*/ 0 h 67"/>
                <a:gd name="T20" fmla="*/ 7 w 49"/>
                <a:gd name="T21" fmla="*/ 5 h 67"/>
                <a:gd name="T22" fmla="*/ 10 w 49"/>
                <a:gd name="T23" fmla="*/ 11 h 67"/>
                <a:gd name="T24" fmla="*/ 14 w 49"/>
                <a:gd name="T25" fmla="*/ 16 h 67"/>
                <a:gd name="T26" fmla="*/ 16 w 49"/>
                <a:gd name="T27" fmla="*/ 23 h 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9" h="67">
                  <a:moveTo>
                    <a:pt x="49" y="66"/>
                  </a:moveTo>
                  <a:lnTo>
                    <a:pt x="39" y="67"/>
                  </a:lnTo>
                  <a:lnTo>
                    <a:pt x="29" y="63"/>
                  </a:lnTo>
                  <a:lnTo>
                    <a:pt x="18" y="59"/>
                  </a:lnTo>
                  <a:lnTo>
                    <a:pt x="10" y="52"/>
                  </a:lnTo>
                  <a:lnTo>
                    <a:pt x="0" y="40"/>
                  </a:lnTo>
                  <a:lnTo>
                    <a:pt x="0" y="28"/>
                  </a:lnTo>
                  <a:lnTo>
                    <a:pt x="3" y="14"/>
                  </a:lnTo>
                  <a:lnTo>
                    <a:pt x="7" y="1"/>
                  </a:lnTo>
                  <a:lnTo>
                    <a:pt x="10" y="0"/>
                  </a:lnTo>
                  <a:lnTo>
                    <a:pt x="21" y="15"/>
                  </a:lnTo>
                  <a:lnTo>
                    <a:pt x="32" y="31"/>
                  </a:lnTo>
                  <a:lnTo>
                    <a:pt x="42" y="47"/>
                  </a:lnTo>
                  <a:lnTo>
                    <a:pt x="49"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26" name="Freeform 12">
              <a:extLst>
                <a:ext uri="{FF2B5EF4-FFF2-40B4-BE49-F238E27FC236}">
                  <a16:creationId xmlns:a16="http://schemas.microsoft.com/office/drawing/2014/main" id="{B7D610F2-F532-4907-8F8B-1EE203434017}"/>
                </a:ext>
              </a:extLst>
            </p:cNvPr>
            <p:cNvSpPr>
              <a:spLocks/>
            </p:cNvSpPr>
            <p:nvPr/>
          </p:nvSpPr>
          <p:spPr bwMode="auto">
            <a:xfrm>
              <a:off x="836" y="262"/>
              <a:ext cx="8" cy="12"/>
            </a:xfrm>
            <a:custGeom>
              <a:avLst/>
              <a:gdLst>
                <a:gd name="T0" fmla="*/ 7 w 25"/>
                <a:gd name="T1" fmla="*/ 10 h 38"/>
                <a:gd name="T2" fmla="*/ 6 w 25"/>
                <a:gd name="T3" fmla="*/ 11 h 38"/>
                <a:gd name="T4" fmla="*/ 5 w 25"/>
                <a:gd name="T5" fmla="*/ 12 h 38"/>
                <a:gd name="T6" fmla="*/ 3 w 25"/>
                <a:gd name="T7" fmla="*/ 12 h 38"/>
                <a:gd name="T8" fmla="*/ 1 w 25"/>
                <a:gd name="T9" fmla="*/ 11 h 38"/>
                <a:gd name="T10" fmla="*/ 0 w 25"/>
                <a:gd name="T11" fmla="*/ 9 h 38"/>
                <a:gd name="T12" fmla="*/ 0 w 25"/>
                <a:gd name="T13" fmla="*/ 8 h 38"/>
                <a:gd name="T14" fmla="*/ 2 w 25"/>
                <a:gd name="T15" fmla="*/ 5 h 38"/>
                <a:gd name="T16" fmla="*/ 3 w 25"/>
                <a:gd name="T17" fmla="*/ 3 h 38"/>
                <a:gd name="T18" fmla="*/ 7 w 25"/>
                <a:gd name="T19" fmla="*/ 0 h 38"/>
                <a:gd name="T20" fmla="*/ 7 w 25"/>
                <a:gd name="T21" fmla="*/ 2 h 38"/>
                <a:gd name="T22" fmla="*/ 8 w 25"/>
                <a:gd name="T23" fmla="*/ 5 h 38"/>
                <a:gd name="T24" fmla="*/ 8 w 25"/>
                <a:gd name="T25" fmla="*/ 8 h 38"/>
                <a:gd name="T26" fmla="*/ 7 w 25"/>
                <a:gd name="T27" fmla="*/ 10 h 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 h="38">
                  <a:moveTo>
                    <a:pt x="22" y="31"/>
                  </a:moveTo>
                  <a:lnTo>
                    <a:pt x="19" y="35"/>
                  </a:lnTo>
                  <a:lnTo>
                    <a:pt x="15" y="38"/>
                  </a:lnTo>
                  <a:lnTo>
                    <a:pt x="9" y="38"/>
                  </a:lnTo>
                  <a:lnTo>
                    <a:pt x="4" y="36"/>
                  </a:lnTo>
                  <a:lnTo>
                    <a:pt x="0" y="29"/>
                  </a:lnTo>
                  <a:lnTo>
                    <a:pt x="1" y="24"/>
                  </a:lnTo>
                  <a:lnTo>
                    <a:pt x="5" y="17"/>
                  </a:lnTo>
                  <a:lnTo>
                    <a:pt x="8" y="11"/>
                  </a:lnTo>
                  <a:lnTo>
                    <a:pt x="21" y="0"/>
                  </a:lnTo>
                  <a:lnTo>
                    <a:pt x="23" y="7"/>
                  </a:lnTo>
                  <a:lnTo>
                    <a:pt x="25" y="15"/>
                  </a:lnTo>
                  <a:lnTo>
                    <a:pt x="25" y="24"/>
                  </a:lnTo>
                  <a:lnTo>
                    <a:pt x="22"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27" name="Freeform 13">
              <a:extLst>
                <a:ext uri="{FF2B5EF4-FFF2-40B4-BE49-F238E27FC236}">
                  <a16:creationId xmlns:a16="http://schemas.microsoft.com/office/drawing/2014/main" id="{485DE67E-711A-459C-9AB0-ADB4B5048EC0}"/>
                </a:ext>
              </a:extLst>
            </p:cNvPr>
            <p:cNvSpPr>
              <a:spLocks/>
            </p:cNvSpPr>
            <p:nvPr/>
          </p:nvSpPr>
          <p:spPr bwMode="auto">
            <a:xfrm>
              <a:off x="853" y="265"/>
              <a:ext cx="7" cy="8"/>
            </a:xfrm>
            <a:custGeom>
              <a:avLst/>
              <a:gdLst>
                <a:gd name="T0" fmla="*/ 7 w 21"/>
                <a:gd name="T1" fmla="*/ 1 h 23"/>
                <a:gd name="T2" fmla="*/ 7 w 21"/>
                <a:gd name="T3" fmla="*/ 3 h 23"/>
                <a:gd name="T4" fmla="*/ 6 w 21"/>
                <a:gd name="T5" fmla="*/ 5 h 23"/>
                <a:gd name="T6" fmla="*/ 5 w 21"/>
                <a:gd name="T7" fmla="*/ 7 h 23"/>
                <a:gd name="T8" fmla="*/ 3 w 21"/>
                <a:gd name="T9" fmla="*/ 8 h 23"/>
                <a:gd name="T10" fmla="*/ 2 w 21"/>
                <a:gd name="T11" fmla="*/ 8 h 23"/>
                <a:gd name="T12" fmla="*/ 1 w 21"/>
                <a:gd name="T13" fmla="*/ 7 h 23"/>
                <a:gd name="T14" fmla="*/ 0 w 21"/>
                <a:gd name="T15" fmla="*/ 6 h 23"/>
                <a:gd name="T16" fmla="*/ 0 w 21"/>
                <a:gd name="T17" fmla="*/ 4 h 23"/>
                <a:gd name="T18" fmla="*/ 0 w 21"/>
                <a:gd name="T19" fmla="*/ 3 h 23"/>
                <a:gd name="T20" fmla="*/ 0 w 21"/>
                <a:gd name="T21" fmla="*/ 1 h 23"/>
                <a:gd name="T22" fmla="*/ 1 w 21"/>
                <a:gd name="T23" fmla="*/ 0 h 23"/>
                <a:gd name="T24" fmla="*/ 2 w 21"/>
                <a:gd name="T25" fmla="*/ 0 h 23"/>
                <a:gd name="T26" fmla="*/ 4 w 21"/>
                <a:gd name="T27" fmla="*/ 0 h 23"/>
                <a:gd name="T28" fmla="*/ 5 w 21"/>
                <a:gd name="T29" fmla="*/ 0 h 23"/>
                <a:gd name="T30" fmla="*/ 6 w 21"/>
                <a:gd name="T31" fmla="*/ 0 h 23"/>
                <a:gd name="T32" fmla="*/ 7 w 21"/>
                <a:gd name="T33" fmla="*/ 1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23">
                  <a:moveTo>
                    <a:pt x="21" y="4"/>
                  </a:moveTo>
                  <a:lnTo>
                    <a:pt x="20" y="9"/>
                  </a:lnTo>
                  <a:lnTo>
                    <a:pt x="18" y="14"/>
                  </a:lnTo>
                  <a:lnTo>
                    <a:pt x="15" y="19"/>
                  </a:lnTo>
                  <a:lnTo>
                    <a:pt x="10" y="23"/>
                  </a:lnTo>
                  <a:lnTo>
                    <a:pt x="7" y="22"/>
                  </a:lnTo>
                  <a:lnTo>
                    <a:pt x="4" y="19"/>
                  </a:lnTo>
                  <a:lnTo>
                    <a:pt x="1" y="16"/>
                  </a:lnTo>
                  <a:lnTo>
                    <a:pt x="0" y="12"/>
                  </a:lnTo>
                  <a:lnTo>
                    <a:pt x="0" y="8"/>
                  </a:lnTo>
                  <a:lnTo>
                    <a:pt x="1" y="4"/>
                  </a:lnTo>
                  <a:lnTo>
                    <a:pt x="3" y="0"/>
                  </a:lnTo>
                  <a:lnTo>
                    <a:pt x="7" y="0"/>
                  </a:lnTo>
                  <a:lnTo>
                    <a:pt x="11" y="0"/>
                  </a:lnTo>
                  <a:lnTo>
                    <a:pt x="15" y="0"/>
                  </a:lnTo>
                  <a:lnTo>
                    <a:pt x="18" y="0"/>
                  </a:lnTo>
                  <a:lnTo>
                    <a:pt x="2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28" name="Freeform 14">
              <a:extLst>
                <a:ext uri="{FF2B5EF4-FFF2-40B4-BE49-F238E27FC236}">
                  <a16:creationId xmlns:a16="http://schemas.microsoft.com/office/drawing/2014/main" id="{89CCF117-4614-4271-B135-D11CBF786457}"/>
                </a:ext>
              </a:extLst>
            </p:cNvPr>
            <p:cNvSpPr>
              <a:spLocks/>
            </p:cNvSpPr>
            <p:nvPr/>
          </p:nvSpPr>
          <p:spPr bwMode="auto">
            <a:xfrm>
              <a:off x="798" y="267"/>
              <a:ext cx="9" cy="9"/>
            </a:xfrm>
            <a:custGeom>
              <a:avLst/>
              <a:gdLst>
                <a:gd name="T0" fmla="*/ 9 w 27"/>
                <a:gd name="T1" fmla="*/ 3 h 25"/>
                <a:gd name="T2" fmla="*/ 8 w 27"/>
                <a:gd name="T3" fmla="*/ 5 h 25"/>
                <a:gd name="T4" fmla="*/ 8 w 27"/>
                <a:gd name="T5" fmla="*/ 7 h 25"/>
                <a:gd name="T6" fmla="*/ 7 w 27"/>
                <a:gd name="T7" fmla="*/ 8 h 25"/>
                <a:gd name="T8" fmla="*/ 5 w 27"/>
                <a:gd name="T9" fmla="*/ 9 h 25"/>
                <a:gd name="T10" fmla="*/ 3 w 27"/>
                <a:gd name="T11" fmla="*/ 9 h 25"/>
                <a:gd name="T12" fmla="*/ 2 w 27"/>
                <a:gd name="T13" fmla="*/ 8 h 25"/>
                <a:gd name="T14" fmla="*/ 1 w 27"/>
                <a:gd name="T15" fmla="*/ 8 h 25"/>
                <a:gd name="T16" fmla="*/ 0 w 27"/>
                <a:gd name="T17" fmla="*/ 6 h 25"/>
                <a:gd name="T18" fmla="*/ 1 w 27"/>
                <a:gd name="T19" fmla="*/ 4 h 25"/>
                <a:gd name="T20" fmla="*/ 1 w 27"/>
                <a:gd name="T21" fmla="*/ 3 h 25"/>
                <a:gd name="T22" fmla="*/ 2 w 27"/>
                <a:gd name="T23" fmla="*/ 1 h 25"/>
                <a:gd name="T24" fmla="*/ 4 w 27"/>
                <a:gd name="T25" fmla="*/ 0 h 25"/>
                <a:gd name="T26" fmla="*/ 6 w 27"/>
                <a:gd name="T27" fmla="*/ 0 h 25"/>
                <a:gd name="T28" fmla="*/ 7 w 27"/>
                <a:gd name="T29" fmla="*/ 0 h 25"/>
                <a:gd name="T30" fmla="*/ 8 w 27"/>
                <a:gd name="T31" fmla="*/ 1 h 25"/>
                <a:gd name="T32" fmla="*/ 9 w 27"/>
                <a:gd name="T33" fmla="*/ 3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25">
                  <a:moveTo>
                    <a:pt x="27" y="7"/>
                  </a:moveTo>
                  <a:lnTo>
                    <a:pt x="25" y="14"/>
                  </a:lnTo>
                  <a:lnTo>
                    <a:pt x="24" y="19"/>
                  </a:lnTo>
                  <a:lnTo>
                    <a:pt x="20" y="23"/>
                  </a:lnTo>
                  <a:lnTo>
                    <a:pt x="14" y="25"/>
                  </a:lnTo>
                  <a:lnTo>
                    <a:pt x="10" y="25"/>
                  </a:lnTo>
                  <a:lnTo>
                    <a:pt x="6" y="22"/>
                  </a:lnTo>
                  <a:lnTo>
                    <a:pt x="3" y="21"/>
                  </a:lnTo>
                  <a:lnTo>
                    <a:pt x="0" y="16"/>
                  </a:lnTo>
                  <a:lnTo>
                    <a:pt x="2" y="11"/>
                  </a:lnTo>
                  <a:lnTo>
                    <a:pt x="3" y="7"/>
                  </a:lnTo>
                  <a:lnTo>
                    <a:pt x="7" y="2"/>
                  </a:lnTo>
                  <a:lnTo>
                    <a:pt x="11" y="0"/>
                  </a:lnTo>
                  <a:lnTo>
                    <a:pt x="17" y="0"/>
                  </a:lnTo>
                  <a:lnTo>
                    <a:pt x="21" y="1"/>
                  </a:lnTo>
                  <a:lnTo>
                    <a:pt x="25" y="2"/>
                  </a:lnTo>
                  <a:lnTo>
                    <a:pt x="2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29" name="Freeform 15">
              <a:extLst>
                <a:ext uri="{FF2B5EF4-FFF2-40B4-BE49-F238E27FC236}">
                  <a16:creationId xmlns:a16="http://schemas.microsoft.com/office/drawing/2014/main" id="{B5A3006D-3072-40CC-8520-99A44CD16732}"/>
                </a:ext>
              </a:extLst>
            </p:cNvPr>
            <p:cNvSpPr>
              <a:spLocks/>
            </p:cNvSpPr>
            <p:nvPr/>
          </p:nvSpPr>
          <p:spPr bwMode="auto">
            <a:xfrm>
              <a:off x="881" y="276"/>
              <a:ext cx="27" cy="48"/>
            </a:xfrm>
            <a:custGeom>
              <a:avLst/>
              <a:gdLst>
                <a:gd name="T0" fmla="*/ 27 w 80"/>
                <a:gd name="T1" fmla="*/ 48 h 144"/>
                <a:gd name="T2" fmla="*/ 23 w 80"/>
                <a:gd name="T3" fmla="*/ 45 h 144"/>
                <a:gd name="T4" fmla="*/ 19 w 80"/>
                <a:gd name="T5" fmla="*/ 41 h 144"/>
                <a:gd name="T6" fmla="*/ 15 w 80"/>
                <a:gd name="T7" fmla="*/ 36 h 144"/>
                <a:gd name="T8" fmla="*/ 11 w 80"/>
                <a:gd name="T9" fmla="*/ 32 h 144"/>
                <a:gd name="T10" fmla="*/ 8 w 80"/>
                <a:gd name="T11" fmla="*/ 27 h 144"/>
                <a:gd name="T12" fmla="*/ 5 w 80"/>
                <a:gd name="T13" fmla="*/ 22 h 144"/>
                <a:gd name="T14" fmla="*/ 2 w 80"/>
                <a:gd name="T15" fmla="*/ 17 h 144"/>
                <a:gd name="T16" fmla="*/ 0 w 80"/>
                <a:gd name="T17" fmla="*/ 12 h 144"/>
                <a:gd name="T18" fmla="*/ 9 w 80"/>
                <a:gd name="T19" fmla="*/ 0 h 144"/>
                <a:gd name="T20" fmla="*/ 13 w 80"/>
                <a:gd name="T21" fmla="*/ 5 h 144"/>
                <a:gd name="T22" fmla="*/ 16 w 80"/>
                <a:gd name="T23" fmla="*/ 11 h 144"/>
                <a:gd name="T24" fmla="*/ 19 w 80"/>
                <a:gd name="T25" fmla="*/ 17 h 144"/>
                <a:gd name="T26" fmla="*/ 21 w 80"/>
                <a:gd name="T27" fmla="*/ 23 h 144"/>
                <a:gd name="T28" fmla="*/ 23 w 80"/>
                <a:gd name="T29" fmla="*/ 29 h 144"/>
                <a:gd name="T30" fmla="*/ 24 w 80"/>
                <a:gd name="T31" fmla="*/ 36 h 144"/>
                <a:gd name="T32" fmla="*/ 26 w 80"/>
                <a:gd name="T33" fmla="*/ 42 h 144"/>
                <a:gd name="T34" fmla="*/ 27 w 80"/>
                <a:gd name="T35" fmla="*/ 48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 h="144">
                  <a:moveTo>
                    <a:pt x="80" y="144"/>
                  </a:moveTo>
                  <a:lnTo>
                    <a:pt x="67" y="135"/>
                  </a:lnTo>
                  <a:lnTo>
                    <a:pt x="55" y="122"/>
                  </a:lnTo>
                  <a:lnTo>
                    <a:pt x="43" y="109"/>
                  </a:lnTo>
                  <a:lnTo>
                    <a:pt x="34" y="95"/>
                  </a:lnTo>
                  <a:lnTo>
                    <a:pt x="24" y="81"/>
                  </a:lnTo>
                  <a:lnTo>
                    <a:pt x="15" y="66"/>
                  </a:lnTo>
                  <a:lnTo>
                    <a:pt x="7" y="52"/>
                  </a:lnTo>
                  <a:lnTo>
                    <a:pt x="0" y="37"/>
                  </a:lnTo>
                  <a:lnTo>
                    <a:pt x="28" y="0"/>
                  </a:lnTo>
                  <a:lnTo>
                    <a:pt x="39" y="16"/>
                  </a:lnTo>
                  <a:lnTo>
                    <a:pt x="48" y="32"/>
                  </a:lnTo>
                  <a:lnTo>
                    <a:pt x="56" y="51"/>
                  </a:lnTo>
                  <a:lnTo>
                    <a:pt x="62" y="69"/>
                  </a:lnTo>
                  <a:lnTo>
                    <a:pt x="67" y="87"/>
                  </a:lnTo>
                  <a:lnTo>
                    <a:pt x="71" y="107"/>
                  </a:lnTo>
                  <a:lnTo>
                    <a:pt x="76" y="125"/>
                  </a:lnTo>
                  <a:lnTo>
                    <a:pt x="80" y="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30" name="Freeform 16">
              <a:extLst>
                <a:ext uri="{FF2B5EF4-FFF2-40B4-BE49-F238E27FC236}">
                  <a16:creationId xmlns:a16="http://schemas.microsoft.com/office/drawing/2014/main" id="{50A67B2F-FA4D-4562-8B6A-AE67FE4CAF14}"/>
                </a:ext>
              </a:extLst>
            </p:cNvPr>
            <p:cNvSpPr>
              <a:spLocks/>
            </p:cNvSpPr>
            <p:nvPr/>
          </p:nvSpPr>
          <p:spPr bwMode="auto">
            <a:xfrm>
              <a:off x="824" y="283"/>
              <a:ext cx="8" cy="7"/>
            </a:xfrm>
            <a:custGeom>
              <a:avLst/>
              <a:gdLst>
                <a:gd name="T0" fmla="*/ 8 w 22"/>
                <a:gd name="T1" fmla="*/ 3 h 21"/>
                <a:gd name="T2" fmla="*/ 8 w 22"/>
                <a:gd name="T3" fmla="*/ 4 h 21"/>
                <a:gd name="T4" fmla="*/ 8 w 22"/>
                <a:gd name="T5" fmla="*/ 6 h 21"/>
                <a:gd name="T6" fmla="*/ 7 w 22"/>
                <a:gd name="T7" fmla="*/ 6 h 21"/>
                <a:gd name="T8" fmla="*/ 5 w 22"/>
                <a:gd name="T9" fmla="*/ 6 h 21"/>
                <a:gd name="T10" fmla="*/ 4 w 22"/>
                <a:gd name="T11" fmla="*/ 7 h 21"/>
                <a:gd name="T12" fmla="*/ 2 w 22"/>
                <a:gd name="T13" fmla="*/ 6 h 21"/>
                <a:gd name="T14" fmla="*/ 0 w 22"/>
                <a:gd name="T15" fmla="*/ 6 h 21"/>
                <a:gd name="T16" fmla="*/ 0 w 22"/>
                <a:gd name="T17" fmla="*/ 5 h 21"/>
                <a:gd name="T18" fmla="*/ 0 w 22"/>
                <a:gd name="T19" fmla="*/ 2 h 21"/>
                <a:gd name="T20" fmla="*/ 3 w 22"/>
                <a:gd name="T21" fmla="*/ 0 h 21"/>
                <a:gd name="T22" fmla="*/ 6 w 22"/>
                <a:gd name="T23" fmla="*/ 0 h 21"/>
                <a:gd name="T24" fmla="*/ 8 w 22"/>
                <a:gd name="T25" fmla="*/ 3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 h="21">
                  <a:moveTo>
                    <a:pt x="22" y="8"/>
                  </a:moveTo>
                  <a:lnTo>
                    <a:pt x="22" y="12"/>
                  </a:lnTo>
                  <a:lnTo>
                    <a:pt x="21" y="17"/>
                  </a:lnTo>
                  <a:lnTo>
                    <a:pt x="18" y="18"/>
                  </a:lnTo>
                  <a:lnTo>
                    <a:pt x="15" y="19"/>
                  </a:lnTo>
                  <a:lnTo>
                    <a:pt x="10" y="21"/>
                  </a:lnTo>
                  <a:lnTo>
                    <a:pt x="6" y="19"/>
                  </a:lnTo>
                  <a:lnTo>
                    <a:pt x="1" y="18"/>
                  </a:lnTo>
                  <a:lnTo>
                    <a:pt x="0" y="15"/>
                  </a:lnTo>
                  <a:lnTo>
                    <a:pt x="1" y="7"/>
                  </a:lnTo>
                  <a:lnTo>
                    <a:pt x="8" y="1"/>
                  </a:lnTo>
                  <a:lnTo>
                    <a:pt x="17" y="0"/>
                  </a:lnTo>
                  <a:lnTo>
                    <a:pt x="2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31" name="Freeform 17">
              <a:extLst>
                <a:ext uri="{FF2B5EF4-FFF2-40B4-BE49-F238E27FC236}">
                  <a16:creationId xmlns:a16="http://schemas.microsoft.com/office/drawing/2014/main" id="{92B95EE8-3EFB-472E-8737-D4532710648A}"/>
                </a:ext>
              </a:extLst>
            </p:cNvPr>
            <p:cNvSpPr>
              <a:spLocks/>
            </p:cNvSpPr>
            <p:nvPr/>
          </p:nvSpPr>
          <p:spPr bwMode="auto">
            <a:xfrm>
              <a:off x="807" y="294"/>
              <a:ext cx="8" cy="11"/>
            </a:xfrm>
            <a:custGeom>
              <a:avLst/>
              <a:gdLst>
                <a:gd name="T0" fmla="*/ 7 w 24"/>
                <a:gd name="T1" fmla="*/ 1 h 32"/>
                <a:gd name="T2" fmla="*/ 8 w 24"/>
                <a:gd name="T3" fmla="*/ 3 h 32"/>
                <a:gd name="T4" fmla="*/ 8 w 24"/>
                <a:gd name="T5" fmla="*/ 6 h 32"/>
                <a:gd name="T6" fmla="*/ 7 w 24"/>
                <a:gd name="T7" fmla="*/ 9 h 32"/>
                <a:gd name="T8" fmla="*/ 6 w 24"/>
                <a:gd name="T9" fmla="*/ 11 h 32"/>
                <a:gd name="T10" fmla="*/ 4 w 24"/>
                <a:gd name="T11" fmla="*/ 10 h 32"/>
                <a:gd name="T12" fmla="*/ 2 w 24"/>
                <a:gd name="T13" fmla="*/ 9 h 32"/>
                <a:gd name="T14" fmla="*/ 1 w 24"/>
                <a:gd name="T15" fmla="*/ 7 h 32"/>
                <a:gd name="T16" fmla="*/ 0 w 24"/>
                <a:gd name="T17" fmla="*/ 5 h 32"/>
                <a:gd name="T18" fmla="*/ 0 w 24"/>
                <a:gd name="T19" fmla="*/ 2 h 32"/>
                <a:gd name="T20" fmla="*/ 2 w 24"/>
                <a:gd name="T21" fmla="*/ 0 h 32"/>
                <a:gd name="T22" fmla="*/ 5 w 24"/>
                <a:gd name="T23" fmla="*/ 0 h 32"/>
                <a:gd name="T24" fmla="*/ 7 w 24"/>
                <a:gd name="T25" fmla="*/ 1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32">
                  <a:moveTo>
                    <a:pt x="22" y="3"/>
                  </a:moveTo>
                  <a:lnTo>
                    <a:pt x="24" y="10"/>
                  </a:lnTo>
                  <a:lnTo>
                    <a:pt x="24" y="18"/>
                  </a:lnTo>
                  <a:lnTo>
                    <a:pt x="22" y="25"/>
                  </a:lnTo>
                  <a:lnTo>
                    <a:pt x="18" y="32"/>
                  </a:lnTo>
                  <a:lnTo>
                    <a:pt x="12" y="29"/>
                  </a:lnTo>
                  <a:lnTo>
                    <a:pt x="7" y="25"/>
                  </a:lnTo>
                  <a:lnTo>
                    <a:pt x="3" y="19"/>
                  </a:lnTo>
                  <a:lnTo>
                    <a:pt x="0" y="14"/>
                  </a:lnTo>
                  <a:lnTo>
                    <a:pt x="1" y="5"/>
                  </a:lnTo>
                  <a:lnTo>
                    <a:pt x="7" y="1"/>
                  </a:lnTo>
                  <a:lnTo>
                    <a:pt x="15" y="0"/>
                  </a:lnTo>
                  <a:lnTo>
                    <a:pt x="2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32" name="Freeform 18">
              <a:extLst>
                <a:ext uri="{FF2B5EF4-FFF2-40B4-BE49-F238E27FC236}">
                  <a16:creationId xmlns:a16="http://schemas.microsoft.com/office/drawing/2014/main" id="{2314667C-0120-445D-9C85-3F9DB2E2695D}"/>
                </a:ext>
              </a:extLst>
            </p:cNvPr>
            <p:cNvSpPr>
              <a:spLocks/>
            </p:cNvSpPr>
            <p:nvPr/>
          </p:nvSpPr>
          <p:spPr bwMode="auto">
            <a:xfrm>
              <a:off x="853" y="296"/>
              <a:ext cx="34" cy="55"/>
            </a:xfrm>
            <a:custGeom>
              <a:avLst/>
              <a:gdLst>
                <a:gd name="T0" fmla="*/ 34 w 102"/>
                <a:gd name="T1" fmla="*/ 55 h 165"/>
                <a:gd name="T2" fmla="*/ 30 w 102"/>
                <a:gd name="T3" fmla="*/ 50 h 165"/>
                <a:gd name="T4" fmla="*/ 26 w 102"/>
                <a:gd name="T5" fmla="*/ 45 h 165"/>
                <a:gd name="T6" fmla="*/ 22 w 102"/>
                <a:gd name="T7" fmla="*/ 39 h 165"/>
                <a:gd name="T8" fmla="*/ 18 w 102"/>
                <a:gd name="T9" fmla="*/ 34 h 165"/>
                <a:gd name="T10" fmla="*/ 14 w 102"/>
                <a:gd name="T11" fmla="*/ 29 h 165"/>
                <a:gd name="T12" fmla="*/ 10 w 102"/>
                <a:gd name="T13" fmla="*/ 24 h 165"/>
                <a:gd name="T14" fmla="*/ 5 w 102"/>
                <a:gd name="T15" fmla="*/ 19 h 165"/>
                <a:gd name="T16" fmla="*/ 0 w 102"/>
                <a:gd name="T17" fmla="*/ 14 h 165"/>
                <a:gd name="T18" fmla="*/ 3 w 102"/>
                <a:gd name="T19" fmla="*/ 13 h 165"/>
                <a:gd name="T20" fmla="*/ 5 w 102"/>
                <a:gd name="T21" fmla="*/ 12 h 165"/>
                <a:gd name="T22" fmla="*/ 8 w 102"/>
                <a:gd name="T23" fmla="*/ 10 h 165"/>
                <a:gd name="T24" fmla="*/ 10 w 102"/>
                <a:gd name="T25" fmla="*/ 8 h 165"/>
                <a:gd name="T26" fmla="*/ 13 w 102"/>
                <a:gd name="T27" fmla="*/ 7 h 165"/>
                <a:gd name="T28" fmla="*/ 15 w 102"/>
                <a:gd name="T29" fmla="*/ 4 h 165"/>
                <a:gd name="T30" fmla="*/ 18 w 102"/>
                <a:gd name="T31" fmla="*/ 2 h 165"/>
                <a:gd name="T32" fmla="*/ 20 w 102"/>
                <a:gd name="T33" fmla="*/ 0 h 165"/>
                <a:gd name="T34" fmla="*/ 23 w 102"/>
                <a:gd name="T35" fmla="*/ 7 h 165"/>
                <a:gd name="T36" fmla="*/ 25 w 102"/>
                <a:gd name="T37" fmla="*/ 13 h 165"/>
                <a:gd name="T38" fmla="*/ 27 w 102"/>
                <a:gd name="T39" fmla="*/ 20 h 165"/>
                <a:gd name="T40" fmla="*/ 28 w 102"/>
                <a:gd name="T41" fmla="*/ 27 h 165"/>
                <a:gd name="T42" fmla="*/ 30 w 102"/>
                <a:gd name="T43" fmla="*/ 34 h 165"/>
                <a:gd name="T44" fmla="*/ 31 w 102"/>
                <a:gd name="T45" fmla="*/ 41 h 165"/>
                <a:gd name="T46" fmla="*/ 33 w 102"/>
                <a:gd name="T47" fmla="*/ 48 h 165"/>
                <a:gd name="T48" fmla="*/ 34 w 102"/>
                <a:gd name="T49" fmla="*/ 55 h 16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2" h="165">
                  <a:moveTo>
                    <a:pt x="102" y="165"/>
                  </a:moveTo>
                  <a:lnTo>
                    <a:pt x="89" y="150"/>
                  </a:lnTo>
                  <a:lnTo>
                    <a:pt x="78" y="134"/>
                  </a:lnTo>
                  <a:lnTo>
                    <a:pt x="65" y="118"/>
                  </a:lnTo>
                  <a:lnTo>
                    <a:pt x="54" y="102"/>
                  </a:lnTo>
                  <a:lnTo>
                    <a:pt x="42" y="87"/>
                  </a:lnTo>
                  <a:lnTo>
                    <a:pt x="29" y="71"/>
                  </a:lnTo>
                  <a:lnTo>
                    <a:pt x="15" y="57"/>
                  </a:lnTo>
                  <a:lnTo>
                    <a:pt x="0" y="43"/>
                  </a:lnTo>
                  <a:lnTo>
                    <a:pt x="8" y="39"/>
                  </a:lnTo>
                  <a:lnTo>
                    <a:pt x="15" y="35"/>
                  </a:lnTo>
                  <a:lnTo>
                    <a:pt x="23" y="31"/>
                  </a:lnTo>
                  <a:lnTo>
                    <a:pt x="30" y="25"/>
                  </a:lnTo>
                  <a:lnTo>
                    <a:pt x="39" y="20"/>
                  </a:lnTo>
                  <a:lnTo>
                    <a:pt x="46" y="13"/>
                  </a:lnTo>
                  <a:lnTo>
                    <a:pt x="53" y="7"/>
                  </a:lnTo>
                  <a:lnTo>
                    <a:pt x="60" y="0"/>
                  </a:lnTo>
                  <a:lnTo>
                    <a:pt x="68" y="20"/>
                  </a:lnTo>
                  <a:lnTo>
                    <a:pt x="75" y="39"/>
                  </a:lnTo>
                  <a:lnTo>
                    <a:pt x="81" y="60"/>
                  </a:lnTo>
                  <a:lnTo>
                    <a:pt x="85" y="80"/>
                  </a:lnTo>
                  <a:lnTo>
                    <a:pt x="89" y="102"/>
                  </a:lnTo>
                  <a:lnTo>
                    <a:pt x="93" y="123"/>
                  </a:lnTo>
                  <a:lnTo>
                    <a:pt x="98" y="144"/>
                  </a:lnTo>
                  <a:lnTo>
                    <a:pt x="102"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33" name="Freeform 19">
              <a:extLst>
                <a:ext uri="{FF2B5EF4-FFF2-40B4-BE49-F238E27FC236}">
                  <a16:creationId xmlns:a16="http://schemas.microsoft.com/office/drawing/2014/main" id="{7A2E4B82-A597-4601-96BF-43F236638CED}"/>
                </a:ext>
              </a:extLst>
            </p:cNvPr>
            <p:cNvSpPr>
              <a:spLocks/>
            </p:cNvSpPr>
            <p:nvPr/>
          </p:nvSpPr>
          <p:spPr bwMode="auto">
            <a:xfrm>
              <a:off x="787" y="308"/>
              <a:ext cx="6" cy="10"/>
            </a:xfrm>
            <a:custGeom>
              <a:avLst/>
              <a:gdLst>
                <a:gd name="T0" fmla="*/ 6 w 18"/>
                <a:gd name="T1" fmla="*/ 3 h 28"/>
                <a:gd name="T2" fmla="*/ 5 w 18"/>
                <a:gd name="T3" fmla="*/ 5 h 28"/>
                <a:gd name="T4" fmla="*/ 5 w 18"/>
                <a:gd name="T5" fmla="*/ 7 h 28"/>
                <a:gd name="T6" fmla="*/ 4 w 18"/>
                <a:gd name="T7" fmla="*/ 9 h 28"/>
                <a:gd name="T8" fmla="*/ 2 w 18"/>
                <a:gd name="T9" fmla="*/ 10 h 28"/>
                <a:gd name="T10" fmla="*/ 0 w 18"/>
                <a:gd name="T11" fmla="*/ 10 h 28"/>
                <a:gd name="T12" fmla="*/ 0 w 18"/>
                <a:gd name="T13" fmla="*/ 8 h 28"/>
                <a:gd name="T14" fmla="*/ 0 w 18"/>
                <a:gd name="T15" fmla="*/ 4 h 28"/>
                <a:gd name="T16" fmla="*/ 1 w 18"/>
                <a:gd name="T17" fmla="*/ 2 h 28"/>
                <a:gd name="T18" fmla="*/ 3 w 18"/>
                <a:gd name="T19" fmla="*/ 0 h 28"/>
                <a:gd name="T20" fmla="*/ 4 w 18"/>
                <a:gd name="T21" fmla="*/ 0 h 28"/>
                <a:gd name="T22" fmla="*/ 5 w 18"/>
                <a:gd name="T23" fmla="*/ 0 h 28"/>
                <a:gd name="T24" fmla="*/ 5 w 18"/>
                <a:gd name="T25" fmla="*/ 1 h 28"/>
                <a:gd name="T26" fmla="*/ 6 w 18"/>
                <a:gd name="T27" fmla="*/ 3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28">
                  <a:moveTo>
                    <a:pt x="18" y="7"/>
                  </a:moveTo>
                  <a:lnTo>
                    <a:pt x="16" y="14"/>
                  </a:lnTo>
                  <a:lnTo>
                    <a:pt x="15" y="19"/>
                  </a:lnTo>
                  <a:lnTo>
                    <a:pt x="12" y="25"/>
                  </a:lnTo>
                  <a:lnTo>
                    <a:pt x="7" y="28"/>
                  </a:lnTo>
                  <a:lnTo>
                    <a:pt x="1" y="28"/>
                  </a:lnTo>
                  <a:lnTo>
                    <a:pt x="0" y="21"/>
                  </a:lnTo>
                  <a:lnTo>
                    <a:pt x="0" y="12"/>
                  </a:lnTo>
                  <a:lnTo>
                    <a:pt x="4" y="5"/>
                  </a:lnTo>
                  <a:lnTo>
                    <a:pt x="9" y="0"/>
                  </a:lnTo>
                  <a:lnTo>
                    <a:pt x="12" y="0"/>
                  </a:lnTo>
                  <a:lnTo>
                    <a:pt x="14" y="1"/>
                  </a:lnTo>
                  <a:lnTo>
                    <a:pt x="16" y="4"/>
                  </a:lnTo>
                  <a:lnTo>
                    <a:pt x="18"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34" name="Freeform 20">
              <a:extLst>
                <a:ext uri="{FF2B5EF4-FFF2-40B4-BE49-F238E27FC236}">
                  <a16:creationId xmlns:a16="http://schemas.microsoft.com/office/drawing/2014/main" id="{40F0CB6A-0626-4318-90CE-3538D8DF31DF}"/>
                </a:ext>
              </a:extLst>
            </p:cNvPr>
            <p:cNvSpPr>
              <a:spLocks/>
            </p:cNvSpPr>
            <p:nvPr/>
          </p:nvSpPr>
          <p:spPr bwMode="auto">
            <a:xfrm>
              <a:off x="592" y="318"/>
              <a:ext cx="92" cy="71"/>
            </a:xfrm>
            <a:custGeom>
              <a:avLst/>
              <a:gdLst>
                <a:gd name="T0" fmla="*/ 92 w 276"/>
                <a:gd name="T1" fmla="*/ 8 h 212"/>
                <a:gd name="T2" fmla="*/ 90 w 276"/>
                <a:gd name="T3" fmla="*/ 12 h 212"/>
                <a:gd name="T4" fmla="*/ 89 w 276"/>
                <a:gd name="T5" fmla="*/ 15 h 212"/>
                <a:gd name="T6" fmla="*/ 87 w 276"/>
                <a:gd name="T7" fmla="*/ 19 h 212"/>
                <a:gd name="T8" fmla="*/ 86 w 276"/>
                <a:gd name="T9" fmla="*/ 23 h 212"/>
                <a:gd name="T10" fmla="*/ 84 w 276"/>
                <a:gd name="T11" fmla="*/ 26 h 212"/>
                <a:gd name="T12" fmla="*/ 82 w 276"/>
                <a:gd name="T13" fmla="*/ 30 h 212"/>
                <a:gd name="T14" fmla="*/ 80 w 276"/>
                <a:gd name="T15" fmla="*/ 33 h 212"/>
                <a:gd name="T16" fmla="*/ 78 w 276"/>
                <a:gd name="T17" fmla="*/ 37 h 212"/>
                <a:gd name="T18" fmla="*/ 77 w 276"/>
                <a:gd name="T19" fmla="*/ 32 h 212"/>
                <a:gd name="T20" fmla="*/ 74 w 276"/>
                <a:gd name="T21" fmla="*/ 27 h 212"/>
                <a:gd name="T22" fmla="*/ 71 w 276"/>
                <a:gd name="T23" fmla="*/ 22 h 212"/>
                <a:gd name="T24" fmla="*/ 66 w 276"/>
                <a:gd name="T25" fmla="*/ 19 h 212"/>
                <a:gd name="T26" fmla="*/ 64 w 276"/>
                <a:gd name="T27" fmla="*/ 18 h 212"/>
                <a:gd name="T28" fmla="*/ 62 w 276"/>
                <a:gd name="T29" fmla="*/ 17 h 212"/>
                <a:gd name="T30" fmla="*/ 59 w 276"/>
                <a:gd name="T31" fmla="*/ 16 h 212"/>
                <a:gd name="T32" fmla="*/ 57 w 276"/>
                <a:gd name="T33" fmla="*/ 16 h 212"/>
                <a:gd name="T34" fmla="*/ 55 w 276"/>
                <a:gd name="T35" fmla="*/ 15 h 212"/>
                <a:gd name="T36" fmla="*/ 52 w 276"/>
                <a:gd name="T37" fmla="*/ 15 h 212"/>
                <a:gd name="T38" fmla="*/ 50 w 276"/>
                <a:gd name="T39" fmla="*/ 15 h 212"/>
                <a:gd name="T40" fmla="*/ 47 w 276"/>
                <a:gd name="T41" fmla="*/ 16 h 212"/>
                <a:gd name="T42" fmla="*/ 40 w 276"/>
                <a:gd name="T43" fmla="*/ 19 h 212"/>
                <a:gd name="T44" fmla="*/ 35 w 276"/>
                <a:gd name="T45" fmla="*/ 23 h 212"/>
                <a:gd name="T46" fmla="*/ 31 w 276"/>
                <a:gd name="T47" fmla="*/ 28 h 212"/>
                <a:gd name="T48" fmla="*/ 28 w 276"/>
                <a:gd name="T49" fmla="*/ 34 h 212"/>
                <a:gd name="T50" fmla="*/ 25 w 276"/>
                <a:gd name="T51" fmla="*/ 40 h 212"/>
                <a:gd name="T52" fmla="*/ 23 w 276"/>
                <a:gd name="T53" fmla="*/ 46 h 212"/>
                <a:gd name="T54" fmla="*/ 21 w 276"/>
                <a:gd name="T55" fmla="*/ 52 h 212"/>
                <a:gd name="T56" fmla="*/ 18 w 276"/>
                <a:gd name="T57" fmla="*/ 58 h 212"/>
                <a:gd name="T58" fmla="*/ 17 w 276"/>
                <a:gd name="T59" fmla="*/ 61 h 212"/>
                <a:gd name="T60" fmla="*/ 15 w 276"/>
                <a:gd name="T61" fmla="*/ 63 h 212"/>
                <a:gd name="T62" fmla="*/ 13 w 276"/>
                <a:gd name="T63" fmla="*/ 65 h 212"/>
                <a:gd name="T64" fmla="*/ 10 w 276"/>
                <a:gd name="T65" fmla="*/ 66 h 212"/>
                <a:gd name="T66" fmla="*/ 8 w 276"/>
                <a:gd name="T67" fmla="*/ 68 h 212"/>
                <a:gd name="T68" fmla="*/ 5 w 276"/>
                <a:gd name="T69" fmla="*/ 69 h 212"/>
                <a:gd name="T70" fmla="*/ 2 w 276"/>
                <a:gd name="T71" fmla="*/ 70 h 212"/>
                <a:gd name="T72" fmla="*/ 0 w 276"/>
                <a:gd name="T73" fmla="*/ 71 h 212"/>
                <a:gd name="T74" fmla="*/ 1 w 276"/>
                <a:gd name="T75" fmla="*/ 61 h 212"/>
                <a:gd name="T76" fmla="*/ 2 w 276"/>
                <a:gd name="T77" fmla="*/ 51 h 212"/>
                <a:gd name="T78" fmla="*/ 5 w 276"/>
                <a:gd name="T79" fmla="*/ 42 h 212"/>
                <a:gd name="T80" fmla="*/ 9 w 276"/>
                <a:gd name="T81" fmla="*/ 33 h 212"/>
                <a:gd name="T82" fmla="*/ 13 w 276"/>
                <a:gd name="T83" fmla="*/ 25 h 212"/>
                <a:gd name="T84" fmla="*/ 19 w 276"/>
                <a:gd name="T85" fmla="*/ 18 h 212"/>
                <a:gd name="T86" fmla="*/ 26 w 276"/>
                <a:gd name="T87" fmla="*/ 11 h 212"/>
                <a:gd name="T88" fmla="*/ 34 w 276"/>
                <a:gd name="T89" fmla="*/ 5 h 212"/>
                <a:gd name="T90" fmla="*/ 41 w 276"/>
                <a:gd name="T91" fmla="*/ 1 h 212"/>
                <a:gd name="T92" fmla="*/ 48 w 276"/>
                <a:gd name="T93" fmla="*/ 0 h 212"/>
                <a:gd name="T94" fmla="*/ 55 w 276"/>
                <a:gd name="T95" fmla="*/ 1 h 212"/>
                <a:gd name="T96" fmla="*/ 63 w 276"/>
                <a:gd name="T97" fmla="*/ 2 h 212"/>
                <a:gd name="T98" fmla="*/ 70 w 276"/>
                <a:gd name="T99" fmla="*/ 4 h 212"/>
                <a:gd name="T100" fmla="*/ 78 w 276"/>
                <a:gd name="T101" fmla="*/ 6 h 212"/>
                <a:gd name="T102" fmla="*/ 85 w 276"/>
                <a:gd name="T103" fmla="*/ 8 h 212"/>
                <a:gd name="T104" fmla="*/ 92 w 276"/>
                <a:gd name="T105" fmla="*/ 8 h 2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76" h="212">
                  <a:moveTo>
                    <a:pt x="276" y="25"/>
                  </a:moveTo>
                  <a:lnTo>
                    <a:pt x="271" y="37"/>
                  </a:lnTo>
                  <a:lnTo>
                    <a:pt x="267" y="46"/>
                  </a:lnTo>
                  <a:lnTo>
                    <a:pt x="262" y="58"/>
                  </a:lnTo>
                  <a:lnTo>
                    <a:pt x="257" y="69"/>
                  </a:lnTo>
                  <a:lnTo>
                    <a:pt x="252" y="79"/>
                  </a:lnTo>
                  <a:lnTo>
                    <a:pt x="247" y="90"/>
                  </a:lnTo>
                  <a:lnTo>
                    <a:pt x="240" y="100"/>
                  </a:lnTo>
                  <a:lnTo>
                    <a:pt x="233" y="110"/>
                  </a:lnTo>
                  <a:lnTo>
                    <a:pt x="230" y="96"/>
                  </a:lnTo>
                  <a:lnTo>
                    <a:pt x="223" y="82"/>
                  </a:lnTo>
                  <a:lnTo>
                    <a:pt x="212" y="67"/>
                  </a:lnTo>
                  <a:lnTo>
                    <a:pt x="199" y="58"/>
                  </a:lnTo>
                  <a:lnTo>
                    <a:pt x="192" y="55"/>
                  </a:lnTo>
                  <a:lnTo>
                    <a:pt x="185" y="52"/>
                  </a:lnTo>
                  <a:lnTo>
                    <a:pt x="178" y="49"/>
                  </a:lnTo>
                  <a:lnTo>
                    <a:pt x="171" y="48"/>
                  </a:lnTo>
                  <a:lnTo>
                    <a:pt x="164" y="46"/>
                  </a:lnTo>
                  <a:lnTo>
                    <a:pt x="156" y="46"/>
                  </a:lnTo>
                  <a:lnTo>
                    <a:pt x="149" y="46"/>
                  </a:lnTo>
                  <a:lnTo>
                    <a:pt x="140" y="48"/>
                  </a:lnTo>
                  <a:lnTo>
                    <a:pt x="121" y="56"/>
                  </a:lnTo>
                  <a:lnTo>
                    <a:pt x="105" y="69"/>
                  </a:lnTo>
                  <a:lnTo>
                    <a:pt x="94" y="84"/>
                  </a:lnTo>
                  <a:lnTo>
                    <a:pt x="84" y="101"/>
                  </a:lnTo>
                  <a:lnTo>
                    <a:pt x="76" y="119"/>
                  </a:lnTo>
                  <a:lnTo>
                    <a:pt x="69" y="138"/>
                  </a:lnTo>
                  <a:lnTo>
                    <a:pt x="62" y="156"/>
                  </a:lnTo>
                  <a:lnTo>
                    <a:pt x="55" y="174"/>
                  </a:lnTo>
                  <a:lnTo>
                    <a:pt x="51" y="181"/>
                  </a:lnTo>
                  <a:lnTo>
                    <a:pt x="45" y="188"/>
                  </a:lnTo>
                  <a:lnTo>
                    <a:pt x="38" y="194"/>
                  </a:lnTo>
                  <a:lnTo>
                    <a:pt x="31" y="198"/>
                  </a:lnTo>
                  <a:lnTo>
                    <a:pt x="24" y="202"/>
                  </a:lnTo>
                  <a:lnTo>
                    <a:pt x="16" y="205"/>
                  </a:lnTo>
                  <a:lnTo>
                    <a:pt x="7" y="209"/>
                  </a:lnTo>
                  <a:lnTo>
                    <a:pt x="0" y="212"/>
                  </a:lnTo>
                  <a:lnTo>
                    <a:pt x="2" y="182"/>
                  </a:lnTo>
                  <a:lnTo>
                    <a:pt x="6" y="153"/>
                  </a:lnTo>
                  <a:lnTo>
                    <a:pt x="14" y="126"/>
                  </a:lnTo>
                  <a:lnTo>
                    <a:pt x="26" y="100"/>
                  </a:lnTo>
                  <a:lnTo>
                    <a:pt x="40" y="76"/>
                  </a:lnTo>
                  <a:lnTo>
                    <a:pt x="56" y="53"/>
                  </a:lnTo>
                  <a:lnTo>
                    <a:pt x="77" y="32"/>
                  </a:lnTo>
                  <a:lnTo>
                    <a:pt x="101" y="14"/>
                  </a:lnTo>
                  <a:lnTo>
                    <a:pt x="122" y="4"/>
                  </a:lnTo>
                  <a:lnTo>
                    <a:pt x="145" y="0"/>
                  </a:lnTo>
                  <a:lnTo>
                    <a:pt x="166" y="2"/>
                  </a:lnTo>
                  <a:lnTo>
                    <a:pt x="188" y="6"/>
                  </a:lnTo>
                  <a:lnTo>
                    <a:pt x="210" y="11"/>
                  </a:lnTo>
                  <a:lnTo>
                    <a:pt x="233" y="18"/>
                  </a:lnTo>
                  <a:lnTo>
                    <a:pt x="254" y="24"/>
                  </a:lnTo>
                  <a:lnTo>
                    <a:pt x="276" y="2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35" name="Freeform 21">
              <a:extLst>
                <a:ext uri="{FF2B5EF4-FFF2-40B4-BE49-F238E27FC236}">
                  <a16:creationId xmlns:a16="http://schemas.microsoft.com/office/drawing/2014/main" id="{04C4515C-809E-4897-AE52-4310E6E7911B}"/>
                </a:ext>
              </a:extLst>
            </p:cNvPr>
            <p:cNvSpPr>
              <a:spLocks/>
            </p:cNvSpPr>
            <p:nvPr/>
          </p:nvSpPr>
          <p:spPr bwMode="auto">
            <a:xfrm>
              <a:off x="821" y="320"/>
              <a:ext cx="19" cy="23"/>
            </a:xfrm>
            <a:custGeom>
              <a:avLst/>
              <a:gdLst>
                <a:gd name="T0" fmla="*/ 0 w 59"/>
                <a:gd name="T1" fmla="*/ 9 h 69"/>
                <a:gd name="T2" fmla="*/ 15 w 59"/>
                <a:gd name="T3" fmla="*/ 0 h 69"/>
                <a:gd name="T4" fmla="*/ 19 w 59"/>
                <a:gd name="T5" fmla="*/ 23 h 69"/>
                <a:gd name="T6" fmla="*/ 0 w 59"/>
                <a:gd name="T7" fmla="*/ 9 h 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 h="69">
                  <a:moveTo>
                    <a:pt x="0" y="28"/>
                  </a:moveTo>
                  <a:lnTo>
                    <a:pt x="47" y="0"/>
                  </a:lnTo>
                  <a:lnTo>
                    <a:pt x="59" y="69"/>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36" name="Freeform 22">
              <a:extLst>
                <a:ext uri="{FF2B5EF4-FFF2-40B4-BE49-F238E27FC236}">
                  <a16:creationId xmlns:a16="http://schemas.microsoft.com/office/drawing/2014/main" id="{C8818EA8-38CF-43A1-ADD9-63BAD1198232}"/>
                </a:ext>
              </a:extLst>
            </p:cNvPr>
            <p:cNvSpPr>
              <a:spLocks/>
            </p:cNvSpPr>
            <p:nvPr/>
          </p:nvSpPr>
          <p:spPr bwMode="auto">
            <a:xfrm>
              <a:off x="800" y="336"/>
              <a:ext cx="17" cy="28"/>
            </a:xfrm>
            <a:custGeom>
              <a:avLst/>
              <a:gdLst>
                <a:gd name="T0" fmla="*/ 17 w 53"/>
                <a:gd name="T1" fmla="*/ 28 h 83"/>
                <a:gd name="T2" fmla="*/ 15 w 53"/>
                <a:gd name="T3" fmla="*/ 26 h 83"/>
                <a:gd name="T4" fmla="*/ 13 w 53"/>
                <a:gd name="T5" fmla="*/ 23 h 83"/>
                <a:gd name="T6" fmla="*/ 12 w 53"/>
                <a:gd name="T7" fmla="*/ 21 h 83"/>
                <a:gd name="T8" fmla="*/ 9 w 53"/>
                <a:gd name="T9" fmla="*/ 19 h 83"/>
                <a:gd name="T10" fmla="*/ 7 w 53"/>
                <a:gd name="T11" fmla="*/ 17 h 83"/>
                <a:gd name="T12" fmla="*/ 5 w 53"/>
                <a:gd name="T13" fmla="*/ 15 h 83"/>
                <a:gd name="T14" fmla="*/ 3 w 53"/>
                <a:gd name="T15" fmla="*/ 13 h 83"/>
                <a:gd name="T16" fmla="*/ 0 w 53"/>
                <a:gd name="T17" fmla="*/ 12 h 83"/>
                <a:gd name="T18" fmla="*/ 2 w 53"/>
                <a:gd name="T19" fmla="*/ 8 h 83"/>
                <a:gd name="T20" fmla="*/ 5 w 53"/>
                <a:gd name="T21" fmla="*/ 5 h 83"/>
                <a:gd name="T22" fmla="*/ 8 w 53"/>
                <a:gd name="T23" fmla="*/ 3 h 83"/>
                <a:gd name="T24" fmla="*/ 12 w 53"/>
                <a:gd name="T25" fmla="*/ 0 h 83"/>
                <a:gd name="T26" fmla="*/ 14 w 53"/>
                <a:gd name="T27" fmla="*/ 6 h 83"/>
                <a:gd name="T28" fmla="*/ 15 w 53"/>
                <a:gd name="T29" fmla="*/ 14 h 83"/>
                <a:gd name="T30" fmla="*/ 16 w 53"/>
                <a:gd name="T31" fmla="*/ 21 h 83"/>
                <a:gd name="T32" fmla="*/ 17 w 53"/>
                <a:gd name="T33" fmla="*/ 28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83">
                  <a:moveTo>
                    <a:pt x="53" y="83"/>
                  </a:moveTo>
                  <a:lnTo>
                    <a:pt x="47" y="76"/>
                  </a:lnTo>
                  <a:lnTo>
                    <a:pt x="42" y="69"/>
                  </a:lnTo>
                  <a:lnTo>
                    <a:pt x="36" y="62"/>
                  </a:lnTo>
                  <a:lnTo>
                    <a:pt x="29" y="55"/>
                  </a:lnTo>
                  <a:lnTo>
                    <a:pt x="22" y="49"/>
                  </a:lnTo>
                  <a:lnTo>
                    <a:pt x="15" y="43"/>
                  </a:lnTo>
                  <a:lnTo>
                    <a:pt x="8" y="39"/>
                  </a:lnTo>
                  <a:lnTo>
                    <a:pt x="0" y="35"/>
                  </a:lnTo>
                  <a:lnTo>
                    <a:pt x="5" y="24"/>
                  </a:lnTo>
                  <a:lnTo>
                    <a:pt x="15" y="15"/>
                  </a:lnTo>
                  <a:lnTo>
                    <a:pt x="26" y="8"/>
                  </a:lnTo>
                  <a:lnTo>
                    <a:pt x="36" y="0"/>
                  </a:lnTo>
                  <a:lnTo>
                    <a:pt x="43" y="19"/>
                  </a:lnTo>
                  <a:lnTo>
                    <a:pt x="47" y="41"/>
                  </a:lnTo>
                  <a:lnTo>
                    <a:pt x="50" y="62"/>
                  </a:lnTo>
                  <a:lnTo>
                    <a:pt x="53"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37" name="Freeform 23">
              <a:extLst>
                <a:ext uri="{FF2B5EF4-FFF2-40B4-BE49-F238E27FC236}">
                  <a16:creationId xmlns:a16="http://schemas.microsoft.com/office/drawing/2014/main" id="{45CA723B-2977-4854-9E0B-7A7F2D6D6795}"/>
                </a:ext>
              </a:extLst>
            </p:cNvPr>
            <p:cNvSpPr>
              <a:spLocks/>
            </p:cNvSpPr>
            <p:nvPr/>
          </p:nvSpPr>
          <p:spPr bwMode="auto">
            <a:xfrm>
              <a:off x="553" y="338"/>
              <a:ext cx="168" cy="227"/>
            </a:xfrm>
            <a:custGeom>
              <a:avLst/>
              <a:gdLst>
                <a:gd name="T0" fmla="*/ 153 w 504"/>
                <a:gd name="T1" fmla="*/ 42 h 680"/>
                <a:gd name="T2" fmla="*/ 140 w 504"/>
                <a:gd name="T3" fmla="*/ 66 h 680"/>
                <a:gd name="T4" fmla="*/ 123 w 504"/>
                <a:gd name="T5" fmla="*/ 90 h 680"/>
                <a:gd name="T6" fmla="*/ 111 w 504"/>
                <a:gd name="T7" fmla="*/ 138 h 680"/>
                <a:gd name="T8" fmla="*/ 102 w 504"/>
                <a:gd name="T9" fmla="*/ 187 h 680"/>
                <a:gd name="T10" fmla="*/ 74 w 504"/>
                <a:gd name="T11" fmla="*/ 211 h 680"/>
                <a:gd name="T12" fmla="*/ 60 w 504"/>
                <a:gd name="T13" fmla="*/ 215 h 680"/>
                <a:gd name="T14" fmla="*/ 45 w 504"/>
                <a:gd name="T15" fmla="*/ 218 h 680"/>
                <a:gd name="T16" fmla="*/ 29 w 504"/>
                <a:gd name="T17" fmla="*/ 220 h 680"/>
                <a:gd name="T18" fmla="*/ 14 w 504"/>
                <a:gd name="T19" fmla="*/ 223 h 680"/>
                <a:gd name="T20" fmla="*/ 0 w 504"/>
                <a:gd name="T21" fmla="*/ 227 h 680"/>
                <a:gd name="T22" fmla="*/ 14 w 504"/>
                <a:gd name="T23" fmla="*/ 218 h 680"/>
                <a:gd name="T24" fmla="*/ 31 w 504"/>
                <a:gd name="T25" fmla="*/ 213 h 680"/>
                <a:gd name="T26" fmla="*/ 49 w 504"/>
                <a:gd name="T27" fmla="*/ 208 h 680"/>
                <a:gd name="T28" fmla="*/ 65 w 504"/>
                <a:gd name="T29" fmla="*/ 202 h 680"/>
                <a:gd name="T30" fmla="*/ 78 w 504"/>
                <a:gd name="T31" fmla="*/ 189 h 680"/>
                <a:gd name="T32" fmla="*/ 77 w 504"/>
                <a:gd name="T33" fmla="*/ 184 h 680"/>
                <a:gd name="T34" fmla="*/ 70 w 504"/>
                <a:gd name="T35" fmla="*/ 187 h 680"/>
                <a:gd name="T36" fmla="*/ 62 w 504"/>
                <a:gd name="T37" fmla="*/ 191 h 680"/>
                <a:gd name="T38" fmla="*/ 46 w 504"/>
                <a:gd name="T39" fmla="*/ 196 h 680"/>
                <a:gd name="T40" fmla="*/ 29 w 504"/>
                <a:gd name="T41" fmla="*/ 201 h 680"/>
                <a:gd name="T42" fmla="*/ 27 w 504"/>
                <a:gd name="T43" fmla="*/ 199 h 680"/>
                <a:gd name="T44" fmla="*/ 51 w 504"/>
                <a:gd name="T45" fmla="*/ 184 h 680"/>
                <a:gd name="T46" fmla="*/ 72 w 504"/>
                <a:gd name="T47" fmla="*/ 164 h 680"/>
                <a:gd name="T48" fmla="*/ 69 w 504"/>
                <a:gd name="T49" fmla="*/ 159 h 680"/>
                <a:gd name="T50" fmla="*/ 54 w 504"/>
                <a:gd name="T51" fmla="*/ 165 h 680"/>
                <a:gd name="T52" fmla="*/ 40 w 504"/>
                <a:gd name="T53" fmla="*/ 168 h 680"/>
                <a:gd name="T54" fmla="*/ 56 w 504"/>
                <a:gd name="T55" fmla="*/ 159 h 680"/>
                <a:gd name="T56" fmla="*/ 71 w 504"/>
                <a:gd name="T57" fmla="*/ 149 h 680"/>
                <a:gd name="T58" fmla="*/ 75 w 504"/>
                <a:gd name="T59" fmla="*/ 139 h 680"/>
                <a:gd name="T60" fmla="*/ 65 w 504"/>
                <a:gd name="T61" fmla="*/ 141 h 680"/>
                <a:gd name="T62" fmla="*/ 54 w 504"/>
                <a:gd name="T63" fmla="*/ 142 h 680"/>
                <a:gd name="T64" fmla="*/ 70 w 504"/>
                <a:gd name="T65" fmla="*/ 132 h 680"/>
                <a:gd name="T66" fmla="*/ 91 w 504"/>
                <a:gd name="T67" fmla="*/ 105 h 680"/>
                <a:gd name="T68" fmla="*/ 109 w 504"/>
                <a:gd name="T69" fmla="*/ 77 h 680"/>
                <a:gd name="T70" fmla="*/ 85 w 504"/>
                <a:gd name="T71" fmla="*/ 79 h 680"/>
                <a:gd name="T72" fmla="*/ 61 w 504"/>
                <a:gd name="T73" fmla="*/ 78 h 680"/>
                <a:gd name="T74" fmla="*/ 55 w 504"/>
                <a:gd name="T75" fmla="*/ 73 h 680"/>
                <a:gd name="T76" fmla="*/ 81 w 504"/>
                <a:gd name="T77" fmla="*/ 71 h 680"/>
                <a:gd name="T78" fmla="*/ 106 w 504"/>
                <a:gd name="T79" fmla="*/ 61 h 680"/>
                <a:gd name="T80" fmla="*/ 128 w 504"/>
                <a:gd name="T81" fmla="*/ 46 h 680"/>
                <a:gd name="T82" fmla="*/ 148 w 504"/>
                <a:gd name="T83" fmla="*/ 26 h 680"/>
                <a:gd name="T84" fmla="*/ 163 w 504"/>
                <a:gd name="T85" fmla="*/ 4 h 680"/>
                <a:gd name="T86" fmla="*/ 163 w 504"/>
                <a:gd name="T87" fmla="*/ 11 h 6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04" h="680">
                  <a:moveTo>
                    <a:pt x="476" y="72"/>
                  </a:moveTo>
                  <a:lnTo>
                    <a:pt x="469" y="99"/>
                  </a:lnTo>
                  <a:lnTo>
                    <a:pt x="460" y="125"/>
                  </a:lnTo>
                  <a:lnTo>
                    <a:pt x="448" y="149"/>
                  </a:lnTo>
                  <a:lnTo>
                    <a:pt x="434" y="173"/>
                  </a:lnTo>
                  <a:lnTo>
                    <a:pt x="420" y="197"/>
                  </a:lnTo>
                  <a:lnTo>
                    <a:pt x="404" y="220"/>
                  </a:lnTo>
                  <a:lnTo>
                    <a:pt x="387" y="244"/>
                  </a:lnTo>
                  <a:lnTo>
                    <a:pt x="370" y="269"/>
                  </a:lnTo>
                  <a:lnTo>
                    <a:pt x="349" y="313"/>
                  </a:lnTo>
                  <a:lnTo>
                    <a:pt x="339" y="361"/>
                  </a:lnTo>
                  <a:lnTo>
                    <a:pt x="333" y="412"/>
                  </a:lnTo>
                  <a:lnTo>
                    <a:pt x="329" y="464"/>
                  </a:lnTo>
                  <a:lnTo>
                    <a:pt x="322" y="515"/>
                  </a:lnTo>
                  <a:lnTo>
                    <a:pt x="307" y="559"/>
                  </a:lnTo>
                  <a:lnTo>
                    <a:pt x="279" y="597"/>
                  </a:lnTo>
                  <a:lnTo>
                    <a:pt x="235" y="627"/>
                  </a:lnTo>
                  <a:lnTo>
                    <a:pt x="221" y="632"/>
                  </a:lnTo>
                  <a:lnTo>
                    <a:pt x="207" y="637"/>
                  </a:lnTo>
                  <a:lnTo>
                    <a:pt x="193" y="641"/>
                  </a:lnTo>
                  <a:lnTo>
                    <a:pt x="179" y="645"/>
                  </a:lnTo>
                  <a:lnTo>
                    <a:pt x="164" y="648"/>
                  </a:lnTo>
                  <a:lnTo>
                    <a:pt x="149" y="651"/>
                  </a:lnTo>
                  <a:lnTo>
                    <a:pt x="135" y="653"/>
                  </a:lnTo>
                  <a:lnTo>
                    <a:pt x="119" y="655"/>
                  </a:lnTo>
                  <a:lnTo>
                    <a:pt x="104" y="658"/>
                  </a:lnTo>
                  <a:lnTo>
                    <a:pt x="88" y="659"/>
                  </a:lnTo>
                  <a:lnTo>
                    <a:pt x="73" y="662"/>
                  </a:lnTo>
                  <a:lnTo>
                    <a:pt x="57" y="665"/>
                  </a:lnTo>
                  <a:lnTo>
                    <a:pt x="43" y="667"/>
                  </a:lnTo>
                  <a:lnTo>
                    <a:pt x="28" y="672"/>
                  </a:lnTo>
                  <a:lnTo>
                    <a:pt x="14" y="676"/>
                  </a:lnTo>
                  <a:lnTo>
                    <a:pt x="0" y="680"/>
                  </a:lnTo>
                  <a:lnTo>
                    <a:pt x="13" y="669"/>
                  </a:lnTo>
                  <a:lnTo>
                    <a:pt x="28" y="660"/>
                  </a:lnTo>
                  <a:lnTo>
                    <a:pt x="43" y="652"/>
                  </a:lnTo>
                  <a:lnTo>
                    <a:pt x="60" y="646"/>
                  </a:lnTo>
                  <a:lnTo>
                    <a:pt x="77" y="641"/>
                  </a:lnTo>
                  <a:lnTo>
                    <a:pt x="94" y="637"/>
                  </a:lnTo>
                  <a:lnTo>
                    <a:pt x="111" y="632"/>
                  </a:lnTo>
                  <a:lnTo>
                    <a:pt x="129" y="628"/>
                  </a:lnTo>
                  <a:lnTo>
                    <a:pt x="146" y="624"/>
                  </a:lnTo>
                  <a:lnTo>
                    <a:pt x="163" y="618"/>
                  </a:lnTo>
                  <a:lnTo>
                    <a:pt x="179" y="613"/>
                  </a:lnTo>
                  <a:lnTo>
                    <a:pt x="195" y="604"/>
                  </a:lnTo>
                  <a:lnTo>
                    <a:pt x="210" y="593"/>
                  </a:lnTo>
                  <a:lnTo>
                    <a:pt x="223" y="582"/>
                  </a:lnTo>
                  <a:lnTo>
                    <a:pt x="235" y="566"/>
                  </a:lnTo>
                  <a:lnTo>
                    <a:pt x="245" y="548"/>
                  </a:lnTo>
                  <a:lnTo>
                    <a:pt x="238" y="550"/>
                  </a:lnTo>
                  <a:lnTo>
                    <a:pt x="231" y="551"/>
                  </a:lnTo>
                  <a:lnTo>
                    <a:pt x="224" y="554"/>
                  </a:lnTo>
                  <a:lnTo>
                    <a:pt x="216" y="558"/>
                  </a:lnTo>
                  <a:lnTo>
                    <a:pt x="209" y="561"/>
                  </a:lnTo>
                  <a:lnTo>
                    <a:pt x="202" y="565"/>
                  </a:lnTo>
                  <a:lnTo>
                    <a:pt x="195" y="569"/>
                  </a:lnTo>
                  <a:lnTo>
                    <a:pt x="186" y="572"/>
                  </a:lnTo>
                  <a:lnTo>
                    <a:pt x="170" y="576"/>
                  </a:lnTo>
                  <a:lnTo>
                    <a:pt x="154" y="582"/>
                  </a:lnTo>
                  <a:lnTo>
                    <a:pt x="137" y="587"/>
                  </a:lnTo>
                  <a:lnTo>
                    <a:pt x="122" y="592"/>
                  </a:lnTo>
                  <a:lnTo>
                    <a:pt x="105" y="597"/>
                  </a:lnTo>
                  <a:lnTo>
                    <a:pt x="88" y="601"/>
                  </a:lnTo>
                  <a:lnTo>
                    <a:pt x="71" y="606"/>
                  </a:lnTo>
                  <a:lnTo>
                    <a:pt x="55" y="608"/>
                  </a:lnTo>
                  <a:lnTo>
                    <a:pt x="80" y="596"/>
                  </a:lnTo>
                  <a:lnTo>
                    <a:pt x="105" y="582"/>
                  </a:lnTo>
                  <a:lnTo>
                    <a:pt x="129" y="566"/>
                  </a:lnTo>
                  <a:lnTo>
                    <a:pt x="153" y="550"/>
                  </a:lnTo>
                  <a:lnTo>
                    <a:pt x="175" y="531"/>
                  </a:lnTo>
                  <a:lnTo>
                    <a:pt x="198" y="512"/>
                  </a:lnTo>
                  <a:lnTo>
                    <a:pt x="217" y="491"/>
                  </a:lnTo>
                  <a:lnTo>
                    <a:pt x="235" y="467"/>
                  </a:lnTo>
                  <a:lnTo>
                    <a:pt x="221" y="471"/>
                  </a:lnTo>
                  <a:lnTo>
                    <a:pt x="207" y="477"/>
                  </a:lnTo>
                  <a:lnTo>
                    <a:pt x="192" y="482"/>
                  </a:lnTo>
                  <a:lnTo>
                    <a:pt x="178" y="488"/>
                  </a:lnTo>
                  <a:lnTo>
                    <a:pt x="163" y="495"/>
                  </a:lnTo>
                  <a:lnTo>
                    <a:pt x="149" y="499"/>
                  </a:lnTo>
                  <a:lnTo>
                    <a:pt x="133" y="502"/>
                  </a:lnTo>
                  <a:lnTo>
                    <a:pt x="119" y="502"/>
                  </a:lnTo>
                  <a:lnTo>
                    <a:pt x="135" y="494"/>
                  </a:lnTo>
                  <a:lnTo>
                    <a:pt x="151" y="487"/>
                  </a:lnTo>
                  <a:lnTo>
                    <a:pt x="168" y="477"/>
                  </a:lnTo>
                  <a:lnTo>
                    <a:pt x="184" y="468"/>
                  </a:lnTo>
                  <a:lnTo>
                    <a:pt x="199" y="457"/>
                  </a:lnTo>
                  <a:lnTo>
                    <a:pt x="213" y="445"/>
                  </a:lnTo>
                  <a:lnTo>
                    <a:pt x="224" y="431"/>
                  </a:lnTo>
                  <a:lnTo>
                    <a:pt x="234" y="414"/>
                  </a:lnTo>
                  <a:lnTo>
                    <a:pt x="224" y="415"/>
                  </a:lnTo>
                  <a:lnTo>
                    <a:pt x="214" y="418"/>
                  </a:lnTo>
                  <a:lnTo>
                    <a:pt x="205" y="419"/>
                  </a:lnTo>
                  <a:lnTo>
                    <a:pt x="195" y="422"/>
                  </a:lnTo>
                  <a:lnTo>
                    <a:pt x="184" y="424"/>
                  </a:lnTo>
                  <a:lnTo>
                    <a:pt x="174" y="425"/>
                  </a:lnTo>
                  <a:lnTo>
                    <a:pt x="161" y="426"/>
                  </a:lnTo>
                  <a:lnTo>
                    <a:pt x="150" y="425"/>
                  </a:lnTo>
                  <a:lnTo>
                    <a:pt x="182" y="412"/>
                  </a:lnTo>
                  <a:lnTo>
                    <a:pt x="210" y="394"/>
                  </a:lnTo>
                  <a:lnTo>
                    <a:pt x="234" y="370"/>
                  </a:lnTo>
                  <a:lnTo>
                    <a:pt x="255" y="344"/>
                  </a:lnTo>
                  <a:lnTo>
                    <a:pt x="273" y="316"/>
                  </a:lnTo>
                  <a:lnTo>
                    <a:pt x="291" y="286"/>
                  </a:lnTo>
                  <a:lnTo>
                    <a:pt x="310" y="258"/>
                  </a:lnTo>
                  <a:lnTo>
                    <a:pt x="328" y="232"/>
                  </a:lnTo>
                  <a:lnTo>
                    <a:pt x="304" y="233"/>
                  </a:lnTo>
                  <a:lnTo>
                    <a:pt x="280" y="234"/>
                  </a:lnTo>
                  <a:lnTo>
                    <a:pt x="255" y="236"/>
                  </a:lnTo>
                  <a:lnTo>
                    <a:pt x="231" y="237"/>
                  </a:lnTo>
                  <a:lnTo>
                    <a:pt x="206" y="237"/>
                  </a:lnTo>
                  <a:lnTo>
                    <a:pt x="182" y="234"/>
                  </a:lnTo>
                  <a:lnTo>
                    <a:pt x="160" y="227"/>
                  </a:lnTo>
                  <a:lnTo>
                    <a:pt x="139" y="218"/>
                  </a:lnTo>
                  <a:lnTo>
                    <a:pt x="165" y="220"/>
                  </a:lnTo>
                  <a:lnTo>
                    <a:pt x="192" y="220"/>
                  </a:lnTo>
                  <a:lnTo>
                    <a:pt x="217" y="218"/>
                  </a:lnTo>
                  <a:lnTo>
                    <a:pt x="244" y="212"/>
                  </a:lnTo>
                  <a:lnTo>
                    <a:pt x="269" y="205"/>
                  </a:lnTo>
                  <a:lnTo>
                    <a:pt x="294" y="195"/>
                  </a:lnTo>
                  <a:lnTo>
                    <a:pt x="318" y="184"/>
                  </a:lnTo>
                  <a:lnTo>
                    <a:pt x="342" y="170"/>
                  </a:lnTo>
                  <a:lnTo>
                    <a:pt x="364" y="155"/>
                  </a:lnTo>
                  <a:lnTo>
                    <a:pt x="385" y="138"/>
                  </a:lnTo>
                  <a:lnTo>
                    <a:pt x="406" y="120"/>
                  </a:lnTo>
                  <a:lnTo>
                    <a:pt x="426" y="100"/>
                  </a:lnTo>
                  <a:lnTo>
                    <a:pt x="444" y="79"/>
                  </a:lnTo>
                  <a:lnTo>
                    <a:pt x="461" y="58"/>
                  </a:lnTo>
                  <a:lnTo>
                    <a:pt x="476" y="36"/>
                  </a:lnTo>
                  <a:lnTo>
                    <a:pt x="490" y="12"/>
                  </a:lnTo>
                  <a:lnTo>
                    <a:pt x="504" y="0"/>
                  </a:lnTo>
                  <a:lnTo>
                    <a:pt x="499" y="17"/>
                  </a:lnTo>
                  <a:lnTo>
                    <a:pt x="490" y="34"/>
                  </a:lnTo>
                  <a:lnTo>
                    <a:pt x="482" y="54"/>
                  </a:lnTo>
                  <a:lnTo>
                    <a:pt x="476"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38" name="Freeform 24">
              <a:extLst>
                <a:ext uri="{FF2B5EF4-FFF2-40B4-BE49-F238E27FC236}">
                  <a16:creationId xmlns:a16="http://schemas.microsoft.com/office/drawing/2014/main" id="{EFB40685-76E5-44AB-89AE-8981506711D1}"/>
                </a:ext>
              </a:extLst>
            </p:cNvPr>
            <p:cNvSpPr>
              <a:spLocks/>
            </p:cNvSpPr>
            <p:nvPr/>
          </p:nvSpPr>
          <p:spPr bwMode="auto">
            <a:xfrm>
              <a:off x="859" y="357"/>
              <a:ext cx="10" cy="26"/>
            </a:xfrm>
            <a:custGeom>
              <a:avLst/>
              <a:gdLst>
                <a:gd name="T0" fmla="*/ 10 w 28"/>
                <a:gd name="T1" fmla="*/ 26 h 78"/>
                <a:gd name="T2" fmla="*/ 6 w 28"/>
                <a:gd name="T3" fmla="*/ 21 h 78"/>
                <a:gd name="T4" fmla="*/ 3 w 28"/>
                <a:gd name="T5" fmla="*/ 17 h 78"/>
                <a:gd name="T6" fmla="*/ 0 w 28"/>
                <a:gd name="T7" fmla="*/ 12 h 78"/>
                <a:gd name="T8" fmla="*/ 1 w 28"/>
                <a:gd name="T9" fmla="*/ 5 h 78"/>
                <a:gd name="T10" fmla="*/ 6 w 28"/>
                <a:gd name="T11" fmla="*/ 0 h 78"/>
                <a:gd name="T12" fmla="*/ 8 w 28"/>
                <a:gd name="T13" fmla="*/ 6 h 78"/>
                <a:gd name="T14" fmla="*/ 9 w 28"/>
                <a:gd name="T15" fmla="*/ 13 h 78"/>
                <a:gd name="T16" fmla="*/ 10 w 28"/>
                <a:gd name="T17" fmla="*/ 19 h 78"/>
                <a:gd name="T18" fmla="*/ 10 w 28"/>
                <a:gd name="T19" fmla="*/ 26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78">
                  <a:moveTo>
                    <a:pt x="28" y="78"/>
                  </a:moveTo>
                  <a:lnTo>
                    <a:pt x="18" y="64"/>
                  </a:lnTo>
                  <a:lnTo>
                    <a:pt x="7" y="50"/>
                  </a:lnTo>
                  <a:lnTo>
                    <a:pt x="0" y="35"/>
                  </a:lnTo>
                  <a:lnTo>
                    <a:pt x="3" y="16"/>
                  </a:lnTo>
                  <a:lnTo>
                    <a:pt x="18" y="0"/>
                  </a:lnTo>
                  <a:lnTo>
                    <a:pt x="21" y="19"/>
                  </a:lnTo>
                  <a:lnTo>
                    <a:pt x="24" y="39"/>
                  </a:lnTo>
                  <a:lnTo>
                    <a:pt x="27" y="57"/>
                  </a:lnTo>
                  <a:lnTo>
                    <a:pt x="2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39" name="Freeform 25">
              <a:extLst>
                <a:ext uri="{FF2B5EF4-FFF2-40B4-BE49-F238E27FC236}">
                  <a16:creationId xmlns:a16="http://schemas.microsoft.com/office/drawing/2014/main" id="{19A5449C-DC7E-48BC-BA65-8A68C1AD9CA3}"/>
                </a:ext>
              </a:extLst>
            </p:cNvPr>
            <p:cNvSpPr>
              <a:spLocks/>
            </p:cNvSpPr>
            <p:nvPr/>
          </p:nvSpPr>
          <p:spPr bwMode="auto">
            <a:xfrm>
              <a:off x="774" y="358"/>
              <a:ext cx="21" cy="29"/>
            </a:xfrm>
            <a:custGeom>
              <a:avLst/>
              <a:gdLst>
                <a:gd name="T0" fmla="*/ 21 w 64"/>
                <a:gd name="T1" fmla="*/ 29 h 87"/>
                <a:gd name="T2" fmla="*/ 0 w 64"/>
                <a:gd name="T3" fmla="*/ 14 h 87"/>
                <a:gd name="T4" fmla="*/ 11 w 64"/>
                <a:gd name="T5" fmla="*/ 0 h 87"/>
                <a:gd name="T6" fmla="*/ 15 w 64"/>
                <a:gd name="T7" fmla="*/ 6 h 87"/>
                <a:gd name="T8" fmla="*/ 17 w 64"/>
                <a:gd name="T9" fmla="*/ 14 h 87"/>
                <a:gd name="T10" fmla="*/ 19 w 64"/>
                <a:gd name="T11" fmla="*/ 21 h 87"/>
                <a:gd name="T12" fmla="*/ 21 w 64"/>
                <a:gd name="T13" fmla="*/ 29 h 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87">
                  <a:moveTo>
                    <a:pt x="64" y="87"/>
                  </a:moveTo>
                  <a:lnTo>
                    <a:pt x="0" y="42"/>
                  </a:lnTo>
                  <a:lnTo>
                    <a:pt x="35" y="0"/>
                  </a:lnTo>
                  <a:lnTo>
                    <a:pt x="45" y="19"/>
                  </a:lnTo>
                  <a:lnTo>
                    <a:pt x="52" y="42"/>
                  </a:lnTo>
                  <a:lnTo>
                    <a:pt x="57" y="64"/>
                  </a:lnTo>
                  <a:lnTo>
                    <a:pt x="64"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40" name="Freeform 26">
              <a:extLst>
                <a:ext uri="{FF2B5EF4-FFF2-40B4-BE49-F238E27FC236}">
                  <a16:creationId xmlns:a16="http://schemas.microsoft.com/office/drawing/2014/main" id="{6B0F57B0-314B-4F68-AED0-D765499A9FFA}"/>
                </a:ext>
              </a:extLst>
            </p:cNvPr>
            <p:cNvSpPr>
              <a:spLocks/>
            </p:cNvSpPr>
            <p:nvPr/>
          </p:nvSpPr>
          <p:spPr bwMode="auto">
            <a:xfrm>
              <a:off x="712" y="367"/>
              <a:ext cx="24" cy="40"/>
            </a:xfrm>
            <a:custGeom>
              <a:avLst/>
              <a:gdLst>
                <a:gd name="T0" fmla="*/ 15 w 72"/>
                <a:gd name="T1" fmla="*/ 17 h 120"/>
                <a:gd name="T2" fmla="*/ 13 w 72"/>
                <a:gd name="T3" fmla="*/ 24 h 120"/>
                <a:gd name="T4" fmla="*/ 11 w 72"/>
                <a:gd name="T5" fmla="*/ 31 h 120"/>
                <a:gd name="T6" fmla="*/ 8 w 72"/>
                <a:gd name="T7" fmla="*/ 36 h 120"/>
                <a:gd name="T8" fmla="*/ 2 w 72"/>
                <a:gd name="T9" fmla="*/ 40 h 120"/>
                <a:gd name="T10" fmla="*/ 1 w 72"/>
                <a:gd name="T11" fmla="*/ 36 h 120"/>
                <a:gd name="T12" fmla="*/ 0 w 72"/>
                <a:gd name="T13" fmla="*/ 32 h 120"/>
                <a:gd name="T14" fmla="*/ 1 w 72"/>
                <a:gd name="T15" fmla="*/ 28 h 120"/>
                <a:gd name="T16" fmla="*/ 2 w 72"/>
                <a:gd name="T17" fmla="*/ 24 h 120"/>
                <a:gd name="T18" fmla="*/ 3 w 72"/>
                <a:gd name="T19" fmla="*/ 20 h 120"/>
                <a:gd name="T20" fmla="*/ 6 w 72"/>
                <a:gd name="T21" fmla="*/ 17 h 120"/>
                <a:gd name="T22" fmla="*/ 8 w 72"/>
                <a:gd name="T23" fmla="*/ 14 h 120"/>
                <a:gd name="T24" fmla="*/ 11 w 72"/>
                <a:gd name="T25" fmla="*/ 11 h 120"/>
                <a:gd name="T26" fmla="*/ 15 w 72"/>
                <a:gd name="T27" fmla="*/ 8 h 120"/>
                <a:gd name="T28" fmla="*/ 17 w 72"/>
                <a:gd name="T29" fmla="*/ 6 h 120"/>
                <a:gd name="T30" fmla="*/ 21 w 72"/>
                <a:gd name="T31" fmla="*/ 3 h 120"/>
                <a:gd name="T32" fmla="*/ 24 w 72"/>
                <a:gd name="T33" fmla="*/ 0 h 120"/>
                <a:gd name="T34" fmla="*/ 23 w 72"/>
                <a:gd name="T35" fmla="*/ 5 h 120"/>
                <a:gd name="T36" fmla="*/ 20 w 72"/>
                <a:gd name="T37" fmla="*/ 9 h 120"/>
                <a:gd name="T38" fmla="*/ 17 w 72"/>
                <a:gd name="T39" fmla="*/ 13 h 120"/>
                <a:gd name="T40" fmla="*/ 15 w 72"/>
                <a:gd name="T41" fmla="*/ 17 h 1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2" h="120">
                  <a:moveTo>
                    <a:pt x="44" y="52"/>
                  </a:moveTo>
                  <a:lnTo>
                    <a:pt x="38" y="71"/>
                  </a:lnTo>
                  <a:lnTo>
                    <a:pt x="33" y="92"/>
                  </a:lnTo>
                  <a:lnTo>
                    <a:pt x="23" y="109"/>
                  </a:lnTo>
                  <a:lnTo>
                    <a:pt x="6" y="120"/>
                  </a:lnTo>
                  <a:lnTo>
                    <a:pt x="2" y="108"/>
                  </a:lnTo>
                  <a:lnTo>
                    <a:pt x="0" y="95"/>
                  </a:lnTo>
                  <a:lnTo>
                    <a:pt x="2" y="84"/>
                  </a:lnTo>
                  <a:lnTo>
                    <a:pt x="6" y="71"/>
                  </a:lnTo>
                  <a:lnTo>
                    <a:pt x="10" y="60"/>
                  </a:lnTo>
                  <a:lnTo>
                    <a:pt x="17" y="50"/>
                  </a:lnTo>
                  <a:lnTo>
                    <a:pt x="24" y="41"/>
                  </a:lnTo>
                  <a:lnTo>
                    <a:pt x="34" y="32"/>
                  </a:lnTo>
                  <a:lnTo>
                    <a:pt x="44" y="24"/>
                  </a:lnTo>
                  <a:lnTo>
                    <a:pt x="52" y="17"/>
                  </a:lnTo>
                  <a:lnTo>
                    <a:pt x="62" y="8"/>
                  </a:lnTo>
                  <a:lnTo>
                    <a:pt x="72" y="0"/>
                  </a:lnTo>
                  <a:lnTo>
                    <a:pt x="68" y="14"/>
                  </a:lnTo>
                  <a:lnTo>
                    <a:pt x="59" y="27"/>
                  </a:lnTo>
                  <a:lnTo>
                    <a:pt x="51" y="39"/>
                  </a:lnTo>
                  <a:lnTo>
                    <a:pt x="44"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41" name="Freeform 27">
              <a:extLst>
                <a:ext uri="{FF2B5EF4-FFF2-40B4-BE49-F238E27FC236}">
                  <a16:creationId xmlns:a16="http://schemas.microsoft.com/office/drawing/2014/main" id="{88381828-AACE-42B5-90E5-4EAA89CBF9A9}"/>
                </a:ext>
              </a:extLst>
            </p:cNvPr>
            <p:cNvSpPr>
              <a:spLocks/>
            </p:cNvSpPr>
            <p:nvPr/>
          </p:nvSpPr>
          <p:spPr bwMode="auto">
            <a:xfrm>
              <a:off x="834" y="378"/>
              <a:ext cx="15" cy="32"/>
            </a:xfrm>
            <a:custGeom>
              <a:avLst/>
              <a:gdLst>
                <a:gd name="T0" fmla="*/ 15 w 45"/>
                <a:gd name="T1" fmla="*/ 32 h 95"/>
                <a:gd name="T2" fmla="*/ 13 w 45"/>
                <a:gd name="T3" fmla="*/ 30 h 95"/>
                <a:gd name="T4" fmla="*/ 10 w 45"/>
                <a:gd name="T5" fmla="*/ 29 h 95"/>
                <a:gd name="T6" fmla="*/ 8 w 45"/>
                <a:gd name="T7" fmla="*/ 26 h 95"/>
                <a:gd name="T8" fmla="*/ 6 w 45"/>
                <a:gd name="T9" fmla="*/ 24 h 95"/>
                <a:gd name="T10" fmla="*/ 4 w 45"/>
                <a:gd name="T11" fmla="*/ 22 h 95"/>
                <a:gd name="T12" fmla="*/ 2 w 45"/>
                <a:gd name="T13" fmla="*/ 20 h 95"/>
                <a:gd name="T14" fmla="*/ 1 w 45"/>
                <a:gd name="T15" fmla="*/ 17 h 95"/>
                <a:gd name="T16" fmla="*/ 0 w 45"/>
                <a:gd name="T17" fmla="*/ 14 h 95"/>
                <a:gd name="T18" fmla="*/ 1 w 45"/>
                <a:gd name="T19" fmla="*/ 10 h 95"/>
                <a:gd name="T20" fmla="*/ 3 w 45"/>
                <a:gd name="T21" fmla="*/ 6 h 95"/>
                <a:gd name="T22" fmla="*/ 6 w 45"/>
                <a:gd name="T23" fmla="*/ 3 h 95"/>
                <a:gd name="T24" fmla="*/ 9 w 45"/>
                <a:gd name="T25" fmla="*/ 0 h 95"/>
                <a:gd name="T26" fmla="*/ 9 w 45"/>
                <a:gd name="T27" fmla="*/ 8 h 95"/>
                <a:gd name="T28" fmla="*/ 10 w 45"/>
                <a:gd name="T29" fmla="*/ 16 h 95"/>
                <a:gd name="T30" fmla="*/ 12 w 45"/>
                <a:gd name="T31" fmla="*/ 24 h 95"/>
                <a:gd name="T32" fmla="*/ 15 w 45"/>
                <a:gd name="T33" fmla="*/ 32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95">
                  <a:moveTo>
                    <a:pt x="45" y="95"/>
                  </a:moveTo>
                  <a:lnTo>
                    <a:pt x="38" y="89"/>
                  </a:lnTo>
                  <a:lnTo>
                    <a:pt x="31" y="85"/>
                  </a:lnTo>
                  <a:lnTo>
                    <a:pt x="24" y="78"/>
                  </a:lnTo>
                  <a:lnTo>
                    <a:pt x="17" y="72"/>
                  </a:lnTo>
                  <a:lnTo>
                    <a:pt x="12" y="65"/>
                  </a:lnTo>
                  <a:lnTo>
                    <a:pt x="6" y="58"/>
                  </a:lnTo>
                  <a:lnTo>
                    <a:pt x="3" y="51"/>
                  </a:lnTo>
                  <a:lnTo>
                    <a:pt x="0" y="43"/>
                  </a:lnTo>
                  <a:lnTo>
                    <a:pt x="2" y="30"/>
                  </a:lnTo>
                  <a:lnTo>
                    <a:pt x="10" y="19"/>
                  </a:lnTo>
                  <a:lnTo>
                    <a:pt x="19" y="9"/>
                  </a:lnTo>
                  <a:lnTo>
                    <a:pt x="27" y="0"/>
                  </a:lnTo>
                  <a:lnTo>
                    <a:pt x="27" y="23"/>
                  </a:lnTo>
                  <a:lnTo>
                    <a:pt x="30" y="47"/>
                  </a:lnTo>
                  <a:lnTo>
                    <a:pt x="35" y="72"/>
                  </a:lnTo>
                  <a:lnTo>
                    <a:pt x="45"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42" name="Freeform 28">
              <a:extLst>
                <a:ext uri="{FF2B5EF4-FFF2-40B4-BE49-F238E27FC236}">
                  <a16:creationId xmlns:a16="http://schemas.microsoft.com/office/drawing/2014/main" id="{41BD8589-CD22-45E4-81CC-DC231A1F11CE}"/>
                </a:ext>
              </a:extLst>
            </p:cNvPr>
            <p:cNvSpPr>
              <a:spLocks/>
            </p:cNvSpPr>
            <p:nvPr/>
          </p:nvSpPr>
          <p:spPr bwMode="auto">
            <a:xfrm>
              <a:off x="759" y="382"/>
              <a:ext cx="17" cy="30"/>
            </a:xfrm>
            <a:custGeom>
              <a:avLst/>
              <a:gdLst>
                <a:gd name="T0" fmla="*/ 17 w 49"/>
                <a:gd name="T1" fmla="*/ 30 h 92"/>
                <a:gd name="T2" fmla="*/ 15 w 49"/>
                <a:gd name="T3" fmla="*/ 29 h 92"/>
                <a:gd name="T4" fmla="*/ 12 w 49"/>
                <a:gd name="T5" fmla="*/ 27 h 92"/>
                <a:gd name="T6" fmla="*/ 9 w 49"/>
                <a:gd name="T7" fmla="*/ 25 h 92"/>
                <a:gd name="T8" fmla="*/ 7 w 49"/>
                <a:gd name="T9" fmla="*/ 24 h 92"/>
                <a:gd name="T10" fmla="*/ 5 w 49"/>
                <a:gd name="T11" fmla="*/ 22 h 92"/>
                <a:gd name="T12" fmla="*/ 2 w 49"/>
                <a:gd name="T13" fmla="*/ 21 h 92"/>
                <a:gd name="T14" fmla="*/ 1 w 49"/>
                <a:gd name="T15" fmla="*/ 19 h 92"/>
                <a:gd name="T16" fmla="*/ 0 w 49"/>
                <a:gd name="T17" fmla="*/ 16 h 92"/>
                <a:gd name="T18" fmla="*/ 0 w 49"/>
                <a:gd name="T19" fmla="*/ 11 h 92"/>
                <a:gd name="T20" fmla="*/ 2 w 49"/>
                <a:gd name="T21" fmla="*/ 7 h 92"/>
                <a:gd name="T22" fmla="*/ 6 w 49"/>
                <a:gd name="T23" fmla="*/ 4 h 92"/>
                <a:gd name="T24" fmla="*/ 8 w 49"/>
                <a:gd name="T25" fmla="*/ 0 h 92"/>
                <a:gd name="T26" fmla="*/ 17 w 49"/>
                <a:gd name="T27" fmla="*/ 30 h 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9" h="92">
                  <a:moveTo>
                    <a:pt x="49" y="92"/>
                  </a:moveTo>
                  <a:lnTo>
                    <a:pt x="42" y="88"/>
                  </a:lnTo>
                  <a:lnTo>
                    <a:pt x="35" y="84"/>
                  </a:lnTo>
                  <a:lnTo>
                    <a:pt x="27" y="78"/>
                  </a:lnTo>
                  <a:lnTo>
                    <a:pt x="20" y="74"/>
                  </a:lnTo>
                  <a:lnTo>
                    <a:pt x="13" y="68"/>
                  </a:lnTo>
                  <a:lnTo>
                    <a:pt x="7" y="63"/>
                  </a:lnTo>
                  <a:lnTo>
                    <a:pt x="3" y="57"/>
                  </a:lnTo>
                  <a:lnTo>
                    <a:pt x="0" y="49"/>
                  </a:lnTo>
                  <a:lnTo>
                    <a:pt x="0" y="35"/>
                  </a:lnTo>
                  <a:lnTo>
                    <a:pt x="6" y="22"/>
                  </a:lnTo>
                  <a:lnTo>
                    <a:pt x="16" y="11"/>
                  </a:lnTo>
                  <a:lnTo>
                    <a:pt x="24" y="0"/>
                  </a:lnTo>
                  <a:lnTo>
                    <a:pt x="49"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43" name="Freeform 29">
              <a:extLst>
                <a:ext uri="{FF2B5EF4-FFF2-40B4-BE49-F238E27FC236}">
                  <a16:creationId xmlns:a16="http://schemas.microsoft.com/office/drawing/2014/main" id="{66B54768-603A-44FD-884F-B71AA7BFD3D4}"/>
                </a:ext>
              </a:extLst>
            </p:cNvPr>
            <p:cNvSpPr>
              <a:spLocks/>
            </p:cNvSpPr>
            <p:nvPr/>
          </p:nvSpPr>
          <p:spPr bwMode="auto">
            <a:xfrm>
              <a:off x="813" y="401"/>
              <a:ext cx="9" cy="27"/>
            </a:xfrm>
            <a:custGeom>
              <a:avLst/>
              <a:gdLst>
                <a:gd name="T0" fmla="*/ 8 w 27"/>
                <a:gd name="T1" fmla="*/ 27 h 83"/>
                <a:gd name="T2" fmla="*/ 5 w 27"/>
                <a:gd name="T3" fmla="*/ 23 h 83"/>
                <a:gd name="T4" fmla="*/ 2 w 27"/>
                <a:gd name="T5" fmla="*/ 18 h 83"/>
                <a:gd name="T6" fmla="*/ 0 w 27"/>
                <a:gd name="T7" fmla="*/ 14 h 83"/>
                <a:gd name="T8" fmla="*/ 1 w 27"/>
                <a:gd name="T9" fmla="*/ 9 h 83"/>
                <a:gd name="T10" fmla="*/ 9 w 27"/>
                <a:gd name="T11" fmla="*/ 0 h 83"/>
                <a:gd name="T12" fmla="*/ 8 w 27"/>
                <a:gd name="T13" fmla="*/ 27 h 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83">
                  <a:moveTo>
                    <a:pt x="25" y="83"/>
                  </a:moveTo>
                  <a:lnTo>
                    <a:pt x="15" y="70"/>
                  </a:lnTo>
                  <a:lnTo>
                    <a:pt x="6" y="56"/>
                  </a:lnTo>
                  <a:lnTo>
                    <a:pt x="0" y="42"/>
                  </a:lnTo>
                  <a:lnTo>
                    <a:pt x="3" y="27"/>
                  </a:lnTo>
                  <a:lnTo>
                    <a:pt x="27" y="0"/>
                  </a:lnTo>
                  <a:lnTo>
                    <a:pt x="25"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44" name="Freeform 30">
              <a:extLst>
                <a:ext uri="{FF2B5EF4-FFF2-40B4-BE49-F238E27FC236}">
                  <a16:creationId xmlns:a16="http://schemas.microsoft.com/office/drawing/2014/main" id="{1AFE4D96-E735-4D92-BD85-BCF937BD55E1}"/>
                </a:ext>
              </a:extLst>
            </p:cNvPr>
            <p:cNvSpPr>
              <a:spLocks/>
            </p:cNvSpPr>
            <p:nvPr/>
          </p:nvSpPr>
          <p:spPr bwMode="auto">
            <a:xfrm>
              <a:off x="744" y="412"/>
              <a:ext cx="14" cy="37"/>
            </a:xfrm>
            <a:custGeom>
              <a:avLst/>
              <a:gdLst>
                <a:gd name="T0" fmla="*/ 14 w 44"/>
                <a:gd name="T1" fmla="*/ 37 h 111"/>
                <a:gd name="T2" fmla="*/ 12 w 44"/>
                <a:gd name="T3" fmla="*/ 35 h 111"/>
                <a:gd name="T4" fmla="*/ 10 w 44"/>
                <a:gd name="T5" fmla="*/ 33 h 111"/>
                <a:gd name="T6" fmla="*/ 7 w 44"/>
                <a:gd name="T7" fmla="*/ 30 h 111"/>
                <a:gd name="T8" fmla="*/ 5 w 44"/>
                <a:gd name="T9" fmla="*/ 28 h 111"/>
                <a:gd name="T10" fmla="*/ 3 w 44"/>
                <a:gd name="T11" fmla="*/ 25 h 111"/>
                <a:gd name="T12" fmla="*/ 2 w 44"/>
                <a:gd name="T13" fmla="*/ 23 h 111"/>
                <a:gd name="T14" fmla="*/ 0 w 44"/>
                <a:gd name="T15" fmla="*/ 20 h 111"/>
                <a:gd name="T16" fmla="*/ 0 w 44"/>
                <a:gd name="T17" fmla="*/ 17 h 111"/>
                <a:gd name="T18" fmla="*/ 0 w 44"/>
                <a:gd name="T19" fmla="*/ 12 h 111"/>
                <a:gd name="T20" fmla="*/ 1 w 44"/>
                <a:gd name="T21" fmla="*/ 8 h 111"/>
                <a:gd name="T22" fmla="*/ 3 w 44"/>
                <a:gd name="T23" fmla="*/ 4 h 111"/>
                <a:gd name="T24" fmla="*/ 4 w 44"/>
                <a:gd name="T25" fmla="*/ 0 h 111"/>
                <a:gd name="T26" fmla="*/ 14 w 44"/>
                <a:gd name="T27" fmla="*/ 37 h 1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111">
                  <a:moveTo>
                    <a:pt x="44" y="111"/>
                  </a:moveTo>
                  <a:lnTo>
                    <a:pt x="37" y="104"/>
                  </a:lnTo>
                  <a:lnTo>
                    <a:pt x="30" y="98"/>
                  </a:lnTo>
                  <a:lnTo>
                    <a:pt x="22" y="91"/>
                  </a:lnTo>
                  <a:lnTo>
                    <a:pt x="16" y="84"/>
                  </a:lnTo>
                  <a:lnTo>
                    <a:pt x="9" y="76"/>
                  </a:lnTo>
                  <a:lnTo>
                    <a:pt x="5" y="69"/>
                  </a:lnTo>
                  <a:lnTo>
                    <a:pt x="1" y="60"/>
                  </a:lnTo>
                  <a:lnTo>
                    <a:pt x="0" y="51"/>
                  </a:lnTo>
                  <a:lnTo>
                    <a:pt x="0" y="37"/>
                  </a:lnTo>
                  <a:lnTo>
                    <a:pt x="4" y="24"/>
                  </a:lnTo>
                  <a:lnTo>
                    <a:pt x="8" y="11"/>
                  </a:lnTo>
                  <a:lnTo>
                    <a:pt x="14" y="0"/>
                  </a:lnTo>
                  <a:lnTo>
                    <a:pt x="44" y="1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45" name="Freeform 31">
              <a:extLst>
                <a:ext uri="{FF2B5EF4-FFF2-40B4-BE49-F238E27FC236}">
                  <a16:creationId xmlns:a16="http://schemas.microsoft.com/office/drawing/2014/main" id="{2DBBC8D2-76E8-4030-8FCB-8482140EE04B}"/>
                </a:ext>
              </a:extLst>
            </p:cNvPr>
            <p:cNvSpPr>
              <a:spLocks/>
            </p:cNvSpPr>
            <p:nvPr/>
          </p:nvSpPr>
          <p:spPr bwMode="auto">
            <a:xfrm>
              <a:off x="684" y="423"/>
              <a:ext cx="15" cy="99"/>
            </a:xfrm>
            <a:custGeom>
              <a:avLst/>
              <a:gdLst>
                <a:gd name="T0" fmla="*/ 6 w 47"/>
                <a:gd name="T1" fmla="*/ 99 h 298"/>
                <a:gd name="T2" fmla="*/ 4 w 47"/>
                <a:gd name="T3" fmla="*/ 83 h 298"/>
                <a:gd name="T4" fmla="*/ 2 w 47"/>
                <a:gd name="T5" fmla="*/ 66 h 298"/>
                <a:gd name="T6" fmla="*/ 0 w 47"/>
                <a:gd name="T7" fmla="*/ 50 h 298"/>
                <a:gd name="T8" fmla="*/ 2 w 47"/>
                <a:gd name="T9" fmla="*/ 33 h 298"/>
                <a:gd name="T10" fmla="*/ 14 w 47"/>
                <a:gd name="T11" fmla="*/ 0 h 298"/>
                <a:gd name="T12" fmla="*/ 15 w 47"/>
                <a:gd name="T13" fmla="*/ 26 h 298"/>
                <a:gd name="T14" fmla="*/ 13 w 47"/>
                <a:gd name="T15" fmla="*/ 51 h 298"/>
                <a:gd name="T16" fmla="*/ 10 w 47"/>
                <a:gd name="T17" fmla="*/ 75 h 298"/>
                <a:gd name="T18" fmla="*/ 6 w 47"/>
                <a:gd name="T19" fmla="*/ 99 h 2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 h="298">
                  <a:moveTo>
                    <a:pt x="20" y="298"/>
                  </a:moveTo>
                  <a:lnTo>
                    <a:pt x="14" y="249"/>
                  </a:lnTo>
                  <a:lnTo>
                    <a:pt x="6" y="200"/>
                  </a:lnTo>
                  <a:lnTo>
                    <a:pt x="0" y="150"/>
                  </a:lnTo>
                  <a:lnTo>
                    <a:pt x="5" y="98"/>
                  </a:lnTo>
                  <a:lnTo>
                    <a:pt x="45" y="0"/>
                  </a:lnTo>
                  <a:lnTo>
                    <a:pt x="47" y="77"/>
                  </a:lnTo>
                  <a:lnTo>
                    <a:pt x="41" y="153"/>
                  </a:lnTo>
                  <a:lnTo>
                    <a:pt x="31" y="226"/>
                  </a:lnTo>
                  <a:lnTo>
                    <a:pt x="20" y="2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46" name="Freeform 32">
              <a:extLst>
                <a:ext uri="{FF2B5EF4-FFF2-40B4-BE49-F238E27FC236}">
                  <a16:creationId xmlns:a16="http://schemas.microsoft.com/office/drawing/2014/main" id="{13935C44-F68F-4D5B-9447-D936F792DB1D}"/>
                </a:ext>
              </a:extLst>
            </p:cNvPr>
            <p:cNvSpPr>
              <a:spLocks/>
            </p:cNvSpPr>
            <p:nvPr/>
          </p:nvSpPr>
          <p:spPr bwMode="auto">
            <a:xfrm>
              <a:off x="462" y="428"/>
              <a:ext cx="180" cy="101"/>
            </a:xfrm>
            <a:custGeom>
              <a:avLst/>
              <a:gdLst>
                <a:gd name="T0" fmla="*/ 171 w 539"/>
                <a:gd name="T1" fmla="*/ 6 h 303"/>
                <a:gd name="T2" fmla="*/ 152 w 539"/>
                <a:gd name="T3" fmla="*/ 8 h 303"/>
                <a:gd name="T4" fmla="*/ 132 w 539"/>
                <a:gd name="T5" fmla="*/ 9 h 303"/>
                <a:gd name="T6" fmla="*/ 115 w 539"/>
                <a:gd name="T7" fmla="*/ 16 h 303"/>
                <a:gd name="T8" fmla="*/ 98 w 539"/>
                <a:gd name="T9" fmla="*/ 31 h 303"/>
                <a:gd name="T10" fmla="*/ 83 w 539"/>
                <a:gd name="T11" fmla="*/ 53 h 303"/>
                <a:gd name="T12" fmla="*/ 67 w 539"/>
                <a:gd name="T13" fmla="*/ 74 h 303"/>
                <a:gd name="T14" fmla="*/ 48 w 539"/>
                <a:gd name="T15" fmla="*/ 91 h 303"/>
                <a:gd name="T16" fmla="*/ 31 w 539"/>
                <a:gd name="T17" fmla="*/ 97 h 303"/>
                <a:gd name="T18" fmla="*/ 22 w 539"/>
                <a:gd name="T19" fmla="*/ 98 h 303"/>
                <a:gd name="T20" fmla="*/ 13 w 539"/>
                <a:gd name="T21" fmla="*/ 99 h 303"/>
                <a:gd name="T22" fmla="*/ 4 w 539"/>
                <a:gd name="T23" fmla="*/ 101 h 303"/>
                <a:gd name="T24" fmla="*/ 6 w 539"/>
                <a:gd name="T25" fmla="*/ 98 h 303"/>
                <a:gd name="T26" fmla="*/ 20 w 539"/>
                <a:gd name="T27" fmla="*/ 93 h 303"/>
                <a:gd name="T28" fmla="*/ 33 w 539"/>
                <a:gd name="T29" fmla="*/ 87 h 303"/>
                <a:gd name="T30" fmla="*/ 43 w 539"/>
                <a:gd name="T31" fmla="*/ 77 h 303"/>
                <a:gd name="T32" fmla="*/ 43 w 539"/>
                <a:gd name="T33" fmla="*/ 71 h 303"/>
                <a:gd name="T34" fmla="*/ 33 w 539"/>
                <a:gd name="T35" fmla="*/ 72 h 303"/>
                <a:gd name="T36" fmla="*/ 23 w 539"/>
                <a:gd name="T37" fmla="*/ 72 h 303"/>
                <a:gd name="T38" fmla="*/ 13 w 539"/>
                <a:gd name="T39" fmla="*/ 72 h 303"/>
                <a:gd name="T40" fmla="*/ 17 w 539"/>
                <a:gd name="T41" fmla="*/ 69 h 303"/>
                <a:gd name="T42" fmla="*/ 34 w 539"/>
                <a:gd name="T43" fmla="*/ 65 h 303"/>
                <a:gd name="T44" fmla="*/ 51 w 539"/>
                <a:gd name="T45" fmla="*/ 58 h 303"/>
                <a:gd name="T46" fmla="*/ 65 w 539"/>
                <a:gd name="T47" fmla="*/ 47 h 303"/>
                <a:gd name="T48" fmla="*/ 77 w 539"/>
                <a:gd name="T49" fmla="*/ 33 h 303"/>
                <a:gd name="T50" fmla="*/ 88 w 539"/>
                <a:gd name="T51" fmla="*/ 23 h 303"/>
                <a:gd name="T52" fmla="*/ 101 w 539"/>
                <a:gd name="T53" fmla="*/ 14 h 303"/>
                <a:gd name="T54" fmla="*/ 114 w 539"/>
                <a:gd name="T55" fmla="*/ 7 h 303"/>
                <a:gd name="T56" fmla="*/ 128 w 539"/>
                <a:gd name="T57" fmla="*/ 3 h 303"/>
                <a:gd name="T58" fmla="*/ 142 w 539"/>
                <a:gd name="T59" fmla="*/ 1 h 303"/>
                <a:gd name="T60" fmla="*/ 157 w 539"/>
                <a:gd name="T61" fmla="*/ 1 h 303"/>
                <a:gd name="T62" fmla="*/ 173 w 539"/>
                <a:gd name="T63" fmla="*/ 2 h 3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39" h="303">
                  <a:moveTo>
                    <a:pt x="539" y="12"/>
                  </a:moveTo>
                  <a:lnTo>
                    <a:pt x="513" y="19"/>
                  </a:lnTo>
                  <a:lnTo>
                    <a:pt x="483" y="23"/>
                  </a:lnTo>
                  <a:lnTo>
                    <a:pt x="454" y="24"/>
                  </a:lnTo>
                  <a:lnTo>
                    <a:pt x="426" y="26"/>
                  </a:lnTo>
                  <a:lnTo>
                    <a:pt x="396" y="28"/>
                  </a:lnTo>
                  <a:lnTo>
                    <a:pt x="368" y="35"/>
                  </a:lnTo>
                  <a:lnTo>
                    <a:pt x="343" y="47"/>
                  </a:lnTo>
                  <a:lnTo>
                    <a:pt x="319" y="65"/>
                  </a:lnTo>
                  <a:lnTo>
                    <a:pt x="293" y="94"/>
                  </a:lnTo>
                  <a:lnTo>
                    <a:pt x="269" y="127"/>
                  </a:lnTo>
                  <a:lnTo>
                    <a:pt x="248" y="160"/>
                  </a:lnTo>
                  <a:lnTo>
                    <a:pt x="225" y="192"/>
                  </a:lnTo>
                  <a:lnTo>
                    <a:pt x="202" y="223"/>
                  </a:lnTo>
                  <a:lnTo>
                    <a:pt x="175" y="251"/>
                  </a:lnTo>
                  <a:lnTo>
                    <a:pt x="143" y="274"/>
                  </a:lnTo>
                  <a:lnTo>
                    <a:pt x="105" y="289"/>
                  </a:lnTo>
                  <a:lnTo>
                    <a:pt x="92" y="292"/>
                  </a:lnTo>
                  <a:lnTo>
                    <a:pt x="80" y="293"/>
                  </a:lnTo>
                  <a:lnTo>
                    <a:pt x="67" y="295"/>
                  </a:lnTo>
                  <a:lnTo>
                    <a:pt x="53" y="296"/>
                  </a:lnTo>
                  <a:lnTo>
                    <a:pt x="40" y="297"/>
                  </a:lnTo>
                  <a:lnTo>
                    <a:pt x="26" y="299"/>
                  </a:lnTo>
                  <a:lnTo>
                    <a:pt x="12" y="302"/>
                  </a:lnTo>
                  <a:lnTo>
                    <a:pt x="0" y="303"/>
                  </a:lnTo>
                  <a:lnTo>
                    <a:pt x="19" y="295"/>
                  </a:lnTo>
                  <a:lnTo>
                    <a:pt x="39" y="286"/>
                  </a:lnTo>
                  <a:lnTo>
                    <a:pt x="60" y="279"/>
                  </a:lnTo>
                  <a:lnTo>
                    <a:pt x="80" y="269"/>
                  </a:lnTo>
                  <a:lnTo>
                    <a:pt x="98" y="260"/>
                  </a:lnTo>
                  <a:lnTo>
                    <a:pt x="115" y="247"/>
                  </a:lnTo>
                  <a:lnTo>
                    <a:pt x="130" y="232"/>
                  </a:lnTo>
                  <a:lnTo>
                    <a:pt x="144" y="212"/>
                  </a:lnTo>
                  <a:lnTo>
                    <a:pt x="130" y="212"/>
                  </a:lnTo>
                  <a:lnTo>
                    <a:pt x="115" y="213"/>
                  </a:lnTo>
                  <a:lnTo>
                    <a:pt x="99" y="215"/>
                  </a:lnTo>
                  <a:lnTo>
                    <a:pt x="84" y="216"/>
                  </a:lnTo>
                  <a:lnTo>
                    <a:pt x="68" y="216"/>
                  </a:lnTo>
                  <a:lnTo>
                    <a:pt x="53" y="216"/>
                  </a:lnTo>
                  <a:lnTo>
                    <a:pt x="38" y="215"/>
                  </a:lnTo>
                  <a:lnTo>
                    <a:pt x="24" y="211"/>
                  </a:lnTo>
                  <a:lnTo>
                    <a:pt x="50" y="208"/>
                  </a:lnTo>
                  <a:lnTo>
                    <a:pt x="77" y="202"/>
                  </a:lnTo>
                  <a:lnTo>
                    <a:pt x="103" y="195"/>
                  </a:lnTo>
                  <a:lnTo>
                    <a:pt x="129" y="187"/>
                  </a:lnTo>
                  <a:lnTo>
                    <a:pt x="153" y="174"/>
                  </a:lnTo>
                  <a:lnTo>
                    <a:pt x="175" y="160"/>
                  </a:lnTo>
                  <a:lnTo>
                    <a:pt x="196" y="142"/>
                  </a:lnTo>
                  <a:lnTo>
                    <a:pt x="214" y="120"/>
                  </a:lnTo>
                  <a:lnTo>
                    <a:pt x="230" y="100"/>
                  </a:lnTo>
                  <a:lnTo>
                    <a:pt x="246" y="83"/>
                  </a:lnTo>
                  <a:lnTo>
                    <a:pt x="263" y="68"/>
                  </a:lnTo>
                  <a:lnTo>
                    <a:pt x="281" y="54"/>
                  </a:lnTo>
                  <a:lnTo>
                    <a:pt x="301" y="41"/>
                  </a:lnTo>
                  <a:lnTo>
                    <a:pt x="321" y="30"/>
                  </a:lnTo>
                  <a:lnTo>
                    <a:pt x="340" y="21"/>
                  </a:lnTo>
                  <a:lnTo>
                    <a:pt x="361" y="14"/>
                  </a:lnTo>
                  <a:lnTo>
                    <a:pt x="382" y="9"/>
                  </a:lnTo>
                  <a:lnTo>
                    <a:pt x="405" y="5"/>
                  </a:lnTo>
                  <a:lnTo>
                    <a:pt x="426" y="2"/>
                  </a:lnTo>
                  <a:lnTo>
                    <a:pt x="448" y="0"/>
                  </a:lnTo>
                  <a:lnTo>
                    <a:pt x="471" y="2"/>
                  </a:lnTo>
                  <a:lnTo>
                    <a:pt x="493" y="3"/>
                  </a:lnTo>
                  <a:lnTo>
                    <a:pt x="517" y="7"/>
                  </a:lnTo>
                  <a:lnTo>
                    <a:pt x="539"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47" name="Freeform 33">
              <a:extLst>
                <a:ext uri="{FF2B5EF4-FFF2-40B4-BE49-F238E27FC236}">
                  <a16:creationId xmlns:a16="http://schemas.microsoft.com/office/drawing/2014/main" id="{E6503A3E-2499-4297-A30C-EB483E948E3F}"/>
                </a:ext>
              </a:extLst>
            </p:cNvPr>
            <p:cNvSpPr>
              <a:spLocks/>
            </p:cNvSpPr>
            <p:nvPr/>
          </p:nvSpPr>
          <p:spPr bwMode="auto">
            <a:xfrm>
              <a:off x="792" y="428"/>
              <a:ext cx="12" cy="22"/>
            </a:xfrm>
            <a:custGeom>
              <a:avLst/>
              <a:gdLst>
                <a:gd name="T0" fmla="*/ 11 w 38"/>
                <a:gd name="T1" fmla="*/ 22 h 66"/>
                <a:gd name="T2" fmla="*/ 8 w 38"/>
                <a:gd name="T3" fmla="*/ 21 h 66"/>
                <a:gd name="T4" fmla="*/ 5 w 38"/>
                <a:gd name="T5" fmla="*/ 19 h 66"/>
                <a:gd name="T6" fmla="*/ 2 w 38"/>
                <a:gd name="T7" fmla="*/ 16 h 66"/>
                <a:gd name="T8" fmla="*/ 0 w 38"/>
                <a:gd name="T9" fmla="*/ 13 h 66"/>
                <a:gd name="T10" fmla="*/ 0 w 38"/>
                <a:gd name="T11" fmla="*/ 9 h 66"/>
                <a:gd name="T12" fmla="*/ 2 w 38"/>
                <a:gd name="T13" fmla="*/ 6 h 66"/>
                <a:gd name="T14" fmla="*/ 5 w 38"/>
                <a:gd name="T15" fmla="*/ 3 h 66"/>
                <a:gd name="T16" fmla="*/ 7 w 38"/>
                <a:gd name="T17" fmla="*/ 0 h 66"/>
                <a:gd name="T18" fmla="*/ 9 w 38"/>
                <a:gd name="T19" fmla="*/ 6 h 66"/>
                <a:gd name="T20" fmla="*/ 11 w 38"/>
                <a:gd name="T21" fmla="*/ 11 h 66"/>
                <a:gd name="T22" fmla="*/ 12 w 38"/>
                <a:gd name="T23" fmla="*/ 16 h 66"/>
                <a:gd name="T24" fmla="*/ 11 w 38"/>
                <a:gd name="T25" fmla="*/ 22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66">
                  <a:moveTo>
                    <a:pt x="35" y="66"/>
                  </a:moveTo>
                  <a:lnTo>
                    <a:pt x="25" y="64"/>
                  </a:lnTo>
                  <a:lnTo>
                    <a:pt x="15" y="57"/>
                  </a:lnTo>
                  <a:lnTo>
                    <a:pt x="7" y="48"/>
                  </a:lnTo>
                  <a:lnTo>
                    <a:pt x="1" y="38"/>
                  </a:lnTo>
                  <a:lnTo>
                    <a:pt x="0" y="27"/>
                  </a:lnTo>
                  <a:lnTo>
                    <a:pt x="6" y="17"/>
                  </a:lnTo>
                  <a:lnTo>
                    <a:pt x="15" y="9"/>
                  </a:lnTo>
                  <a:lnTo>
                    <a:pt x="22" y="0"/>
                  </a:lnTo>
                  <a:lnTo>
                    <a:pt x="28" y="17"/>
                  </a:lnTo>
                  <a:lnTo>
                    <a:pt x="34" y="33"/>
                  </a:lnTo>
                  <a:lnTo>
                    <a:pt x="38" y="49"/>
                  </a:lnTo>
                  <a:lnTo>
                    <a:pt x="35"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48" name="Freeform 34">
              <a:extLst>
                <a:ext uri="{FF2B5EF4-FFF2-40B4-BE49-F238E27FC236}">
                  <a16:creationId xmlns:a16="http://schemas.microsoft.com/office/drawing/2014/main" id="{2101B5D9-C7F0-4671-886A-CA917B1AB860}"/>
                </a:ext>
              </a:extLst>
            </p:cNvPr>
            <p:cNvSpPr>
              <a:spLocks/>
            </p:cNvSpPr>
            <p:nvPr/>
          </p:nvSpPr>
          <p:spPr bwMode="auto">
            <a:xfrm>
              <a:off x="777" y="449"/>
              <a:ext cx="10" cy="27"/>
            </a:xfrm>
            <a:custGeom>
              <a:avLst/>
              <a:gdLst>
                <a:gd name="T0" fmla="*/ 10 w 30"/>
                <a:gd name="T1" fmla="*/ 27 h 81"/>
                <a:gd name="T2" fmla="*/ 0 w 30"/>
                <a:gd name="T3" fmla="*/ 14 h 81"/>
                <a:gd name="T4" fmla="*/ 5 w 30"/>
                <a:gd name="T5" fmla="*/ 0 h 81"/>
                <a:gd name="T6" fmla="*/ 8 w 30"/>
                <a:gd name="T7" fmla="*/ 6 h 81"/>
                <a:gd name="T8" fmla="*/ 8 w 30"/>
                <a:gd name="T9" fmla="*/ 13 h 81"/>
                <a:gd name="T10" fmla="*/ 9 w 30"/>
                <a:gd name="T11" fmla="*/ 20 h 81"/>
                <a:gd name="T12" fmla="*/ 10 w 30"/>
                <a:gd name="T13" fmla="*/ 27 h 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81">
                  <a:moveTo>
                    <a:pt x="30" y="81"/>
                  </a:moveTo>
                  <a:lnTo>
                    <a:pt x="0" y="41"/>
                  </a:lnTo>
                  <a:lnTo>
                    <a:pt x="16" y="0"/>
                  </a:lnTo>
                  <a:lnTo>
                    <a:pt x="23" y="18"/>
                  </a:lnTo>
                  <a:lnTo>
                    <a:pt x="25" y="38"/>
                  </a:lnTo>
                  <a:lnTo>
                    <a:pt x="28" y="60"/>
                  </a:lnTo>
                  <a:lnTo>
                    <a:pt x="30"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49" name="Freeform 35">
              <a:extLst>
                <a:ext uri="{FF2B5EF4-FFF2-40B4-BE49-F238E27FC236}">
                  <a16:creationId xmlns:a16="http://schemas.microsoft.com/office/drawing/2014/main" id="{8CF0752F-C749-4F45-A0E8-AA0F10BA61FA}"/>
                </a:ext>
              </a:extLst>
            </p:cNvPr>
            <p:cNvSpPr>
              <a:spLocks/>
            </p:cNvSpPr>
            <p:nvPr/>
          </p:nvSpPr>
          <p:spPr bwMode="auto">
            <a:xfrm>
              <a:off x="494" y="460"/>
              <a:ext cx="101" cy="83"/>
            </a:xfrm>
            <a:custGeom>
              <a:avLst/>
              <a:gdLst>
                <a:gd name="T0" fmla="*/ 101 w 304"/>
                <a:gd name="T1" fmla="*/ 0 h 249"/>
                <a:gd name="T2" fmla="*/ 95 w 304"/>
                <a:gd name="T3" fmla="*/ 6 h 249"/>
                <a:gd name="T4" fmla="*/ 90 w 304"/>
                <a:gd name="T5" fmla="*/ 11 h 249"/>
                <a:gd name="T6" fmla="*/ 86 w 304"/>
                <a:gd name="T7" fmla="*/ 18 h 249"/>
                <a:gd name="T8" fmla="*/ 83 w 304"/>
                <a:gd name="T9" fmla="*/ 24 h 249"/>
                <a:gd name="T10" fmla="*/ 80 w 304"/>
                <a:gd name="T11" fmla="*/ 31 h 249"/>
                <a:gd name="T12" fmla="*/ 78 w 304"/>
                <a:gd name="T13" fmla="*/ 38 h 249"/>
                <a:gd name="T14" fmla="*/ 76 w 304"/>
                <a:gd name="T15" fmla="*/ 45 h 249"/>
                <a:gd name="T16" fmla="*/ 75 w 304"/>
                <a:gd name="T17" fmla="*/ 53 h 249"/>
                <a:gd name="T18" fmla="*/ 73 w 304"/>
                <a:gd name="T19" fmla="*/ 58 h 249"/>
                <a:gd name="T20" fmla="*/ 71 w 304"/>
                <a:gd name="T21" fmla="*/ 63 h 249"/>
                <a:gd name="T22" fmla="*/ 67 w 304"/>
                <a:gd name="T23" fmla="*/ 68 h 249"/>
                <a:gd name="T24" fmla="*/ 63 w 304"/>
                <a:gd name="T25" fmla="*/ 72 h 249"/>
                <a:gd name="T26" fmla="*/ 58 w 304"/>
                <a:gd name="T27" fmla="*/ 76 h 249"/>
                <a:gd name="T28" fmla="*/ 52 w 304"/>
                <a:gd name="T29" fmla="*/ 78 h 249"/>
                <a:gd name="T30" fmla="*/ 47 w 304"/>
                <a:gd name="T31" fmla="*/ 81 h 249"/>
                <a:gd name="T32" fmla="*/ 42 w 304"/>
                <a:gd name="T33" fmla="*/ 82 h 249"/>
                <a:gd name="T34" fmla="*/ 36 w 304"/>
                <a:gd name="T35" fmla="*/ 83 h 249"/>
                <a:gd name="T36" fmla="*/ 31 w 304"/>
                <a:gd name="T37" fmla="*/ 83 h 249"/>
                <a:gd name="T38" fmla="*/ 26 w 304"/>
                <a:gd name="T39" fmla="*/ 83 h 249"/>
                <a:gd name="T40" fmla="*/ 21 w 304"/>
                <a:gd name="T41" fmla="*/ 83 h 249"/>
                <a:gd name="T42" fmla="*/ 16 w 304"/>
                <a:gd name="T43" fmla="*/ 82 h 249"/>
                <a:gd name="T44" fmla="*/ 11 w 304"/>
                <a:gd name="T45" fmla="*/ 82 h 249"/>
                <a:gd name="T46" fmla="*/ 5 w 304"/>
                <a:gd name="T47" fmla="*/ 82 h 249"/>
                <a:gd name="T48" fmla="*/ 0 w 304"/>
                <a:gd name="T49" fmla="*/ 82 h 249"/>
                <a:gd name="T50" fmla="*/ 10 w 304"/>
                <a:gd name="T51" fmla="*/ 79 h 249"/>
                <a:gd name="T52" fmla="*/ 20 w 304"/>
                <a:gd name="T53" fmla="*/ 76 h 249"/>
                <a:gd name="T54" fmla="*/ 29 w 304"/>
                <a:gd name="T55" fmla="*/ 72 h 249"/>
                <a:gd name="T56" fmla="*/ 39 w 304"/>
                <a:gd name="T57" fmla="*/ 68 h 249"/>
                <a:gd name="T58" fmla="*/ 47 w 304"/>
                <a:gd name="T59" fmla="*/ 62 h 249"/>
                <a:gd name="T60" fmla="*/ 55 w 304"/>
                <a:gd name="T61" fmla="*/ 55 h 249"/>
                <a:gd name="T62" fmla="*/ 62 w 304"/>
                <a:gd name="T63" fmla="*/ 47 h 249"/>
                <a:gd name="T64" fmla="*/ 67 w 304"/>
                <a:gd name="T65" fmla="*/ 37 h 249"/>
                <a:gd name="T66" fmla="*/ 70 w 304"/>
                <a:gd name="T67" fmla="*/ 32 h 249"/>
                <a:gd name="T68" fmla="*/ 73 w 304"/>
                <a:gd name="T69" fmla="*/ 26 h 249"/>
                <a:gd name="T70" fmla="*/ 77 w 304"/>
                <a:gd name="T71" fmla="*/ 21 h 249"/>
                <a:gd name="T72" fmla="*/ 81 w 304"/>
                <a:gd name="T73" fmla="*/ 15 h 249"/>
                <a:gd name="T74" fmla="*/ 85 w 304"/>
                <a:gd name="T75" fmla="*/ 10 h 249"/>
                <a:gd name="T76" fmla="*/ 90 w 304"/>
                <a:gd name="T77" fmla="*/ 6 h 249"/>
                <a:gd name="T78" fmla="*/ 95 w 304"/>
                <a:gd name="T79" fmla="*/ 2 h 249"/>
                <a:gd name="T80" fmla="*/ 101 w 304"/>
                <a:gd name="T81" fmla="*/ 0 h 2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04" h="249">
                  <a:moveTo>
                    <a:pt x="304" y="0"/>
                  </a:moveTo>
                  <a:lnTo>
                    <a:pt x="286" y="17"/>
                  </a:lnTo>
                  <a:lnTo>
                    <a:pt x="272" y="34"/>
                  </a:lnTo>
                  <a:lnTo>
                    <a:pt x="259" y="53"/>
                  </a:lnTo>
                  <a:lnTo>
                    <a:pt x="249" y="73"/>
                  </a:lnTo>
                  <a:lnTo>
                    <a:pt x="241" y="93"/>
                  </a:lnTo>
                  <a:lnTo>
                    <a:pt x="235" y="114"/>
                  </a:lnTo>
                  <a:lnTo>
                    <a:pt x="230" y="136"/>
                  </a:lnTo>
                  <a:lnTo>
                    <a:pt x="226" y="158"/>
                  </a:lnTo>
                  <a:lnTo>
                    <a:pt x="221" y="174"/>
                  </a:lnTo>
                  <a:lnTo>
                    <a:pt x="213" y="189"/>
                  </a:lnTo>
                  <a:lnTo>
                    <a:pt x="202" y="203"/>
                  </a:lnTo>
                  <a:lnTo>
                    <a:pt x="189" y="216"/>
                  </a:lnTo>
                  <a:lnTo>
                    <a:pt x="175" y="227"/>
                  </a:lnTo>
                  <a:lnTo>
                    <a:pt x="158" y="235"/>
                  </a:lnTo>
                  <a:lnTo>
                    <a:pt x="142" y="242"/>
                  </a:lnTo>
                  <a:lnTo>
                    <a:pt x="125" y="247"/>
                  </a:lnTo>
                  <a:lnTo>
                    <a:pt x="109" y="249"/>
                  </a:lnTo>
                  <a:lnTo>
                    <a:pt x="94" y="249"/>
                  </a:lnTo>
                  <a:lnTo>
                    <a:pt x="79" y="249"/>
                  </a:lnTo>
                  <a:lnTo>
                    <a:pt x="63" y="248"/>
                  </a:lnTo>
                  <a:lnTo>
                    <a:pt x="48" y="247"/>
                  </a:lnTo>
                  <a:lnTo>
                    <a:pt x="32" y="245"/>
                  </a:lnTo>
                  <a:lnTo>
                    <a:pt x="15" y="245"/>
                  </a:lnTo>
                  <a:lnTo>
                    <a:pt x="0" y="245"/>
                  </a:lnTo>
                  <a:lnTo>
                    <a:pt x="30" y="237"/>
                  </a:lnTo>
                  <a:lnTo>
                    <a:pt x="59" y="228"/>
                  </a:lnTo>
                  <a:lnTo>
                    <a:pt x="88" y="217"/>
                  </a:lnTo>
                  <a:lnTo>
                    <a:pt x="116" y="203"/>
                  </a:lnTo>
                  <a:lnTo>
                    <a:pt x="142" y="186"/>
                  </a:lnTo>
                  <a:lnTo>
                    <a:pt x="165" y="165"/>
                  </a:lnTo>
                  <a:lnTo>
                    <a:pt x="186" y="142"/>
                  </a:lnTo>
                  <a:lnTo>
                    <a:pt x="203" y="112"/>
                  </a:lnTo>
                  <a:lnTo>
                    <a:pt x="212" y="95"/>
                  </a:lnTo>
                  <a:lnTo>
                    <a:pt x="221" y="79"/>
                  </a:lnTo>
                  <a:lnTo>
                    <a:pt x="231" y="62"/>
                  </a:lnTo>
                  <a:lnTo>
                    <a:pt x="244" y="45"/>
                  </a:lnTo>
                  <a:lnTo>
                    <a:pt x="256" y="31"/>
                  </a:lnTo>
                  <a:lnTo>
                    <a:pt x="270" y="18"/>
                  </a:lnTo>
                  <a:lnTo>
                    <a:pt x="286" y="7"/>
                  </a:lnTo>
                  <a:lnTo>
                    <a:pt x="30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50" name="Freeform 36">
              <a:extLst>
                <a:ext uri="{FF2B5EF4-FFF2-40B4-BE49-F238E27FC236}">
                  <a16:creationId xmlns:a16="http://schemas.microsoft.com/office/drawing/2014/main" id="{75D3167A-96F6-410F-9FD7-0CD5B42A5A6B}"/>
                </a:ext>
              </a:extLst>
            </p:cNvPr>
            <p:cNvSpPr>
              <a:spLocks/>
            </p:cNvSpPr>
            <p:nvPr/>
          </p:nvSpPr>
          <p:spPr bwMode="auto">
            <a:xfrm>
              <a:off x="682" y="531"/>
              <a:ext cx="109" cy="167"/>
            </a:xfrm>
            <a:custGeom>
              <a:avLst/>
              <a:gdLst>
                <a:gd name="T0" fmla="*/ 33 w 325"/>
                <a:gd name="T1" fmla="*/ 80 h 503"/>
                <a:gd name="T2" fmla="*/ 37 w 325"/>
                <a:gd name="T3" fmla="*/ 86 h 503"/>
                <a:gd name="T4" fmla="*/ 42 w 325"/>
                <a:gd name="T5" fmla="*/ 92 h 503"/>
                <a:gd name="T6" fmla="*/ 47 w 325"/>
                <a:gd name="T7" fmla="*/ 97 h 503"/>
                <a:gd name="T8" fmla="*/ 51 w 325"/>
                <a:gd name="T9" fmla="*/ 103 h 503"/>
                <a:gd name="T10" fmla="*/ 56 w 325"/>
                <a:gd name="T11" fmla="*/ 108 h 503"/>
                <a:gd name="T12" fmla="*/ 61 w 325"/>
                <a:gd name="T13" fmla="*/ 113 h 503"/>
                <a:gd name="T14" fmla="*/ 66 w 325"/>
                <a:gd name="T15" fmla="*/ 119 h 503"/>
                <a:gd name="T16" fmla="*/ 71 w 325"/>
                <a:gd name="T17" fmla="*/ 124 h 503"/>
                <a:gd name="T18" fmla="*/ 76 w 325"/>
                <a:gd name="T19" fmla="*/ 129 h 503"/>
                <a:gd name="T20" fmla="*/ 81 w 325"/>
                <a:gd name="T21" fmla="*/ 135 h 503"/>
                <a:gd name="T22" fmla="*/ 86 w 325"/>
                <a:gd name="T23" fmla="*/ 140 h 503"/>
                <a:gd name="T24" fmla="*/ 90 w 325"/>
                <a:gd name="T25" fmla="*/ 145 h 503"/>
                <a:gd name="T26" fmla="*/ 95 w 325"/>
                <a:gd name="T27" fmla="*/ 151 h 503"/>
                <a:gd name="T28" fmla="*/ 100 w 325"/>
                <a:gd name="T29" fmla="*/ 156 h 503"/>
                <a:gd name="T30" fmla="*/ 104 w 325"/>
                <a:gd name="T31" fmla="*/ 161 h 503"/>
                <a:gd name="T32" fmla="*/ 109 w 325"/>
                <a:gd name="T33" fmla="*/ 167 h 503"/>
                <a:gd name="T34" fmla="*/ 104 w 325"/>
                <a:gd name="T35" fmla="*/ 162 h 503"/>
                <a:gd name="T36" fmla="*/ 99 w 325"/>
                <a:gd name="T37" fmla="*/ 158 h 503"/>
                <a:gd name="T38" fmla="*/ 94 w 325"/>
                <a:gd name="T39" fmla="*/ 153 h 503"/>
                <a:gd name="T40" fmla="*/ 89 w 325"/>
                <a:gd name="T41" fmla="*/ 148 h 503"/>
                <a:gd name="T42" fmla="*/ 84 w 325"/>
                <a:gd name="T43" fmla="*/ 144 h 503"/>
                <a:gd name="T44" fmla="*/ 78 w 325"/>
                <a:gd name="T45" fmla="*/ 140 h 503"/>
                <a:gd name="T46" fmla="*/ 73 w 325"/>
                <a:gd name="T47" fmla="*/ 136 h 503"/>
                <a:gd name="T48" fmla="*/ 69 w 325"/>
                <a:gd name="T49" fmla="*/ 131 h 503"/>
                <a:gd name="T50" fmla="*/ 63 w 325"/>
                <a:gd name="T51" fmla="*/ 127 h 503"/>
                <a:gd name="T52" fmla="*/ 58 w 325"/>
                <a:gd name="T53" fmla="*/ 123 h 503"/>
                <a:gd name="T54" fmla="*/ 53 w 325"/>
                <a:gd name="T55" fmla="*/ 119 h 503"/>
                <a:gd name="T56" fmla="*/ 48 w 325"/>
                <a:gd name="T57" fmla="*/ 114 h 503"/>
                <a:gd name="T58" fmla="*/ 43 w 325"/>
                <a:gd name="T59" fmla="*/ 109 h 503"/>
                <a:gd name="T60" fmla="*/ 39 w 325"/>
                <a:gd name="T61" fmla="*/ 105 h 503"/>
                <a:gd name="T62" fmla="*/ 34 w 325"/>
                <a:gd name="T63" fmla="*/ 100 h 503"/>
                <a:gd name="T64" fmla="*/ 29 w 325"/>
                <a:gd name="T65" fmla="*/ 95 h 503"/>
                <a:gd name="T66" fmla="*/ 25 w 325"/>
                <a:gd name="T67" fmla="*/ 91 h 503"/>
                <a:gd name="T68" fmla="*/ 21 w 325"/>
                <a:gd name="T69" fmla="*/ 87 h 503"/>
                <a:gd name="T70" fmla="*/ 17 w 325"/>
                <a:gd name="T71" fmla="*/ 84 h 503"/>
                <a:gd name="T72" fmla="*/ 12 w 325"/>
                <a:gd name="T73" fmla="*/ 80 h 503"/>
                <a:gd name="T74" fmla="*/ 8 w 325"/>
                <a:gd name="T75" fmla="*/ 76 h 503"/>
                <a:gd name="T76" fmla="*/ 5 w 325"/>
                <a:gd name="T77" fmla="*/ 71 h 503"/>
                <a:gd name="T78" fmla="*/ 2 w 325"/>
                <a:gd name="T79" fmla="*/ 67 h 503"/>
                <a:gd name="T80" fmla="*/ 1 w 325"/>
                <a:gd name="T81" fmla="*/ 61 h 503"/>
                <a:gd name="T82" fmla="*/ 1 w 325"/>
                <a:gd name="T83" fmla="*/ 46 h 503"/>
                <a:gd name="T84" fmla="*/ 2 w 325"/>
                <a:gd name="T85" fmla="*/ 31 h 503"/>
                <a:gd name="T86" fmla="*/ 1 w 325"/>
                <a:gd name="T87" fmla="*/ 15 h 503"/>
                <a:gd name="T88" fmla="*/ 0 w 325"/>
                <a:gd name="T89" fmla="*/ 0 h 503"/>
                <a:gd name="T90" fmla="*/ 5 w 325"/>
                <a:gd name="T91" fmla="*/ 10 h 503"/>
                <a:gd name="T92" fmla="*/ 9 w 325"/>
                <a:gd name="T93" fmla="*/ 20 h 503"/>
                <a:gd name="T94" fmla="*/ 12 w 325"/>
                <a:gd name="T95" fmla="*/ 30 h 503"/>
                <a:gd name="T96" fmla="*/ 15 w 325"/>
                <a:gd name="T97" fmla="*/ 41 h 503"/>
                <a:gd name="T98" fmla="*/ 18 w 325"/>
                <a:gd name="T99" fmla="*/ 50 h 503"/>
                <a:gd name="T100" fmla="*/ 22 w 325"/>
                <a:gd name="T101" fmla="*/ 61 h 503"/>
                <a:gd name="T102" fmla="*/ 27 w 325"/>
                <a:gd name="T103" fmla="*/ 71 h 503"/>
                <a:gd name="T104" fmla="*/ 33 w 325"/>
                <a:gd name="T105" fmla="*/ 80 h 50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25" h="503">
                  <a:moveTo>
                    <a:pt x="98" y="242"/>
                  </a:moveTo>
                  <a:lnTo>
                    <a:pt x="111" y="259"/>
                  </a:lnTo>
                  <a:lnTo>
                    <a:pt x="125" y="276"/>
                  </a:lnTo>
                  <a:lnTo>
                    <a:pt x="139" y="292"/>
                  </a:lnTo>
                  <a:lnTo>
                    <a:pt x="153" y="309"/>
                  </a:lnTo>
                  <a:lnTo>
                    <a:pt x="167" y="325"/>
                  </a:lnTo>
                  <a:lnTo>
                    <a:pt x="182" y="341"/>
                  </a:lnTo>
                  <a:lnTo>
                    <a:pt x="196" y="357"/>
                  </a:lnTo>
                  <a:lnTo>
                    <a:pt x="212" y="374"/>
                  </a:lnTo>
                  <a:lnTo>
                    <a:pt x="226" y="389"/>
                  </a:lnTo>
                  <a:lnTo>
                    <a:pt x="241" y="406"/>
                  </a:lnTo>
                  <a:lnTo>
                    <a:pt x="255" y="421"/>
                  </a:lnTo>
                  <a:lnTo>
                    <a:pt x="269" y="437"/>
                  </a:lnTo>
                  <a:lnTo>
                    <a:pt x="283" y="454"/>
                  </a:lnTo>
                  <a:lnTo>
                    <a:pt x="297" y="470"/>
                  </a:lnTo>
                  <a:lnTo>
                    <a:pt x="311" y="486"/>
                  </a:lnTo>
                  <a:lnTo>
                    <a:pt x="325" y="503"/>
                  </a:lnTo>
                  <a:lnTo>
                    <a:pt x="311" y="489"/>
                  </a:lnTo>
                  <a:lnTo>
                    <a:pt x="296" y="475"/>
                  </a:lnTo>
                  <a:lnTo>
                    <a:pt x="280" y="461"/>
                  </a:lnTo>
                  <a:lnTo>
                    <a:pt x="265" y="447"/>
                  </a:lnTo>
                  <a:lnTo>
                    <a:pt x="250" y="434"/>
                  </a:lnTo>
                  <a:lnTo>
                    <a:pt x="234" y="421"/>
                  </a:lnTo>
                  <a:lnTo>
                    <a:pt x="219" y="409"/>
                  </a:lnTo>
                  <a:lnTo>
                    <a:pt x="205" y="396"/>
                  </a:lnTo>
                  <a:lnTo>
                    <a:pt x="189" y="382"/>
                  </a:lnTo>
                  <a:lnTo>
                    <a:pt x="174" y="370"/>
                  </a:lnTo>
                  <a:lnTo>
                    <a:pt x="158" y="357"/>
                  </a:lnTo>
                  <a:lnTo>
                    <a:pt x="143" y="343"/>
                  </a:lnTo>
                  <a:lnTo>
                    <a:pt x="129" y="329"/>
                  </a:lnTo>
                  <a:lnTo>
                    <a:pt x="115" y="315"/>
                  </a:lnTo>
                  <a:lnTo>
                    <a:pt x="101" y="301"/>
                  </a:lnTo>
                  <a:lnTo>
                    <a:pt x="87" y="285"/>
                  </a:lnTo>
                  <a:lnTo>
                    <a:pt x="76" y="274"/>
                  </a:lnTo>
                  <a:lnTo>
                    <a:pt x="63" y="263"/>
                  </a:lnTo>
                  <a:lnTo>
                    <a:pt x="51" y="252"/>
                  </a:lnTo>
                  <a:lnTo>
                    <a:pt x="37" y="241"/>
                  </a:lnTo>
                  <a:lnTo>
                    <a:pt x="25" y="228"/>
                  </a:lnTo>
                  <a:lnTo>
                    <a:pt x="14" y="215"/>
                  </a:lnTo>
                  <a:lnTo>
                    <a:pt x="7" y="201"/>
                  </a:lnTo>
                  <a:lnTo>
                    <a:pt x="4" y="185"/>
                  </a:lnTo>
                  <a:lnTo>
                    <a:pt x="4" y="138"/>
                  </a:lnTo>
                  <a:lnTo>
                    <a:pt x="6" y="92"/>
                  </a:lnTo>
                  <a:lnTo>
                    <a:pt x="4" y="46"/>
                  </a:lnTo>
                  <a:lnTo>
                    <a:pt x="0" y="0"/>
                  </a:lnTo>
                  <a:lnTo>
                    <a:pt x="16" y="29"/>
                  </a:lnTo>
                  <a:lnTo>
                    <a:pt x="27" y="59"/>
                  </a:lnTo>
                  <a:lnTo>
                    <a:pt x="37" y="89"/>
                  </a:lnTo>
                  <a:lnTo>
                    <a:pt x="46" y="122"/>
                  </a:lnTo>
                  <a:lnTo>
                    <a:pt x="55" y="152"/>
                  </a:lnTo>
                  <a:lnTo>
                    <a:pt x="66" y="183"/>
                  </a:lnTo>
                  <a:lnTo>
                    <a:pt x="80" y="214"/>
                  </a:lnTo>
                  <a:lnTo>
                    <a:pt x="98" y="2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51" name="Freeform 37">
              <a:extLst>
                <a:ext uri="{FF2B5EF4-FFF2-40B4-BE49-F238E27FC236}">
                  <a16:creationId xmlns:a16="http://schemas.microsoft.com/office/drawing/2014/main" id="{C6BA17A8-F322-48D5-95C9-8E7F27394580}"/>
                </a:ext>
              </a:extLst>
            </p:cNvPr>
            <p:cNvSpPr>
              <a:spLocks/>
            </p:cNvSpPr>
            <p:nvPr/>
          </p:nvSpPr>
          <p:spPr bwMode="auto">
            <a:xfrm>
              <a:off x="721" y="544"/>
              <a:ext cx="172" cy="166"/>
            </a:xfrm>
            <a:custGeom>
              <a:avLst/>
              <a:gdLst>
                <a:gd name="T0" fmla="*/ 30 w 516"/>
                <a:gd name="T1" fmla="*/ 23 h 499"/>
                <a:gd name="T2" fmla="*/ 36 w 516"/>
                <a:gd name="T3" fmla="*/ 38 h 499"/>
                <a:gd name="T4" fmla="*/ 43 w 516"/>
                <a:gd name="T5" fmla="*/ 53 h 499"/>
                <a:gd name="T6" fmla="*/ 53 w 516"/>
                <a:gd name="T7" fmla="*/ 67 h 499"/>
                <a:gd name="T8" fmla="*/ 55 w 516"/>
                <a:gd name="T9" fmla="*/ 65 h 499"/>
                <a:gd name="T10" fmla="*/ 49 w 516"/>
                <a:gd name="T11" fmla="*/ 48 h 499"/>
                <a:gd name="T12" fmla="*/ 43 w 516"/>
                <a:gd name="T13" fmla="*/ 30 h 499"/>
                <a:gd name="T14" fmla="*/ 35 w 516"/>
                <a:gd name="T15" fmla="*/ 13 h 499"/>
                <a:gd name="T16" fmla="*/ 35 w 516"/>
                <a:gd name="T17" fmla="*/ 5 h 499"/>
                <a:gd name="T18" fmla="*/ 43 w 516"/>
                <a:gd name="T19" fmla="*/ 9 h 499"/>
                <a:gd name="T20" fmla="*/ 51 w 516"/>
                <a:gd name="T21" fmla="*/ 15 h 499"/>
                <a:gd name="T22" fmla="*/ 57 w 516"/>
                <a:gd name="T23" fmla="*/ 23 h 499"/>
                <a:gd name="T24" fmla="*/ 62 w 516"/>
                <a:gd name="T25" fmla="*/ 37 h 499"/>
                <a:gd name="T26" fmla="*/ 68 w 516"/>
                <a:gd name="T27" fmla="*/ 57 h 499"/>
                <a:gd name="T28" fmla="*/ 76 w 516"/>
                <a:gd name="T29" fmla="*/ 77 h 499"/>
                <a:gd name="T30" fmla="*/ 90 w 516"/>
                <a:gd name="T31" fmla="*/ 92 h 499"/>
                <a:gd name="T32" fmla="*/ 105 w 516"/>
                <a:gd name="T33" fmla="*/ 100 h 499"/>
                <a:gd name="T34" fmla="*/ 115 w 516"/>
                <a:gd name="T35" fmla="*/ 105 h 499"/>
                <a:gd name="T36" fmla="*/ 125 w 516"/>
                <a:gd name="T37" fmla="*/ 111 h 499"/>
                <a:gd name="T38" fmla="*/ 135 w 516"/>
                <a:gd name="T39" fmla="*/ 118 h 499"/>
                <a:gd name="T40" fmla="*/ 156 w 516"/>
                <a:gd name="T41" fmla="*/ 130 h 499"/>
                <a:gd name="T42" fmla="*/ 161 w 516"/>
                <a:gd name="T43" fmla="*/ 136 h 499"/>
                <a:gd name="T44" fmla="*/ 165 w 516"/>
                <a:gd name="T45" fmla="*/ 143 h 499"/>
                <a:gd name="T46" fmla="*/ 168 w 516"/>
                <a:gd name="T47" fmla="*/ 150 h 499"/>
                <a:gd name="T48" fmla="*/ 172 w 516"/>
                <a:gd name="T49" fmla="*/ 157 h 499"/>
                <a:gd name="T50" fmla="*/ 162 w 516"/>
                <a:gd name="T51" fmla="*/ 159 h 499"/>
                <a:gd name="T52" fmla="*/ 159 w 516"/>
                <a:gd name="T53" fmla="*/ 147 h 499"/>
                <a:gd name="T54" fmla="*/ 154 w 516"/>
                <a:gd name="T55" fmla="*/ 144 h 499"/>
                <a:gd name="T56" fmla="*/ 149 w 516"/>
                <a:gd name="T57" fmla="*/ 150 h 499"/>
                <a:gd name="T58" fmla="*/ 146 w 516"/>
                <a:gd name="T59" fmla="*/ 144 h 499"/>
                <a:gd name="T60" fmla="*/ 142 w 516"/>
                <a:gd name="T61" fmla="*/ 131 h 499"/>
                <a:gd name="T62" fmla="*/ 138 w 516"/>
                <a:gd name="T63" fmla="*/ 126 h 499"/>
                <a:gd name="T64" fmla="*/ 135 w 516"/>
                <a:gd name="T65" fmla="*/ 130 h 499"/>
                <a:gd name="T66" fmla="*/ 131 w 516"/>
                <a:gd name="T67" fmla="*/ 134 h 499"/>
                <a:gd name="T68" fmla="*/ 127 w 516"/>
                <a:gd name="T69" fmla="*/ 137 h 499"/>
                <a:gd name="T70" fmla="*/ 125 w 516"/>
                <a:gd name="T71" fmla="*/ 135 h 499"/>
                <a:gd name="T72" fmla="*/ 128 w 516"/>
                <a:gd name="T73" fmla="*/ 125 h 499"/>
                <a:gd name="T74" fmla="*/ 120 w 516"/>
                <a:gd name="T75" fmla="*/ 123 h 499"/>
                <a:gd name="T76" fmla="*/ 113 w 516"/>
                <a:gd name="T77" fmla="*/ 124 h 499"/>
                <a:gd name="T78" fmla="*/ 107 w 516"/>
                <a:gd name="T79" fmla="*/ 123 h 499"/>
                <a:gd name="T80" fmla="*/ 101 w 516"/>
                <a:gd name="T81" fmla="*/ 120 h 499"/>
                <a:gd name="T82" fmla="*/ 99 w 516"/>
                <a:gd name="T83" fmla="*/ 117 h 499"/>
                <a:gd name="T84" fmla="*/ 100 w 516"/>
                <a:gd name="T85" fmla="*/ 112 h 499"/>
                <a:gd name="T86" fmla="*/ 97 w 516"/>
                <a:gd name="T87" fmla="*/ 109 h 499"/>
                <a:gd name="T88" fmla="*/ 93 w 516"/>
                <a:gd name="T89" fmla="*/ 107 h 499"/>
                <a:gd name="T90" fmla="*/ 89 w 516"/>
                <a:gd name="T91" fmla="*/ 105 h 499"/>
                <a:gd name="T92" fmla="*/ 85 w 516"/>
                <a:gd name="T93" fmla="*/ 104 h 499"/>
                <a:gd name="T94" fmla="*/ 83 w 516"/>
                <a:gd name="T95" fmla="*/ 98 h 499"/>
                <a:gd name="T96" fmla="*/ 80 w 516"/>
                <a:gd name="T97" fmla="*/ 89 h 499"/>
                <a:gd name="T98" fmla="*/ 73 w 516"/>
                <a:gd name="T99" fmla="*/ 87 h 499"/>
                <a:gd name="T100" fmla="*/ 66 w 516"/>
                <a:gd name="T101" fmla="*/ 87 h 499"/>
                <a:gd name="T102" fmla="*/ 59 w 516"/>
                <a:gd name="T103" fmla="*/ 90 h 499"/>
                <a:gd name="T104" fmla="*/ 53 w 516"/>
                <a:gd name="T105" fmla="*/ 93 h 499"/>
                <a:gd name="T106" fmla="*/ 43 w 516"/>
                <a:gd name="T107" fmla="*/ 83 h 499"/>
                <a:gd name="T108" fmla="*/ 27 w 516"/>
                <a:gd name="T109" fmla="*/ 60 h 499"/>
                <a:gd name="T110" fmla="*/ 12 w 516"/>
                <a:gd name="T111" fmla="*/ 38 h 499"/>
                <a:gd name="T112" fmla="*/ 2 w 516"/>
                <a:gd name="T113" fmla="*/ 14 h 499"/>
                <a:gd name="T114" fmla="*/ 4 w 516"/>
                <a:gd name="T115" fmla="*/ 1 h 499"/>
                <a:gd name="T116" fmla="*/ 13 w 516"/>
                <a:gd name="T117" fmla="*/ 2 h 499"/>
                <a:gd name="T118" fmla="*/ 21 w 516"/>
                <a:gd name="T119" fmla="*/ 5 h 499"/>
                <a:gd name="T120" fmla="*/ 26 w 516"/>
                <a:gd name="T121" fmla="*/ 11 h 4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16" h="499">
                  <a:moveTo>
                    <a:pt x="84" y="44"/>
                  </a:moveTo>
                  <a:lnTo>
                    <a:pt x="91" y="68"/>
                  </a:lnTo>
                  <a:lnTo>
                    <a:pt x="100" y="91"/>
                  </a:lnTo>
                  <a:lnTo>
                    <a:pt x="108" y="115"/>
                  </a:lnTo>
                  <a:lnTo>
                    <a:pt x="118" y="138"/>
                  </a:lnTo>
                  <a:lnTo>
                    <a:pt x="129" y="160"/>
                  </a:lnTo>
                  <a:lnTo>
                    <a:pt x="143" y="181"/>
                  </a:lnTo>
                  <a:lnTo>
                    <a:pt x="159" y="202"/>
                  </a:lnTo>
                  <a:lnTo>
                    <a:pt x="176" y="222"/>
                  </a:lnTo>
                  <a:lnTo>
                    <a:pt x="166" y="196"/>
                  </a:lnTo>
                  <a:lnTo>
                    <a:pt x="157" y="171"/>
                  </a:lnTo>
                  <a:lnTo>
                    <a:pt x="148" y="145"/>
                  </a:lnTo>
                  <a:lnTo>
                    <a:pt x="139" y="118"/>
                  </a:lnTo>
                  <a:lnTo>
                    <a:pt x="129" y="91"/>
                  </a:lnTo>
                  <a:lnTo>
                    <a:pt x="118" y="65"/>
                  </a:lnTo>
                  <a:lnTo>
                    <a:pt x="105" y="40"/>
                  </a:lnTo>
                  <a:lnTo>
                    <a:pt x="91" y="14"/>
                  </a:lnTo>
                  <a:lnTo>
                    <a:pt x="104" y="16"/>
                  </a:lnTo>
                  <a:lnTo>
                    <a:pt x="117" y="20"/>
                  </a:lnTo>
                  <a:lnTo>
                    <a:pt x="129" y="26"/>
                  </a:lnTo>
                  <a:lnTo>
                    <a:pt x="141" y="34"/>
                  </a:lnTo>
                  <a:lnTo>
                    <a:pt x="152" y="45"/>
                  </a:lnTo>
                  <a:lnTo>
                    <a:pt x="162" y="56"/>
                  </a:lnTo>
                  <a:lnTo>
                    <a:pt x="170" y="68"/>
                  </a:lnTo>
                  <a:lnTo>
                    <a:pt x="176" y="80"/>
                  </a:lnTo>
                  <a:lnTo>
                    <a:pt x="187" y="110"/>
                  </a:lnTo>
                  <a:lnTo>
                    <a:pt x="197" y="140"/>
                  </a:lnTo>
                  <a:lnTo>
                    <a:pt x="205" y="171"/>
                  </a:lnTo>
                  <a:lnTo>
                    <a:pt x="216" y="201"/>
                  </a:lnTo>
                  <a:lnTo>
                    <a:pt x="229" y="230"/>
                  </a:lnTo>
                  <a:lnTo>
                    <a:pt x="247" y="255"/>
                  </a:lnTo>
                  <a:lnTo>
                    <a:pt x="269" y="278"/>
                  </a:lnTo>
                  <a:lnTo>
                    <a:pt x="300" y="294"/>
                  </a:lnTo>
                  <a:lnTo>
                    <a:pt x="316" y="301"/>
                  </a:lnTo>
                  <a:lnTo>
                    <a:pt x="331" y="308"/>
                  </a:lnTo>
                  <a:lnTo>
                    <a:pt x="346" y="316"/>
                  </a:lnTo>
                  <a:lnTo>
                    <a:pt x="362" y="325"/>
                  </a:lnTo>
                  <a:lnTo>
                    <a:pt x="376" y="334"/>
                  </a:lnTo>
                  <a:lnTo>
                    <a:pt x="390" y="345"/>
                  </a:lnTo>
                  <a:lnTo>
                    <a:pt x="404" y="356"/>
                  </a:lnTo>
                  <a:lnTo>
                    <a:pt x="417" y="369"/>
                  </a:lnTo>
                  <a:lnTo>
                    <a:pt x="468" y="390"/>
                  </a:lnTo>
                  <a:lnTo>
                    <a:pt x="477" y="400"/>
                  </a:lnTo>
                  <a:lnTo>
                    <a:pt x="484" y="408"/>
                  </a:lnTo>
                  <a:lnTo>
                    <a:pt x="489" y="419"/>
                  </a:lnTo>
                  <a:lnTo>
                    <a:pt x="495" y="429"/>
                  </a:lnTo>
                  <a:lnTo>
                    <a:pt x="501" y="439"/>
                  </a:lnTo>
                  <a:lnTo>
                    <a:pt x="505" y="450"/>
                  </a:lnTo>
                  <a:lnTo>
                    <a:pt x="510" y="460"/>
                  </a:lnTo>
                  <a:lnTo>
                    <a:pt x="516" y="471"/>
                  </a:lnTo>
                  <a:lnTo>
                    <a:pt x="489" y="499"/>
                  </a:lnTo>
                  <a:lnTo>
                    <a:pt x="487" y="479"/>
                  </a:lnTo>
                  <a:lnTo>
                    <a:pt x="484" y="460"/>
                  </a:lnTo>
                  <a:lnTo>
                    <a:pt x="478" y="442"/>
                  </a:lnTo>
                  <a:lnTo>
                    <a:pt x="468" y="426"/>
                  </a:lnTo>
                  <a:lnTo>
                    <a:pt x="461" y="433"/>
                  </a:lnTo>
                  <a:lnTo>
                    <a:pt x="454" y="442"/>
                  </a:lnTo>
                  <a:lnTo>
                    <a:pt x="447" y="450"/>
                  </a:lnTo>
                  <a:lnTo>
                    <a:pt x="438" y="454"/>
                  </a:lnTo>
                  <a:lnTo>
                    <a:pt x="438" y="433"/>
                  </a:lnTo>
                  <a:lnTo>
                    <a:pt x="432" y="414"/>
                  </a:lnTo>
                  <a:lnTo>
                    <a:pt x="425" y="395"/>
                  </a:lnTo>
                  <a:lnTo>
                    <a:pt x="418" y="376"/>
                  </a:lnTo>
                  <a:lnTo>
                    <a:pt x="414" y="380"/>
                  </a:lnTo>
                  <a:lnTo>
                    <a:pt x="408" y="386"/>
                  </a:lnTo>
                  <a:lnTo>
                    <a:pt x="404" y="391"/>
                  </a:lnTo>
                  <a:lnTo>
                    <a:pt x="398" y="397"/>
                  </a:lnTo>
                  <a:lnTo>
                    <a:pt x="393" y="402"/>
                  </a:lnTo>
                  <a:lnTo>
                    <a:pt x="386" y="407"/>
                  </a:lnTo>
                  <a:lnTo>
                    <a:pt x="380" y="411"/>
                  </a:lnTo>
                  <a:lnTo>
                    <a:pt x="374" y="415"/>
                  </a:lnTo>
                  <a:lnTo>
                    <a:pt x="376" y="405"/>
                  </a:lnTo>
                  <a:lnTo>
                    <a:pt x="381" y="390"/>
                  </a:lnTo>
                  <a:lnTo>
                    <a:pt x="383" y="376"/>
                  </a:lnTo>
                  <a:lnTo>
                    <a:pt x="370" y="366"/>
                  </a:lnTo>
                  <a:lnTo>
                    <a:pt x="360" y="369"/>
                  </a:lnTo>
                  <a:lnTo>
                    <a:pt x="351" y="372"/>
                  </a:lnTo>
                  <a:lnTo>
                    <a:pt x="339" y="372"/>
                  </a:lnTo>
                  <a:lnTo>
                    <a:pt x="330" y="372"/>
                  </a:lnTo>
                  <a:lnTo>
                    <a:pt x="320" y="370"/>
                  </a:lnTo>
                  <a:lnTo>
                    <a:pt x="310" y="367"/>
                  </a:lnTo>
                  <a:lnTo>
                    <a:pt x="302" y="362"/>
                  </a:lnTo>
                  <a:lnTo>
                    <a:pt x="293" y="355"/>
                  </a:lnTo>
                  <a:lnTo>
                    <a:pt x="296" y="351"/>
                  </a:lnTo>
                  <a:lnTo>
                    <a:pt x="299" y="344"/>
                  </a:lnTo>
                  <a:lnTo>
                    <a:pt x="299" y="338"/>
                  </a:lnTo>
                  <a:lnTo>
                    <a:pt x="296" y="332"/>
                  </a:lnTo>
                  <a:lnTo>
                    <a:pt x="292" y="327"/>
                  </a:lnTo>
                  <a:lnTo>
                    <a:pt x="286" y="324"/>
                  </a:lnTo>
                  <a:lnTo>
                    <a:pt x="279" y="321"/>
                  </a:lnTo>
                  <a:lnTo>
                    <a:pt x="274" y="318"/>
                  </a:lnTo>
                  <a:lnTo>
                    <a:pt x="267" y="317"/>
                  </a:lnTo>
                  <a:lnTo>
                    <a:pt x="261" y="316"/>
                  </a:lnTo>
                  <a:lnTo>
                    <a:pt x="255" y="313"/>
                  </a:lnTo>
                  <a:lnTo>
                    <a:pt x="250" y="310"/>
                  </a:lnTo>
                  <a:lnTo>
                    <a:pt x="248" y="296"/>
                  </a:lnTo>
                  <a:lnTo>
                    <a:pt x="247" y="282"/>
                  </a:lnTo>
                  <a:lnTo>
                    <a:pt x="241" y="269"/>
                  </a:lnTo>
                  <a:lnTo>
                    <a:pt x="230" y="262"/>
                  </a:lnTo>
                  <a:lnTo>
                    <a:pt x="219" y="261"/>
                  </a:lnTo>
                  <a:lnTo>
                    <a:pt x="209" y="261"/>
                  </a:lnTo>
                  <a:lnTo>
                    <a:pt x="198" y="262"/>
                  </a:lnTo>
                  <a:lnTo>
                    <a:pt x="188" y="266"/>
                  </a:lnTo>
                  <a:lnTo>
                    <a:pt x="178" y="271"/>
                  </a:lnTo>
                  <a:lnTo>
                    <a:pt x="169" y="275"/>
                  </a:lnTo>
                  <a:lnTo>
                    <a:pt x="159" y="279"/>
                  </a:lnTo>
                  <a:lnTo>
                    <a:pt x="149" y="282"/>
                  </a:lnTo>
                  <a:lnTo>
                    <a:pt x="128" y="248"/>
                  </a:lnTo>
                  <a:lnTo>
                    <a:pt x="104" y="215"/>
                  </a:lnTo>
                  <a:lnTo>
                    <a:pt x="80" y="181"/>
                  </a:lnTo>
                  <a:lnTo>
                    <a:pt x="58" y="147"/>
                  </a:lnTo>
                  <a:lnTo>
                    <a:pt x="37" y="114"/>
                  </a:lnTo>
                  <a:lnTo>
                    <a:pt x="20" y="77"/>
                  </a:lnTo>
                  <a:lnTo>
                    <a:pt x="7" y="41"/>
                  </a:lnTo>
                  <a:lnTo>
                    <a:pt x="0" y="0"/>
                  </a:lnTo>
                  <a:lnTo>
                    <a:pt x="13" y="2"/>
                  </a:lnTo>
                  <a:lnTo>
                    <a:pt x="26" y="3"/>
                  </a:lnTo>
                  <a:lnTo>
                    <a:pt x="38" y="6"/>
                  </a:lnTo>
                  <a:lnTo>
                    <a:pt x="51" y="9"/>
                  </a:lnTo>
                  <a:lnTo>
                    <a:pt x="62" y="14"/>
                  </a:lnTo>
                  <a:lnTo>
                    <a:pt x="72" y="23"/>
                  </a:lnTo>
                  <a:lnTo>
                    <a:pt x="79" y="33"/>
                  </a:lnTo>
                  <a:lnTo>
                    <a:pt x="84" y="4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52" name="Freeform 38">
              <a:extLst>
                <a:ext uri="{FF2B5EF4-FFF2-40B4-BE49-F238E27FC236}">
                  <a16:creationId xmlns:a16="http://schemas.microsoft.com/office/drawing/2014/main" id="{914BA920-97E0-482B-8E7C-DD6423A6BE47}"/>
                </a:ext>
              </a:extLst>
            </p:cNvPr>
            <p:cNvSpPr>
              <a:spLocks/>
            </p:cNvSpPr>
            <p:nvPr/>
          </p:nvSpPr>
          <p:spPr bwMode="auto">
            <a:xfrm>
              <a:off x="442" y="577"/>
              <a:ext cx="219" cy="104"/>
            </a:xfrm>
            <a:custGeom>
              <a:avLst/>
              <a:gdLst>
                <a:gd name="T0" fmla="*/ 150 w 657"/>
                <a:gd name="T1" fmla="*/ 60 h 314"/>
                <a:gd name="T2" fmla="*/ 137 w 657"/>
                <a:gd name="T3" fmla="*/ 59 h 314"/>
                <a:gd name="T4" fmla="*/ 124 w 657"/>
                <a:gd name="T5" fmla="*/ 57 h 314"/>
                <a:gd name="T6" fmla="*/ 111 w 657"/>
                <a:gd name="T7" fmla="*/ 55 h 314"/>
                <a:gd name="T8" fmla="*/ 98 w 657"/>
                <a:gd name="T9" fmla="*/ 53 h 314"/>
                <a:gd name="T10" fmla="*/ 85 w 657"/>
                <a:gd name="T11" fmla="*/ 53 h 314"/>
                <a:gd name="T12" fmla="*/ 73 w 657"/>
                <a:gd name="T13" fmla="*/ 55 h 314"/>
                <a:gd name="T14" fmla="*/ 61 w 657"/>
                <a:gd name="T15" fmla="*/ 60 h 314"/>
                <a:gd name="T16" fmla="*/ 48 w 657"/>
                <a:gd name="T17" fmla="*/ 68 h 314"/>
                <a:gd name="T18" fmla="*/ 34 w 657"/>
                <a:gd name="T19" fmla="*/ 78 h 314"/>
                <a:gd name="T20" fmla="*/ 21 w 657"/>
                <a:gd name="T21" fmla="*/ 89 h 314"/>
                <a:gd name="T22" fmla="*/ 7 w 657"/>
                <a:gd name="T23" fmla="*/ 99 h 314"/>
                <a:gd name="T24" fmla="*/ 5 w 657"/>
                <a:gd name="T25" fmla="*/ 98 h 314"/>
                <a:gd name="T26" fmla="*/ 16 w 657"/>
                <a:gd name="T27" fmla="*/ 85 h 314"/>
                <a:gd name="T28" fmla="*/ 28 w 657"/>
                <a:gd name="T29" fmla="*/ 72 h 314"/>
                <a:gd name="T30" fmla="*/ 40 w 657"/>
                <a:gd name="T31" fmla="*/ 60 h 314"/>
                <a:gd name="T32" fmla="*/ 53 w 657"/>
                <a:gd name="T33" fmla="*/ 49 h 314"/>
                <a:gd name="T34" fmla="*/ 67 w 657"/>
                <a:gd name="T35" fmla="*/ 40 h 314"/>
                <a:gd name="T36" fmla="*/ 83 w 657"/>
                <a:gd name="T37" fmla="*/ 34 h 314"/>
                <a:gd name="T38" fmla="*/ 99 w 657"/>
                <a:gd name="T39" fmla="*/ 31 h 314"/>
                <a:gd name="T40" fmla="*/ 115 w 657"/>
                <a:gd name="T41" fmla="*/ 32 h 314"/>
                <a:gd name="T42" fmla="*/ 127 w 657"/>
                <a:gd name="T43" fmla="*/ 35 h 314"/>
                <a:gd name="T44" fmla="*/ 140 w 657"/>
                <a:gd name="T45" fmla="*/ 39 h 314"/>
                <a:gd name="T46" fmla="*/ 153 w 657"/>
                <a:gd name="T47" fmla="*/ 40 h 314"/>
                <a:gd name="T48" fmla="*/ 169 w 657"/>
                <a:gd name="T49" fmla="*/ 36 h 314"/>
                <a:gd name="T50" fmla="*/ 185 w 657"/>
                <a:gd name="T51" fmla="*/ 30 h 314"/>
                <a:gd name="T52" fmla="*/ 200 w 657"/>
                <a:gd name="T53" fmla="*/ 20 h 314"/>
                <a:gd name="T54" fmla="*/ 213 w 657"/>
                <a:gd name="T55" fmla="*/ 8 h 314"/>
                <a:gd name="T56" fmla="*/ 214 w 657"/>
                <a:gd name="T57" fmla="*/ 10 h 314"/>
                <a:gd name="T58" fmla="*/ 202 w 657"/>
                <a:gd name="T59" fmla="*/ 29 h 314"/>
                <a:gd name="T60" fmla="*/ 187 w 657"/>
                <a:gd name="T61" fmla="*/ 47 h 314"/>
                <a:gd name="T62" fmla="*/ 168 w 657"/>
                <a:gd name="T63" fmla="*/ 58 h 3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57" h="314">
                  <a:moveTo>
                    <a:pt x="469" y="181"/>
                  </a:moveTo>
                  <a:lnTo>
                    <a:pt x="450" y="181"/>
                  </a:lnTo>
                  <a:lnTo>
                    <a:pt x="430" y="181"/>
                  </a:lnTo>
                  <a:lnTo>
                    <a:pt x="410" y="178"/>
                  </a:lnTo>
                  <a:lnTo>
                    <a:pt x="391" y="175"/>
                  </a:lnTo>
                  <a:lnTo>
                    <a:pt x="371" y="173"/>
                  </a:lnTo>
                  <a:lnTo>
                    <a:pt x="352" y="170"/>
                  </a:lnTo>
                  <a:lnTo>
                    <a:pt x="332" y="167"/>
                  </a:lnTo>
                  <a:lnTo>
                    <a:pt x="312" y="164"/>
                  </a:lnTo>
                  <a:lnTo>
                    <a:pt x="293" y="161"/>
                  </a:lnTo>
                  <a:lnTo>
                    <a:pt x="275" y="161"/>
                  </a:lnTo>
                  <a:lnTo>
                    <a:pt x="255" y="161"/>
                  </a:lnTo>
                  <a:lnTo>
                    <a:pt x="237" y="163"/>
                  </a:lnTo>
                  <a:lnTo>
                    <a:pt x="219" y="167"/>
                  </a:lnTo>
                  <a:lnTo>
                    <a:pt x="200" y="173"/>
                  </a:lnTo>
                  <a:lnTo>
                    <a:pt x="182" y="180"/>
                  </a:lnTo>
                  <a:lnTo>
                    <a:pt x="164" y="191"/>
                  </a:lnTo>
                  <a:lnTo>
                    <a:pt x="143" y="205"/>
                  </a:lnTo>
                  <a:lnTo>
                    <a:pt x="123" y="220"/>
                  </a:lnTo>
                  <a:lnTo>
                    <a:pt x="102" y="237"/>
                  </a:lnTo>
                  <a:lnTo>
                    <a:pt x="83" y="253"/>
                  </a:lnTo>
                  <a:lnTo>
                    <a:pt x="62" y="269"/>
                  </a:lnTo>
                  <a:lnTo>
                    <a:pt x="42" y="285"/>
                  </a:lnTo>
                  <a:lnTo>
                    <a:pt x="21" y="300"/>
                  </a:lnTo>
                  <a:lnTo>
                    <a:pt x="0" y="314"/>
                  </a:lnTo>
                  <a:lnTo>
                    <a:pt x="15" y="296"/>
                  </a:lnTo>
                  <a:lnTo>
                    <a:pt x="32" y="276"/>
                  </a:lnTo>
                  <a:lnTo>
                    <a:pt x="49" y="257"/>
                  </a:lnTo>
                  <a:lnTo>
                    <a:pt x="66" y="237"/>
                  </a:lnTo>
                  <a:lnTo>
                    <a:pt x="83" y="218"/>
                  </a:lnTo>
                  <a:lnTo>
                    <a:pt x="101" y="199"/>
                  </a:lnTo>
                  <a:lnTo>
                    <a:pt x="120" y="181"/>
                  </a:lnTo>
                  <a:lnTo>
                    <a:pt x="140" y="164"/>
                  </a:lnTo>
                  <a:lnTo>
                    <a:pt x="160" y="147"/>
                  </a:lnTo>
                  <a:lnTo>
                    <a:pt x="181" y="133"/>
                  </a:lnTo>
                  <a:lnTo>
                    <a:pt x="202" y="121"/>
                  </a:lnTo>
                  <a:lnTo>
                    <a:pt x="224" y="111"/>
                  </a:lnTo>
                  <a:lnTo>
                    <a:pt x="248" y="103"/>
                  </a:lnTo>
                  <a:lnTo>
                    <a:pt x="273" y="97"/>
                  </a:lnTo>
                  <a:lnTo>
                    <a:pt x="298" y="94"/>
                  </a:lnTo>
                  <a:lnTo>
                    <a:pt x="325" y="94"/>
                  </a:lnTo>
                  <a:lnTo>
                    <a:pt x="345" y="97"/>
                  </a:lnTo>
                  <a:lnTo>
                    <a:pt x="364" y="101"/>
                  </a:lnTo>
                  <a:lnTo>
                    <a:pt x="382" y="107"/>
                  </a:lnTo>
                  <a:lnTo>
                    <a:pt x="402" y="112"/>
                  </a:lnTo>
                  <a:lnTo>
                    <a:pt x="420" y="118"/>
                  </a:lnTo>
                  <a:lnTo>
                    <a:pt x="440" y="121"/>
                  </a:lnTo>
                  <a:lnTo>
                    <a:pt x="460" y="121"/>
                  </a:lnTo>
                  <a:lnTo>
                    <a:pt x="482" y="117"/>
                  </a:lnTo>
                  <a:lnTo>
                    <a:pt x="507" y="110"/>
                  </a:lnTo>
                  <a:lnTo>
                    <a:pt x="532" y="101"/>
                  </a:lnTo>
                  <a:lnTo>
                    <a:pt x="555" y="90"/>
                  </a:lnTo>
                  <a:lnTo>
                    <a:pt x="579" y="76"/>
                  </a:lnTo>
                  <a:lnTo>
                    <a:pt x="600" y="61"/>
                  </a:lnTo>
                  <a:lnTo>
                    <a:pt x="619" y="42"/>
                  </a:lnTo>
                  <a:lnTo>
                    <a:pt x="639" y="23"/>
                  </a:lnTo>
                  <a:lnTo>
                    <a:pt x="657" y="0"/>
                  </a:lnTo>
                  <a:lnTo>
                    <a:pt x="642" y="30"/>
                  </a:lnTo>
                  <a:lnTo>
                    <a:pt x="625" y="59"/>
                  </a:lnTo>
                  <a:lnTo>
                    <a:pt x="607" y="89"/>
                  </a:lnTo>
                  <a:lnTo>
                    <a:pt x="584" y="117"/>
                  </a:lnTo>
                  <a:lnTo>
                    <a:pt x="560" y="142"/>
                  </a:lnTo>
                  <a:lnTo>
                    <a:pt x="532" y="161"/>
                  </a:lnTo>
                  <a:lnTo>
                    <a:pt x="503" y="175"/>
                  </a:lnTo>
                  <a:lnTo>
                    <a:pt x="469" y="1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53" name="Freeform 39">
              <a:extLst>
                <a:ext uri="{FF2B5EF4-FFF2-40B4-BE49-F238E27FC236}">
                  <a16:creationId xmlns:a16="http://schemas.microsoft.com/office/drawing/2014/main" id="{884CB7A4-DD80-4268-82A9-CAEBB53B42A0}"/>
                </a:ext>
              </a:extLst>
            </p:cNvPr>
            <p:cNvSpPr>
              <a:spLocks/>
            </p:cNvSpPr>
            <p:nvPr/>
          </p:nvSpPr>
          <p:spPr bwMode="auto">
            <a:xfrm>
              <a:off x="826" y="610"/>
              <a:ext cx="36" cy="32"/>
            </a:xfrm>
            <a:custGeom>
              <a:avLst/>
              <a:gdLst>
                <a:gd name="T0" fmla="*/ 18 w 106"/>
                <a:gd name="T1" fmla="*/ 20 h 94"/>
                <a:gd name="T2" fmla="*/ 20 w 106"/>
                <a:gd name="T3" fmla="*/ 19 h 94"/>
                <a:gd name="T4" fmla="*/ 23 w 106"/>
                <a:gd name="T5" fmla="*/ 19 h 94"/>
                <a:gd name="T6" fmla="*/ 24 w 106"/>
                <a:gd name="T7" fmla="*/ 18 h 94"/>
                <a:gd name="T8" fmla="*/ 27 w 106"/>
                <a:gd name="T9" fmla="*/ 17 h 94"/>
                <a:gd name="T10" fmla="*/ 30 w 106"/>
                <a:gd name="T11" fmla="*/ 16 h 94"/>
                <a:gd name="T12" fmla="*/ 31 w 106"/>
                <a:gd name="T13" fmla="*/ 15 h 94"/>
                <a:gd name="T14" fmla="*/ 34 w 106"/>
                <a:gd name="T15" fmla="*/ 14 h 94"/>
                <a:gd name="T16" fmla="*/ 36 w 106"/>
                <a:gd name="T17" fmla="*/ 13 h 94"/>
                <a:gd name="T18" fmla="*/ 32 w 106"/>
                <a:gd name="T19" fmla="*/ 32 h 94"/>
                <a:gd name="T20" fmla="*/ 28 w 106"/>
                <a:gd name="T21" fmla="*/ 30 h 94"/>
                <a:gd name="T22" fmla="*/ 24 w 106"/>
                <a:gd name="T23" fmla="*/ 29 h 94"/>
                <a:gd name="T24" fmla="*/ 19 w 106"/>
                <a:gd name="T25" fmla="*/ 27 h 94"/>
                <a:gd name="T26" fmla="*/ 15 w 106"/>
                <a:gd name="T27" fmla="*/ 25 h 94"/>
                <a:gd name="T28" fmla="*/ 11 w 106"/>
                <a:gd name="T29" fmla="*/ 22 h 94"/>
                <a:gd name="T30" fmla="*/ 7 w 106"/>
                <a:gd name="T31" fmla="*/ 20 h 94"/>
                <a:gd name="T32" fmla="*/ 3 w 106"/>
                <a:gd name="T33" fmla="*/ 17 h 94"/>
                <a:gd name="T34" fmla="*/ 0 w 106"/>
                <a:gd name="T35" fmla="*/ 14 h 94"/>
                <a:gd name="T36" fmla="*/ 2 w 106"/>
                <a:gd name="T37" fmla="*/ 13 h 94"/>
                <a:gd name="T38" fmla="*/ 4 w 106"/>
                <a:gd name="T39" fmla="*/ 11 h 94"/>
                <a:gd name="T40" fmla="*/ 6 w 106"/>
                <a:gd name="T41" fmla="*/ 9 h 94"/>
                <a:gd name="T42" fmla="*/ 8 w 106"/>
                <a:gd name="T43" fmla="*/ 7 h 94"/>
                <a:gd name="T44" fmla="*/ 10 w 106"/>
                <a:gd name="T45" fmla="*/ 5 h 94"/>
                <a:gd name="T46" fmla="*/ 12 w 106"/>
                <a:gd name="T47" fmla="*/ 3 h 94"/>
                <a:gd name="T48" fmla="*/ 15 w 106"/>
                <a:gd name="T49" fmla="*/ 1 h 94"/>
                <a:gd name="T50" fmla="*/ 17 w 106"/>
                <a:gd name="T51" fmla="*/ 0 h 94"/>
                <a:gd name="T52" fmla="*/ 17 w 106"/>
                <a:gd name="T53" fmla="*/ 5 h 94"/>
                <a:gd name="T54" fmla="*/ 18 w 106"/>
                <a:gd name="T55" fmla="*/ 10 h 94"/>
                <a:gd name="T56" fmla="*/ 18 w 106"/>
                <a:gd name="T57" fmla="*/ 14 h 94"/>
                <a:gd name="T58" fmla="*/ 18 w 106"/>
                <a:gd name="T59" fmla="*/ 20 h 9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06" h="94">
                  <a:moveTo>
                    <a:pt x="53" y="58"/>
                  </a:moveTo>
                  <a:lnTo>
                    <a:pt x="60" y="56"/>
                  </a:lnTo>
                  <a:lnTo>
                    <a:pt x="67" y="55"/>
                  </a:lnTo>
                  <a:lnTo>
                    <a:pt x="72" y="52"/>
                  </a:lnTo>
                  <a:lnTo>
                    <a:pt x="80" y="49"/>
                  </a:lnTo>
                  <a:lnTo>
                    <a:pt x="87" y="46"/>
                  </a:lnTo>
                  <a:lnTo>
                    <a:pt x="92" y="44"/>
                  </a:lnTo>
                  <a:lnTo>
                    <a:pt x="99" y="41"/>
                  </a:lnTo>
                  <a:lnTo>
                    <a:pt x="106" y="38"/>
                  </a:lnTo>
                  <a:lnTo>
                    <a:pt x="95" y="94"/>
                  </a:lnTo>
                  <a:lnTo>
                    <a:pt x="82" y="88"/>
                  </a:lnTo>
                  <a:lnTo>
                    <a:pt x="70" y="84"/>
                  </a:lnTo>
                  <a:lnTo>
                    <a:pt x="57" y="79"/>
                  </a:lnTo>
                  <a:lnTo>
                    <a:pt x="44" y="73"/>
                  </a:lnTo>
                  <a:lnTo>
                    <a:pt x="33" y="66"/>
                  </a:lnTo>
                  <a:lnTo>
                    <a:pt x="21" y="59"/>
                  </a:lnTo>
                  <a:lnTo>
                    <a:pt x="9" y="51"/>
                  </a:lnTo>
                  <a:lnTo>
                    <a:pt x="0" y="41"/>
                  </a:lnTo>
                  <a:lnTo>
                    <a:pt x="5" y="37"/>
                  </a:lnTo>
                  <a:lnTo>
                    <a:pt x="11" y="31"/>
                  </a:lnTo>
                  <a:lnTo>
                    <a:pt x="18" y="25"/>
                  </a:lnTo>
                  <a:lnTo>
                    <a:pt x="23" y="20"/>
                  </a:lnTo>
                  <a:lnTo>
                    <a:pt x="30" y="14"/>
                  </a:lnTo>
                  <a:lnTo>
                    <a:pt x="36" y="9"/>
                  </a:lnTo>
                  <a:lnTo>
                    <a:pt x="43" y="4"/>
                  </a:lnTo>
                  <a:lnTo>
                    <a:pt x="50" y="0"/>
                  </a:lnTo>
                  <a:lnTo>
                    <a:pt x="51" y="16"/>
                  </a:lnTo>
                  <a:lnTo>
                    <a:pt x="53" y="28"/>
                  </a:lnTo>
                  <a:lnTo>
                    <a:pt x="53" y="42"/>
                  </a:lnTo>
                  <a:lnTo>
                    <a:pt x="53"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54" name="Freeform 40">
              <a:extLst>
                <a:ext uri="{FF2B5EF4-FFF2-40B4-BE49-F238E27FC236}">
                  <a16:creationId xmlns:a16="http://schemas.microsoft.com/office/drawing/2014/main" id="{66A2433A-4678-4675-87AA-8B59DDBC4003}"/>
                </a:ext>
              </a:extLst>
            </p:cNvPr>
            <p:cNvSpPr>
              <a:spLocks/>
            </p:cNvSpPr>
            <p:nvPr/>
          </p:nvSpPr>
          <p:spPr bwMode="auto">
            <a:xfrm>
              <a:off x="640" y="620"/>
              <a:ext cx="26" cy="53"/>
            </a:xfrm>
            <a:custGeom>
              <a:avLst/>
              <a:gdLst>
                <a:gd name="T0" fmla="*/ 0 w 78"/>
                <a:gd name="T1" fmla="*/ 53 h 158"/>
                <a:gd name="T2" fmla="*/ 2 w 78"/>
                <a:gd name="T3" fmla="*/ 46 h 158"/>
                <a:gd name="T4" fmla="*/ 4 w 78"/>
                <a:gd name="T5" fmla="*/ 39 h 158"/>
                <a:gd name="T6" fmla="*/ 7 w 78"/>
                <a:gd name="T7" fmla="*/ 32 h 158"/>
                <a:gd name="T8" fmla="*/ 10 w 78"/>
                <a:gd name="T9" fmla="*/ 25 h 158"/>
                <a:gd name="T10" fmla="*/ 14 w 78"/>
                <a:gd name="T11" fmla="*/ 19 h 158"/>
                <a:gd name="T12" fmla="*/ 18 w 78"/>
                <a:gd name="T13" fmla="*/ 12 h 158"/>
                <a:gd name="T14" fmla="*/ 22 w 78"/>
                <a:gd name="T15" fmla="*/ 6 h 158"/>
                <a:gd name="T16" fmla="*/ 26 w 78"/>
                <a:gd name="T17" fmla="*/ 0 h 158"/>
                <a:gd name="T18" fmla="*/ 25 w 78"/>
                <a:gd name="T19" fmla="*/ 7 h 158"/>
                <a:gd name="T20" fmla="*/ 24 w 78"/>
                <a:gd name="T21" fmla="*/ 15 h 158"/>
                <a:gd name="T22" fmla="*/ 22 w 78"/>
                <a:gd name="T23" fmla="*/ 23 h 158"/>
                <a:gd name="T24" fmla="*/ 20 w 78"/>
                <a:gd name="T25" fmla="*/ 31 h 158"/>
                <a:gd name="T26" fmla="*/ 17 w 78"/>
                <a:gd name="T27" fmla="*/ 37 h 158"/>
                <a:gd name="T28" fmla="*/ 13 w 78"/>
                <a:gd name="T29" fmla="*/ 44 h 158"/>
                <a:gd name="T30" fmla="*/ 7 w 78"/>
                <a:gd name="T31" fmla="*/ 49 h 158"/>
                <a:gd name="T32" fmla="*/ 0 w 78"/>
                <a:gd name="T33" fmla="*/ 53 h 1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8" h="158">
                  <a:moveTo>
                    <a:pt x="0" y="158"/>
                  </a:moveTo>
                  <a:lnTo>
                    <a:pt x="6" y="137"/>
                  </a:lnTo>
                  <a:lnTo>
                    <a:pt x="13" y="116"/>
                  </a:lnTo>
                  <a:lnTo>
                    <a:pt x="21" y="95"/>
                  </a:lnTo>
                  <a:lnTo>
                    <a:pt x="31" y="75"/>
                  </a:lnTo>
                  <a:lnTo>
                    <a:pt x="42" y="56"/>
                  </a:lnTo>
                  <a:lnTo>
                    <a:pt x="53" y="37"/>
                  </a:lnTo>
                  <a:lnTo>
                    <a:pt x="66" y="18"/>
                  </a:lnTo>
                  <a:lnTo>
                    <a:pt x="78" y="0"/>
                  </a:lnTo>
                  <a:lnTo>
                    <a:pt x="76" y="22"/>
                  </a:lnTo>
                  <a:lnTo>
                    <a:pt x="71" y="46"/>
                  </a:lnTo>
                  <a:lnTo>
                    <a:pt x="67" y="68"/>
                  </a:lnTo>
                  <a:lnTo>
                    <a:pt x="60" y="91"/>
                  </a:lnTo>
                  <a:lnTo>
                    <a:pt x="50" y="110"/>
                  </a:lnTo>
                  <a:lnTo>
                    <a:pt x="38" y="130"/>
                  </a:lnTo>
                  <a:lnTo>
                    <a:pt x="21" y="145"/>
                  </a:lnTo>
                  <a:lnTo>
                    <a:pt x="0"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55" name="Freeform 41">
              <a:extLst>
                <a:ext uri="{FF2B5EF4-FFF2-40B4-BE49-F238E27FC236}">
                  <a16:creationId xmlns:a16="http://schemas.microsoft.com/office/drawing/2014/main" id="{61154385-F5B4-432A-9355-7963B32E9872}"/>
                </a:ext>
              </a:extLst>
            </p:cNvPr>
            <p:cNvSpPr>
              <a:spLocks/>
            </p:cNvSpPr>
            <p:nvPr/>
          </p:nvSpPr>
          <p:spPr bwMode="auto">
            <a:xfrm>
              <a:off x="780" y="642"/>
              <a:ext cx="30" cy="22"/>
            </a:xfrm>
            <a:custGeom>
              <a:avLst/>
              <a:gdLst>
                <a:gd name="T0" fmla="*/ 23 w 92"/>
                <a:gd name="T1" fmla="*/ 14 h 65"/>
                <a:gd name="T2" fmla="*/ 30 w 92"/>
                <a:gd name="T3" fmla="*/ 15 h 65"/>
                <a:gd name="T4" fmla="*/ 28 w 92"/>
                <a:gd name="T5" fmla="*/ 16 h 65"/>
                <a:gd name="T6" fmla="*/ 25 w 92"/>
                <a:gd name="T7" fmla="*/ 17 h 65"/>
                <a:gd name="T8" fmla="*/ 23 w 92"/>
                <a:gd name="T9" fmla="*/ 19 h 65"/>
                <a:gd name="T10" fmla="*/ 21 w 92"/>
                <a:gd name="T11" fmla="*/ 20 h 65"/>
                <a:gd name="T12" fmla="*/ 19 w 92"/>
                <a:gd name="T13" fmla="*/ 21 h 65"/>
                <a:gd name="T14" fmla="*/ 17 w 92"/>
                <a:gd name="T15" fmla="*/ 22 h 65"/>
                <a:gd name="T16" fmla="*/ 14 w 92"/>
                <a:gd name="T17" fmla="*/ 22 h 65"/>
                <a:gd name="T18" fmla="*/ 12 w 92"/>
                <a:gd name="T19" fmla="*/ 22 h 65"/>
                <a:gd name="T20" fmla="*/ 8 w 92"/>
                <a:gd name="T21" fmla="*/ 19 h 65"/>
                <a:gd name="T22" fmla="*/ 5 w 92"/>
                <a:gd name="T23" fmla="*/ 15 h 65"/>
                <a:gd name="T24" fmla="*/ 2 w 92"/>
                <a:gd name="T25" fmla="*/ 10 h 65"/>
                <a:gd name="T26" fmla="*/ 0 w 92"/>
                <a:gd name="T27" fmla="*/ 6 h 65"/>
                <a:gd name="T28" fmla="*/ 15 w 92"/>
                <a:gd name="T29" fmla="*/ 0 h 65"/>
                <a:gd name="T30" fmla="*/ 16 w 92"/>
                <a:gd name="T31" fmla="*/ 4 h 65"/>
                <a:gd name="T32" fmla="*/ 17 w 92"/>
                <a:gd name="T33" fmla="*/ 8 h 65"/>
                <a:gd name="T34" fmla="*/ 19 w 92"/>
                <a:gd name="T35" fmla="*/ 12 h 65"/>
                <a:gd name="T36" fmla="*/ 23 w 92"/>
                <a:gd name="T37" fmla="*/ 14 h 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2" h="65">
                  <a:moveTo>
                    <a:pt x="70" y="40"/>
                  </a:moveTo>
                  <a:lnTo>
                    <a:pt x="92" y="43"/>
                  </a:lnTo>
                  <a:lnTo>
                    <a:pt x="85" y="47"/>
                  </a:lnTo>
                  <a:lnTo>
                    <a:pt x="78" y="51"/>
                  </a:lnTo>
                  <a:lnTo>
                    <a:pt x="72" y="55"/>
                  </a:lnTo>
                  <a:lnTo>
                    <a:pt x="65" y="59"/>
                  </a:lnTo>
                  <a:lnTo>
                    <a:pt x="58" y="62"/>
                  </a:lnTo>
                  <a:lnTo>
                    <a:pt x="51" y="65"/>
                  </a:lnTo>
                  <a:lnTo>
                    <a:pt x="44" y="65"/>
                  </a:lnTo>
                  <a:lnTo>
                    <a:pt x="37" y="64"/>
                  </a:lnTo>
                  <a:lnTo>
                    <a:pt x="25" y="55"/>
                  </a:lnTo>
                  <a:lnTo>
                    <a:pt x="15" y="44"/>
                  </a:lnTo>
                  <a:lnTo>
                    <a:pt x="7" y="30"/>
                  </a:lnTo>
                  <a:lnTo>
                    <a:pt x="0" y="17"/>
                  </a:lnTo>
                  <a:lnTo>
                    <a:pt x="46" y="0"/>
                  </a:lnTo>
                  <a:lnTo>
                    <a:pt x="50" y="12"/>
                  </a:lnTo>
                  <a:lnTo>
                    <a:pt x="53" y="24"/>
                  </a:lnTo>
                  <a:lnTo>
                    <a:pt x="57" y="34"/>
                  </a:lnTo>
                  <a:lnTo>
                    <a:pt x="70"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56" name="Freeform 42">
              <a:extLst>
                <a:ext uri="{FF2B5EF4-FFF2-40B4-BE49-F238E27FC236}">
                  <a16:creationId xmlns:a16="http://schemas.microsoft.com/office/drawing/2014/main" id="{34D935CB-20CF-4B57-8BB5-C9E3EBBF9EFF}"/>
                </a:ext>
              </a:extLst>
            </p:cNvPr>
            <p:cNvSpPr>
              <a:spLocks/>
            </p:cNvSpPr>
            <p:nvPr/>
          </p:nvSpPr>
          <p:spPr bwMode="auto">
            <a:xfrm>
              <a:off x="872" y="643"/>
              <a:ext cx="12" cy="20"/>
            </a:xfrm>
            <a:custGeom>
              <a:avLst/>
              <a:gdLst>
                <a:gd name="T0" fmla="*/ 6 w 36"/>
                <a:gd name="T1" fmla="*/ 20 h 61"/>
                <a:gd name="T2" fmla="*/ 4 w 36"/>
                <a:gd name="T3" fmla="*/ 18 h 61"/>
                <a:gd name="T4" fmla="*/ 1 w 36"/>
                <a:gd name="T5" fmla="*/ 15 h 61"/>
                <a:gd name="T6" fmla="*/ 0 w 36"/>
                <a:gd name="T7" fmla="*/ 13 h 61"/>
                <a:gd name="T8" fmla="*/ 1 w 36"/>
                <a:gd name="T9" fmla="*/ 10 h 61"/>
                <a:gd name="T10" fmla="*/ 12 w 36"/>
                <a:gd name="T11" fmla="*/ 0 h 61"/>
                <a:gd name="T12" fmla="*/ 12 w 36"/>
                <a:gd name="T13" fmla="*/ 5 h 61"/>
                <a:gd name="T14" fmla="*/ 10 w 36"/>
                <a:gd name="T15" fmla="*/ 10 h 61"/>
                <a:gd name="T16" fmla="*/ 8 w 36"/>
                <a:gd name="T17" fmla="*/ 15 h 61"/>
                <a:gd name="T18" fmla="*/ 6 w 36"/>
                <a:gd name="T19" fmla="*/ 20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61">
                  <a:moveTo>
                    <a:pt x="18" y="61"/>
                  </a:moveTo>
                  <a:lnTo>
                    <a:pt x="11" y="54"/>
                  </a:lnTo>
                  <a:lnTo>
                    <a:pt x="4" y="47"/>
                  </a:lnTo>
                  <a:lnTo>
                    <a:pt x="0" y="40"/>
                  </a:lnTo>
                  <a:lnTo>
                    <a:pt x="3" y="30"/>
                  </a:lnTo>
                  <a:lnTo>
                    <a:pt x="36" y="0"/>
                  </a:lnTo>
                  <a:lnTo>
                    <a:pt x="35" y="14"/>
                  </a:lnTo>
                  <a:lnTo>
                    <a:pt x="31" y="30"/>
                  </a:lnTo>
                  <a:lnTo>
                    <a:pt x="25" y="45"/>
                  </a:lnTo>
                  <a:lnTo>
                    <a:pt x="18"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57" name="Freeform 43">
              <a:extLst>
                <a:ext uri="{FF2B5EF4-FFF2-40B4-BE49-F238E27FC236}">
                  <a16:creationId xmlns:a16="http://schemas.microsoft.com/office/drawing/2014/main" id="{A0187FC0-0FCD-426A-8AE7-1E9663ECA23E}"/>
                </a:ext>
              </a:extLst>
            </p:cNvPr>
            <p:cNvSpPr>
              <a:spLocks/>
            </p:cNvSpPr>
            <p:nvPr/>
          </p:nvSpPr>
          <p:spPr bwMode="auto">
            <a:xfrm>
              <a:off x="950" y="659"/>
              <a:ext cx="10" cy="35"/>
            </a:xfrm>
            <a:custGeom>
              <a:avLst/>
              <a:gdLst>
                <a:gd name="T0" fmla="*/ 7 w 29"/>
                <a:gd name="T1" fmla="*/ 35 h 105"/>
                <a:gd name="T2" fmla="*/ 4 w 29"/>
                <a:gd name="T3" fmla="*/ 34 h 105"/>
                <a:gd name="T4" fmla="*/ 2 w 29"/>
                <a:gd name="T5" fmla="*/ 31 h 105"/>
                <a:gd name="T6" fmla="*/ 1 w 29"/>
                <a:gd name="T7" fmla="*/ 29 h 105"/>
                <a:gd name="T8" fmla="*/ 0 w 29"/>
                <a:gd name="T9" fmla="*/ 26 h 105"/>
                <a:gd name="T10" fmla="*/ 0 w 29"/>
                <a:gd name="T11" fmla="*/ 19 h 105"/>
                <a:gd name="T12" fmla="*/ 3 w 29"/>
                <a:gd name="T13" fmla="*/ 12 h 105"/>
                <a:gd name="T14" fmla="*/ 5 w 29"/>
                <a:gd name="T15" fmla="*/ 6 h 105"/>
                <a:gd name="T16" fmla="*/ 8 w 29"/>
                <a:gd name="T17" fmla="*/ 0 h 105"/>
                <a:gd name="T18" fmla="*/ 10 w 29"/>
                <a:gd name="T19" fmla="*/ 9 h 105"/>
                <a:gd name="T20" fmla="*/ 10 w 29"/>
                <a:gd name="T21" fmla="*/ 17 h 105"/>
                <a:gd name="T22" fmla="*/ 10 w 29"/>
                <a:gd name="T23" fmla="*/ 27 h 105"/>
                <a:gd name="T24" fmla="*/ 7 w 29"/>
                <a:gd name="T25" fmla="*/ 35 h 1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105">
                  <a:moveTo>
                    <a:pt x="21" y="105"/>
                  </a:moveTo>
                  <a:lnTo>
                    <a:pt x="13" y="101"/>
                  </a:lnTo>
                  <a:lnTo>
                    <a:pt x="7" y="94"/>
                  </a:lnTo>
                  <a:lnTo>
                    <a:pt x="3" y="86"/>
                  </a:lnTo>
                  <a:lnTo>
                    <a:pt x="0" y="77"/>
                  </a:lnTo>
                  <a:lnTo>
                    <a:pt x="1" y="56"/>
                  </a:lnTo>
                  <a:lnTo>
                    <a:pt x="8" y="37"/>
                  </a:lnTo>
                  <a:lnTo>
                    <a:pt x="15" y="19"/>
                  </a:lnTo>
                  <a:lnTo>
                    <a:pt x="22" y="0"/>
                  </a:lnTo>
                  <a:lnTo>
                    <a:pt x="28" y="26"/>
                  </a:lnTo>
                  <a:lnTo>
                    <a:pt x="29" y="52"/>
                  </a:lnTo>
                  <a:lnTo>
                    <a:pt x="28" y="80"/>
                  </a:lnTo>
                  <a:lnTo>
                    <a:pt x="21" y="1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58" name="Freeform 44">
              <a:extLst>
                <a:ext uri="{FF2B5EF4-FFF2-40B4-BE49-F238E27FC236}">
                  <a16:creationId xmlns:a16="http://schemas.microsoft.com/office/drawing/2014/main" id="{072287AD-5920-4B17-972F-1A87132EE10D}"/>
                </a:ext>
              </a:extLst>
            </p:cNvPr>
            <p:cNvSpPr>
              <a:spLocks/>
            </p:cNvSpPr>
            <p:nvPr/>
          </p:nvSpPr>
          <p:spPr bwMode="auto">
            <a:xfrm>
              <a:off x="893" y="660"/>
              <a:ext cx="14" cy="19"/>
            </a:xfrm>
            <a:custGeom>
              <a:avLst/>
              <a:gdLst>
                <a:gd name="T0" fmla="*/ 12 w 41"/>
                <a:gd name="T1" fmla="*/ 19 h 56"/>
                <a:gd name="T2" fmla="*/ 9 w 41"/>
                <a:gd name="T3" fmla="*/ 17 h 56"/>
                <a:gd name="T4" fmla="*/ 6 w 41"/>
                <a:gd name="T5" fmla="*/ 15 h 56"/>
                <a:gd name="T6" fmla="*/ 3 w 41"/>
                <a:gd name="T7" fmla="*/ 12 h 56"/>
                <a:gd name="T8" fmla="*/ 0 w 41"/>
                <a:gd name="T9" fmla="*/ 10 h 56"/>
                <a:gd name="T10" fmla="*/ 13 w 41"/>
                <a:gd name="T11" fmla="*/ 0 h 56"/>
                <a:gd name="T12" fmla="*/ 14 w 41"/>
                <a:gd name="T13" fmla="*/ 5 h 56"/>
                <a:gd name="T14" fmla="*/ 14 w 41"/>
                <a:gd name="T15" fmla="*/ 10 h 56"/>
                <a:gd name="T16" fmla="*/ 14 w 41"/>
                <a:gd name="T17" fmla="*/ 15 h 56"/>
                <a:gd name="T18" fmla="*/ 12 w 41"/>
                <a:gd name="T19" fmla="*/ 19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56">
                  <a:moveTo>
                    <a:pt x="35" y="56"/>
                  </a:moveTo>
                  <a:lnTo>
                    <a:pt x="25" y="51"/>
                  </a:lnTo>
                  <a:lnTo>
                    <a:pt x="17" y="44"/>
                  </a:lnTo>
                  <a:lnTo>
                    <a:pt x="8" y="35"/>
                  </a:lnTo>
                  <a:lnTo>
                    <a:pt x="0" y="28"/>
                  </a:lnTo>
                  <a:lnTo>
                    <a:pt x="38" y="0"/>
                  </a:lnTo>
                  <a:lnTo>
                    <a:pt x="41" y="14"/>
                  </a:lnTo>
                  <a:lnTo>
                    <a:pt x="41" y="28"/>
                  </a:lnTo>
                  <a:lnTo>
                    <a:pt x="41" y="44"/>
                  </a:lnTo>
                  <a:lnTo>
                    <a:pt x="35"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59" name="Freeform 45">
              <a:extLst>
                <a:ext uri="{FF2B5EF4-FFF2-40B4-BE49-F238E27FC236}">
                  <a16:creationId xmlns:a16="http://schemas.microsoft.com/office/drawing/2014/main" id="{6BBB1B77-8CD5-4C7A-ABA9-FDAFDF2DC5AD}"/>
                </a:ext>
              </a:extLst>
            </p:cNvPr>
            <p:cNvSpPr>
              <a:spLocks/>
            </p:cNvSpPr>
            <p:nvPr/>
          </p:nvSpPr>
          <p:spPr bwMode="auto">
            <a:xfrm>
              <a:off x="892" y="666"/>
              <a:ext cx="37" cy="67"/>
            </a:xfrm>
            <a:custGeom>
              <a:avLst/>
              <a:gdLst>
                <a:gd name="T0" fmla="*/ 28 w 112"/>
                <a:gd name="T1" fmla="*/ 63 h 203"/>
                <a:gd name="T2" fmla="*/ 26 w 112"/>
                <a:gd name="T3" fmla="*/ 65 h 203"/>
                <a:gd name="T4" fmla="*/ 23 w 112"/>
                <a:gd name="T5" fmla="*/ 66 h 203"/>
                <a:gd name="T6" fmla="*/ 19 w 112"/>
                <a:gd name="T7" fmla="*/ 67 h 203"/>
                <a:gd name="T8" fmla="*/ 15 w 112"/>
                <a:gd name="T9" fmla="*/ 67 h 203"/>
                <a:gd name="T10" fmla="*/ 11 w 112"/>
                <a:gd name="T11" fmla="*/ 66 h 203"/>
                <a:gd name="T12" fmla="*/ 8 w 112"/>
                <a:gd name="T13" fmla="*/ 65 h 203"/>
                <a:gd name="T14" fmla="*/ 4 w 112"/>
                <a:gd name="T15" fmla="*/ 64 h 203"/>
                <a:gd name="T16" fmla="*/ 1 w 112"/>
                <a:gd name="T17" fmla="*/ 63 h 203"/>
                <a:gd name="T18" fmla="*/ 0 w 112"/>
                <a:gd name="T19" fmla="*/ 62 h 203"/>
                <a:gd name="T20" fmla="*/ 7 w 112"/>
                <a:gd name="T21" fmla="*/ 55 h 203"/>
                <a:gd name="T22" fmla="*/ 13 w 112"/>
                <a:gd name="T23" fmla="*/ 48 h 203"/>
                <a:gd name="T24" fmla="*/ 18 w 112"/>
                <a:gd name="T25" fmla="*/ 41 h 203"/>
                <a:gd name="T26" fmla="*/ 22 w 112"/>
                <a:gd name="T27" fmla="*/ 33 h 203"/>
                <a:gd name="T28" fmla="*/ 26 w 112"/>
                <a:gd name="T29" fmla="*/ 25 h 203"/>
                <a:gd name="T30" fmla="*/ 30 w 112"/>
                <a:gd name="T31" fmla="*/ 17 h 203"/>
                <a:gd name="T32" fmla="*/ 33 w 112"/>
                <a:gd name="T33" fmla="*/ 8 h 203"/>
                <a:gd name="T34" fmla="*/ 36 w 112"/>
                <a:gd name="T35" fmla="*/ 0 h 203"/>
                <a:gd name="T36" fmla="*/ 37 w 112"/>
                <a:gd name="T37" fmla="*/ 17 h 203"/>
                <a:gd name="T38" fmla="*/ 37 w 112"/>
                <a:gd name="T39" fmla="*/ 33 h 203"/>
                <a:gd name="T40" fmla="*/ 34 w 112"/>
                <a:gd name="T41" fmla="*/ 49 h 203"/>
                <a:gd name="T42" fmla="*/ 28 w 112"/>
                <a:gd name="T43" fmla="*/ 63 h 2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2" h="203">
                  <a:moveTo>
                    <a:pt x="86" y="190"/>
                  </a:moveTo>
                  <a:lnTo>
                    <a:pt x="79" y="197"/>
                  </a:lnTo>
                  <a:lnTo>
                    <a:pt x="69" y="201"/>
                  </a:lnTo>
                  <a:lnTo>
                    <a:pt x="58" y="203"/>
                  </a:lnTo>
                  <a:lnTo>
                    <a:pt x="46" y="203"/>
                  </a:lnTo>
                  <a:lnTo>
                    <a:pt x="34" y="201"/>
                  </a:lnTo>
                  <a:lnTo>
                    <a:pt x="23" y="197"/>
                  </a:lnTo>
                  <a:lnTo>
                    <a:pt x="11" y="194"/>
                  </a:lnTo>
                  <a:lnTo>
                    <a:pt x="2" y="190"/>
                  </a:lnTo>
                  <a:lnTo>
                    <a:pt x="0" y="187"/>
                  </a:lnTo>
                  <a:lnTo>
                    <a:pt x="20" y="168"/>
                  </a:lnTo>
                  <a:lnTo>
                    <a:pt x="38" y="145"/>
                  </a:lnTo>
                  <a:lnTo>
                    <a:pt x="53" y="123"/>
                  </a:lnTo>
                  <a:lnTo>
                    <a:pt x="67" y="99"/>
                  </a:lnTo>
                  <a:lnTo>
                    <a:pt x="80" y="75"/>
                  </a:lnTo>
                  <a:lnTo>
                    <a:pt x="90" y="50"/>
                  </a:lnTo>
                  <a:lnTo>
                    <a:pt x="100" y="25"/>
                  </a:lnTo>
                  <a:lnTo>
                    <a:pt x="108" y="0"/>
                  </a:lnTo>
                  <a:lnTo>
                    <a:pt x="112" y="50"/>
                  </a:lnTo>
                  <a:lnTo>
                    <a:pt x="111" y="99"/>
                  </a:lnTo>
                  <a:lnTo>
                    <a:pt x="102" y="147"/>
                  </a:lnTo>
                  <a:lnTo>
                    <a:pt x="86" y="1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60" name="Freeform 46">
              <a:extLst>
                <a:ext uri="{FF2B5EF4-FFF2-40B4-BE49-F238E27FC236}">
                  <a16:creationId xmlns:a16="http://schemas.microsoft.com/office/drawing/2014/main" id="{BDF65A7A-9ACC-4006-9C4E-B522AF0078DE}"/>
                </a:ext>
              </a:extLst>
            </p:cNvPr>
            <p:cNvSpPr>
              <a:spLocks/>
            </p:cNvSpPr>
            <p:nvPr/>
          </p:nvSpPr>
          <p:spPr bwMode="auto">
            <a:xfrm>
              <a:off x="801" y="670"/>
              <a:ext cx="18" cy="8"/>
            </a:xfrm>
            <a:custGeom>
              <a:avLst/>
              <a:gdLst>
                <a:gd name="T0" fmla="*/ 18 w 52"/>
                <a:gd name="T1" fmla="*/ 0 h 25"/>
                <a:gd name="T2" fmla="*/ 17 w 52"/>
                <a:gd name="T3" fmla="*/ 2 h 25"/>
                <a:gd name="T4" fmla="*/ 15 w 52"/>
                <a:gd name="T5" fmla="*/ 4 h 25"/>
                <a:gd name="T6" fmla="*/ 13 w 52"/>
                <a:gd name="T7" fmla="*/ 7 h 25"/>
                <a:gd name="T8" fmla="*/ 10 w 52"/>
                <a:gd name="T9" fmla="*/ 8 h 25"/>
                <a:gd name="T10" fmla="*/ 7 w 52"/>
                <a:gd name="T11" fmla="*/ 8 h 25"/>
                <a:gd name="T12" fmla="*/ 5 w 52"/>
                <a:gd name="T13" fmla="*/ 7 h 25"/>
                <a:gd name="T14" fmla="*/ 2 w 52"/>
                <a:gd name="T15" fmla="*/ 4 h 25"/>
                <a:gd name="T16" fmla="*/ 0 w 52"/>
                <a:gd name="T17" fmla="*/ 2 h 25"/>
                <a:gd name="T18" fmla="*/ 2 w 52"/>
                <a:gd name="T19" fmla="*/ 1 h 25"/>
                <a:gd name="T20" fmla="*/ 4 w 52"/>
                <a:gd name="T21" fmla="*/ 1 h 25"/>
                <a:gd name="T22" fmla="*/ 6 w 52"/>
                <a:gd name="T23" fmla="*/ 0 h 25"/>
                <a:gd name="T24" fmla="*/ 8 w 52"/>
                <a:gd name="T25" fmla="*/ 0 h 25"/>
                <a:gd name="T26" fmla="*/ 11 w 52"/>
                <a:gd name="T27" fmla="*/ 0 h 25"/>
                <a:gd name="T28" fmla="*/ 13 w 52"/>
                <a:gd name="T29" fmla="*/ 0 h 25"/>
                <a:gd name="T30" fmla="*/ 16 w 52"/>
                <a:gd name="T31" fmla="*/ 0 h 25"/>
                <a:gd name="T32" fmla="*/ 18 w 52"/>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25">
                  <a:moveTo>
                    <a:pt x="52" y="0"/>
                  </a:moveTo>
                  <a:lnTo>
                    <a:pt x="48" y="7"/>
                  </a:lnTo>
                  <a:lnTo>
                    <a:pt x="42" y="14"/>
                  </a:lnTo>
                  <a:lnTo>
                    <a:pt x="37" y="21"/>
                  </a:lnTo>
                  <a:lnTo>
                    <a:pt x="30" y="25"/>
                  </a:lnTo>
                  <a:lnTo>
                    <a:pt x="21" y="25"/>
                  </a:lnTo>
                  <a:lnTo>
                    <a:pt x="13" y="21"/>
                  </a:lnTo>
                  <a:lnTo>
                    <a:pt x="6" y="14"/>
                  </a:lnTo>
                  <a:lnTo>
                    <a:pt x="0" y="7"/>
                  </a:lnTo>
                  <a:lnTo>
                    <a:pt x="6" y="4"/>
                  </a:lnTo>
                  <a:lnTo>
                    <a:pt x="12" y="2"/>
                  </a:lnTo>
                  <a:lnTo>
                    <a:pt x="17" y="0"/>
                  </a:lnTo>
                  <a:lnTo>
                    <a:pt x="24" y="0"/>
                  </a:lnTo>
                  <a:lnTo>
                    <a:pt x="31" y="0"/>
                  </a:lnTo>
                  <a:lnTo>
                    <a:pt x="38" y="0"/>
                  </a:lnTo>
                  <a:lnTo>
                    <a:pt x="45" y="0"/>
                  </a:lnTo>
                  <a:lnTo>
                    <a:pt x="5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61" name="Freeform 47">
              <a:extLst>
                <a:ext uri="{FF2B5EF4-FFF2-40B4-BE49-F238E27FC236}">
                  <a16:creationId xmlns:a16="http://schemas.microsoft.com/office/drawing/2014/main" id="{AF6AEA93-EEDF-434A-B159-3348CBE6D085}"/>
                </a:ext>
              </a:extLst>
            </p:cNvPr>
            <p:cNvSpPr>
              <a:spLocks/>
            </p:cNvSpPr>
            <p:nvPr/>
          </p:nvSpPr>
          <p:spPr bwMode="auto">
            <a:xfrm>
              <a:off x="816" y="677"/>
              <a:ext cx="21" cy="17"/>
            </a:xfrm>
            <a:custGeom>
              <a:avLst/>
              <a:gdLst>
                <a:gd name="T0" fmla="*/ 8 w 62"/>
                <a:gd name="T1" fmla="*/ 17 h 53"/>
                <a:gd name="T2" fmla="*/ 6 w 62"/>
                <a:gd name="T3" fmla="*/ 15 h 53"/>
                <a:gd name="T4" fmla="*/ 3 w 62"/>
                <a:gd name="T5" fmla="*/ 13 h 53"/>
                <a:gd name="T6" fmla="*/ 1 w 62"/>
                <a:gd name="T7" fmla="*/ 11 h 53"/>
                <a:gd name="T8" fmla="*/ 0 w 62"/>
                <a:gd name="T9" fmla="*/ 8 h 53"/>
                <a:gd name="T10" fmla="*/ 2 w 62"/>
                <a:gd name="T11" fmla="*/ 6 h 53"/>
                <a:gd name="T12" fmla="*/ 5 w 62"/>
                <a:gd name="T13" fmla="*/ 5 h 53"/>
                <a:gd name="T14" fmla="*/ 8 w 62"/>
                <a:gd name="T15" fmla="*/ 4 h 53"/>
                <a:gd name="T16" fmla="*/ 10 w 62"/>
                <a:gd name="T17" fmla="*/ 3 h 53"/>
                <a:gd name="T18" fmla="*/ 13 w 62"/>
                <a:gd name="T19" fmla="*/ 2 h 53"/>
                <a:gd name="T20" fmla="*/ 15 w 62"/>
                <a:gd name="T21" fmla="*/ 1 h 53"/>
                <a:gd name="T22" fmla="*/ 18 w 62"/>
                <a:gd name="T23" fmla="*/ 1 h 53"/>
                <a:gd name="T24" fmla="*/ 21 w 62"/>
                <a:gd name="T25" fmla="*/ 0 h 53"/>
                <a:gd name="T26" fmla="*/ 8 w 62"/>
                <a:gd name="T27" fmla="*/ 17 h 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2" h="53">
                  <a:moveTo>
                    <a:pt x="25" y="53"/>
                  </a:moveTo>
                  <a:lnTo>
                    <a:pt x="17" y="48"/>
                  </a:lnTo>
                  <a:lnTo>
                    <a:pt x="10" y="41"/>
                  </a:lnTo>
                  <a:lnTo>
                    <a:pt x="4" y="34"/>
                  </a:lnTo>
                  <a:lnTo>
                    <a:pt x="0" y="24"/>
                  </a:lnTo>
                  <a:lnTo>
                    <a:pt x="7" y="20"/>
                  </a:lnTo>
                  <a:lnTo>
                    <a:pt x="16" y="17"/>
                  </a:lnTo>
                  <a:lnTo>
                    <a:pt x="23" y="13"/>
                  </a:lnTo>
                  <a:lnTo>
                    <a:pt x="30" y="10"/>
                  </a:lnTo>
                  <a:lnTo>
                    <a:pt x="38" y="6"/>
                  </a:lnTo>
                  <a:lnTo>
                    <a:pt x="45" y="4"/>
                  </a:lnTo>
                  <a:lnTo>
                    <a:pt x="53" y="2"/>
                  </a:lnTo>
                  <a:lnTo>
                    <a:pt x="62" y="0"/>
                  </a:lnTo>
                  <a:lnTo>
                    <a:pt x="25"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62" name="Freeform 48">
              <a:extLst>
                <a:ext uri="{FF2B5EF4-FFF2-40B4-BE49-F238E27FC236}">
                  <a16:creationId xmlns:a16="http://schemas.microsoft.com/office/drawing/2014/main" id="{CDF19710-EA53-4291-9375-B670777EA210}"/>
                </a:ext>
              </a:extLst>
            </p:cNvPr>
            <p:cNvSpPr>
              <a:spLocks/>
            </p:cNvSpPr>
            <p:nvPr/>
          </p:nvSpPr>
          <p:spPr bwMode="auto">
            <a:xfrm>
              <a:off x="837" y="685"/>
              <a:ext cx="19" cy="23"/>
            </a:xfrm>
            <a:custGeom>
              <a:avLst/>
              <a:gdLst>
                <a:gd name="T0" fmla="*/ 7 w 56"/>
                <a:gd name="T1" fmla="*/ 23 h 71"/>
                <a:gd name="T2" fmla="*/ 0 w 56"/>
                <a:gd name="T3" fmla="*/ 18 h 71"/>
                <a:gd name="T4" fmla="*/ 19 w 56"/>
                <a:gd name="T5" fmla="*/ 0 h 71"/>
                <a:gd name="T6" fmla="*/ 17 w 56"/>
                <a:gd name="T7" fmla="*/ 6 h 71"/>
                <a:gd name="T8" fmla="*/ 15 w 56"/>
                <a:gd name="T9" fmla="*/ 13 h 71"/>
                <a:gd name="T10" fmla="*/ 12 w 56"/>
                <a:gd name="T11" fmla="*/ 18 h 71"/>
                <a:gd name="T12" fmla="*/ 7 w 56"/>
                <a:gd name="T13" fmla="*/ 23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71">
                  <a:moveTo>
                    <a:pt x="22" y="71"/>
                  </a:moveTo>
                  <a:lnTo>
                    <a:pt x="0" y="56"/>
                  </a:lnTo>
                  <a:lnTo>
                    <a:pt x="56" y="0"/>
                  </a:lnTo>
                  <a:lnTo>
                    <a:pt x="50" y="20"/>
                  </a:lnTo>
                  <a:lnTo>
                    <a:pt x="45" y="39"/>
                  </a:lnTo>
                  <a:lnTo>
                    <a:pt x="36" y="57"/>
                  </a:lnTo>
                  <a:lnTo>
                    <a:pt x="22"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63" name="Freeform 49">
              <a:extLst>
                <a:ext uri="{FF2B5EF4-FFF2-40B4-BE49-F238E27FC236}">
                  <a16:creationId xmlns:a16="http://schemas.microsoft.com/office/drawing/2014/main" id="{230DC486-1856-4AB5-86D9-6E24C0A5934F}"/>
                </a:ext>
              </a:extLst>
            </p:cNvPr>
            <p:cNvSpPr>
              <a:spLocks/>
            </p:cNvSpPr>
            <p:nvPr/>
          </p:nvSpPr>
          <p:spPr bwMode="auto">
            <a:xfrm>
              <a:off x="479" y="701"/>
              <a:ext cx="37" cy="53"/>
            </a:xfrm>
            <a:custGeom>
              <a:avLst/>
              <a:gdLst>
                <a:gd name="T0" fmla="*/ 0 w 112"/>
                <a:gd name="T1" fmla="*/ 53 h 158"/>
                <a:gd name="T2" fmla="*/ 1 w 112"/>
                <a:gd name="T3" fmla="*/ 45 h 158"/>
                <a:gd name="T4" fmla="*/ 4 w 112"/>
                <a:gd name="T5" fmla="*/ 37 h 158"/>
                <a:gd name="T6" fmla="*/ 8 w 112"/>
                <a:gd name="T7" fmla="*/ 30 h 158"/>
                <a:gd name="T8" fmla="*/ 12 w 112"/>
                <a:gd name="T9" fmla="*/ 22 h 158"/>
                <a:gd name="T10" fmla="*/ 17 w 112"/>
                <a:gd name="T11" fmla="*/ 16 h 158"/>
                <a:gd name="T12" fmla="*/ 23 w 112"/>
                <a:gd name="T13" fmla="*/ 10 h 158"/>
                <a:gd name="T14" fmla="*/ 30 w 112"/>
                <a:gd name="T15" fmla="*/ 5 h 158"/>
                <a:gd name="T16" fmla="*/ 37 w 112"/>
                <a:gd name="T17" fmla="*/ 0 h 158"/>
                <a:gd name="T18" fmla="*/ 34 w 112"/>
                <a:gd name="T19" fmla="*/ 7 h 158"/>
                <a:gd name="T20" fmla="*/ 31 w 112"/>
                <a:gd name="T21" fmla="*/ 14 h 158"/>
                <a:gd name="T22" fmla="*/ 26 w 112"/>
                <a:gd name="T23" fmla="*/ 21 h 158"/>
                <a:gd name="T24" fmla="*/ 21 w 112"/>
                <a:gd name="T25" fmla="*/ 28 h 158"/>
                <a:gd name="T26" fmla="*/ 16 w 112"/>
                <a:gd name="T27" fmla="*/ 34 h 158"/>
                <a:gd name="T28" fmla="*/ 11 w 112"/>
                <a:gd name="T29" fmla="*/ 40 h 158"/>
                <a:gd name="T30" fmla="*/ 5 w 112"/>
                <a:gd name="T31" fmla="*/ 47 h 158"/>
                <a:gd name="T32" fmla="*/ 0 w 112"/>
                <a:gd name="T33" fmla="*/ 53 h 1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2" h="158">
                  <a:moveTo>
                    <a:pt x="0" y="158"/>
                  </a:moveTo>
                  <a:lnTo>
                    <a:pt x="4" y="134"/>
                  </a:lnTo>
                  <a:lnTo>
                    <a:pt x="11" y="111"/>
                  </a:lnTo>
                  <a:lnTo>
                    <a:pt x="23" y="88"/>
                  </a:lnTo>
                  <a:lnTo>
                    <a:pt x="37" y="67"/>
                  </a:lnTo>
                  <a:lnTo>
                    <a:pt x="52" y="48"/>
                  </a:lnTo>
                  <a:lnTo>
                    <a:pt x="70" y="29"/>
                  </a:lnTo>
                  <a:lnTo>
                    <a:pt x="91" y="14"/>
                  </a:lnTo>
                  <a:lnTo>
                    <a:pt x="112" y="0"/>
                  </a:lnTo>
                  <a:lnTo>
                    <a:pt x="104" y="22"/>
                  </a:lnTo>
                  <a:lnTo>
                    <a:pt x="93" y="43"/>
                  </a:lnTo>
                  <a:lnTo>
                    <a:pt x="79" y="63"/>
                  </a:lnTo>
                  <a:lnTo>
                    <a:pt x="65" y="83"/>
                  </a:lnTo>
                  <a:lnTo>
                    <a:pt x="48" y="102"/>
                  </a:lnTo>
                  <a:lnTo>
                    <a:pt x="32" y="120"/>
                  </a:lnTo>
                  <a:lnTo>
                    <a:pt x="16" y="140"/>
                  </a:lnTo>
                  <a:lnTo>
                    <a:pt x="0"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64" name="Freeform 50">
              <a:extLst>
                <a:ext uri="{FF2B5EF4-FFF2-40B4-BE49-F238E27FC236}">
                  <a16:creationId xmlns:a16="http://schemas.microsoft.com/office/drawing/2014/main" id="{4C3AE5F1-23E5-46A9-850E-900D2667E5E5}"/>
                </a:ext>
              </a:extLst>
            </p:cNvPr>
            <p:cNvSpPr>
              <a:spLocks/>
            </p:cNvSpPr>
            <p:nvPr/>
          </p:nvSpPr>
          <p:spPr bwMode="auto">
            <a:xfrm>
              <a:off x="860" y="701"/>
              <a:ext cx="15" cy="18"/>
            </a:xfrm>
            <a:custGeom>
              <a:avLst/>
              <a:gdLst>
                <a:gd name="T0" fmla="*/ 14 w 43"/>
                <a:gd name="T1" fmla="*/ 17 h 53"/>
                <a:gd name="T2" fmla="*/ 11 w 43"/>
                <a:gd name="T3" fmla="*/ 18 h 53"/>
                <a:gd name="T4" fmla="*/ 7 w 43"/>
                <a:gd name="T5" fmla="*/ 18 h 53"/>
                <a:gd name="T6" fmla="*/ 3 w 43"/>
                <a:gd name="T7" fmla="*/ 16 h 53"/>
                <a:gd name="T8" fmla="*/ 0 w 43"/>
                <a:gd name="T9" fmla="*/ 15 h 53"/>
                <a:gd name="T10" fmla="*/ 15 w 43"/>
                <a:gd name="T11" fmla="*/ 0 h 53"/>
                <a:gd name="T12" fmla="*/ 15 w 43"/>
                <a:gd name="T13" fmla="*/ 4 h 53"/>
                <a:gd name="T14" fmla="*/ 15 w 43"/>
                <a:gd name="T15" fmla="*/ 8 h 53"/>
                <a:gd name="T16" fmla="*/ 15 w 43"/>
                <a:gd name="T17" fmla="*/ 12 h 53"/>
                <a:gd name="T18" fmla="*/ 14 w 43"/>
                <a:gd name="T19" fmla="*/ 1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 h="53">
                  <a:moveTo>
                    <a:pt x="41" y="49"/>
                  </a:moveTo>
                  <a:lnTo>
                    <a:pt x="31" y="53"/>
                  </a:lnTo>
                  <a:lnTo>
                    <a:pt x="20" y="52"/>
                  </a:lnTo>
                  <a:lnTo>
                    <a:pt x="10" y="48"/>
                  </a:lnTo>
                  <a:lnTo>
                    <a:pt x="0" y="43"/>
                  </a:lnTo>
                  <a:lnTo>
                    <a:pt x="42" y="0"/>
                  </a:lnTo>
                  <a:lnTo>
                    <a:pt x="43" y="13"/>
                  </a:lnTo>
                  <a:lnTo>
                    <a:pt x="43" y="24"/>
                  </a:lnTo>
                  <a:lnTo>
                    <a:pt x="43" y="36"/>
                  </a:lnTo>
                  <a:lnTo>
                    <a:pt x="41"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65" name="Freeform 51">
              <a:extLst>
                <a:ext uri="{FF2B5EF4-FFF2-40B4-BE49-F238E27FC236}">
                  <a16:creationId xmlns:a16="http://schemas.microsoft.com/office/drawing/2014/main" id="{02ECE68B-3AFF-418C-A6D8-6D61746375EE}"/>
                </a:ext>
              </a:extLst>
            </p:cNvPr>
            <p:cNvSpPr>
              <a:spLocks/>
            </p:cNvSpPr>
            <p:nvPr/>
          </p:nvSpPr>
          <p:spPr bwMode="auto">
            <a:xfrm>
              <a:off x="962" y="703"/>
              <a:ext cx="4" cy="23"/>
            </a:xfrm>
            <a:custGeom>
              <a:avLst/>
              <a:gdLst>
                <a:gd name="T0" fmla="*/ 2 w 13"/>
                <a:gd name="T1" fmla="*/ 23 h 68"/>
                <a:gd name="T2" fmla="*/ 0 w 13"/>
                <a:gd name="T3" fmla="*/ 21 h 68"/>
                <a:gd name="T4" fmla="*/ 0 w 13"/>
                <a:gd name="T5" fmla="*/ 18 h 68"/>
                <a:gd name="T6" fmla="*/ 1 w 13"/>
                <a:gd name="T7" fmla="*/ 16 h 68"/>
                <a:gd name="T8" fmla="*/ 0 w 13"/>
                <a:gd name="T9" fmla="*/ 13 h 68"/>
                <a:gd name="T10" fmla="*/ 0 w 13"/>
                <a:gd name="T11" fmla="*/ 9 h 68"/>
                <a:gd name="T12" fmla="*/ 0 w 13"/>
                <a:gd name="T13" fmla="*/ 6 h 68"/>
                <a:gd name="T14" fmla="*/ 1 w 13"/>
                <a:gd name="T15" fmla="*/ 3 h 68"/>
                <a:gd name="T16" fmla="*/ 2 w 13"/>
                <a:gd name="T17" fmla="*/ 0 h 68"/>
                <a:gd name="T18" fmla="*/ 3 w 13"/>
                <a:gd name="T19" fmla="*/ 5 h 68"/>
                <a:gd name="T20" fmla="*/ 4 w 13"/>
                <a:gd name="T21" fmla="*/ 11 h 68"/>
                <a:gd name="T22" fmla="*/ 4 w 13"/>
                <a:gd name="T23" fmla="*/ 17 h 68"/>
                <a:gd name="T24" fmla="*/ 2 w 13"/>
                <a:gd name="T25" fmla="*/ 23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 h="68">
                  <a:moveTo>
                    <a:pt x="7" y="68"/>
                  </a:moveTo>
                  <a:lnTo>
                    <a:pt x="1" y="61"/>
                  </a:lnTo>
                  <a:lnTo>
                    <a:pt x="1" y="54"/>
                  </a:lnTo>
                  <a:lnTo>
                    <a:pt x="3" y="46"/>
                  </a:lnTo>
                  <a:lnTo>
                    <a:pt x="1" y="37"/>
                  </a:lnTo>
                  <a:lnTo>
                    <a:pt x="0" y="28"/>
                  </a:lnTo>
                  <a:lnTo>
                    <a:pt x="1" y="18"/>
                  </a:lnTo>
                  <a:lnTo>
                    <a:pt x="4" y="9"/>
                  </a:lnTo>
                  <a:lnTo>
                    <a:pt x="6" y="0"/>
                  </a:lnTo>
                  <a:lnTo>
                    <a:pt x="10" y="15"/>
                  </a:lnTo>
                  <a:lnTo>
                    <a:pt x="13" y="33"/>
                  </a:lnTo>
                  <a:lnTo>
                    <a:pt x="13" y="51"/>
                  </a:lnTo>
                  <a:lnTo>
                    <a:pt x="7"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66" name="Freeform 52">
              <a:extLst>
                <a:ext uri="{FF2B5EF4-FFF2-40B4-BE49-F238E27FC236}">
                  <a16:creationId xmlns:a16="http://schemas.microsoft.com/office/drawing/2014/main" id="{6EB1BE6B-6FC8-4D92-9C9A-7B4F0805C2D7}"/>
                </a:ext>
              </a:extLst>
            </p:cNvPr>
            <p:cNvSpPr>
              <a:spLocks/>
            </p:cNvSpPr>
            <p:nvPr/>
          </p:nvSpPr>
          <p:spPr bwMode="auto">
            <a:xfrm>
              <a:off x="937" y="706"/>
              <a:ext cx="14" cy="23"/>
            </a:xfrm>
            <a:custGeom>
              <a:avLst/>
              <a:gdLst>
                <a:gd name="T0" fmla="*/ 14 w 43"/>
                <a:gd name="T1" fmla="*/ 16 h 69"/>
                <a:gd name="T2" fmla="*/ 13 w 43"/>
                <a:gd name="T3" fmla="*/ 18 h 69"/>
                <a:gd name="T4" fmla="*/ 11 w 43"/>
                <a:gd name="T5" fmla="*/ 20 h 69"/>
                <a:gd name="T6" fmla="*/ 9 w 43"/>
                <a:gd name="T7" fmla="*/ 21 h 69"/>
                <a:gd name="T8" fmla="*/ 8 w 43"/>
                <a:gd name="T9" fmla="*/ 22 h 69"/>
                <a:gd name="T10" fmla="*/ 6 w 43"/>
                <a:gd name="T11" fmla="*/ 22 h 69"/>
                <a:gd name="T12" fmla="*/ 4 w 43"/>
                <a:gd name="T13" fmla="*/ 23 h 69"/>
                <a:gd name="T14" fmla="*/ 2 w 43"/>
                <a:gd name="T15" fmla="*/ 23 h 69"/>
                <a:gd name="T16" fmla="*/ 0 w 43"/>
                <a:gd name="T17" fmla="*/ 23 h 69"/>
                <a:gd name="T18" fmla="*/ 2 w 43"/>
                <a:gd name="T19" fmla="*/ 17 h 69"/>
                <a:gd name="T20" fmla="*/ 5 w 43"/>
                <a:gd name="T21" fmla="*/ 11 h 69"/>
                <a:gd name="T22" fmla="*/ 8 w 43"/>
                <a:gd name="T23" fmla="*/ 6 h 69"/>
                <a:gd name="T24" fmla="*/ 11 w 43"/>
                <a:gd name="T25" fmla="*/ 0 h 69"/>
                <a:gd name="T26" fmla="*/ 12 w 43"/>
                <a:gd name="T27" fmla="*/ 4 h 69"/>
                <a:gd name="T28" fmla="*/ 14 w 43"/>
                <a:gd name="T29" fmla="*/ 8 h 69"/>
                <a:gd name="T30" fmla="*/ 14 w 43"/>
                <a:gd name="T31" fmla="*/ 12 h 69"/>
                <a:gd name="T32" fmla="*/ 14 w 43"/>
                <a:gd name="T33" fmla="*/ 16 h 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69">
                  <a:moveTo>
                    <a:pt x="42" y="49"/>
                  </a:moveTo>
                  <a:lnTo>
                    <a:pt x="39" y="55"/>
                  </a:lnTo>
                  <a:lnTo>
                    <a:pt x="35" y="59"/>
                  </a:lnTo>
                  <a:lnTo>
                    <a:pt x="29" y="62"/>
                  </a:lnTo>
                  <a:lnTo>
                    <a:pt x="25" y="65"/>
                  </a:lnTo>
                  <a:lnTo>
                    <a:pt x="18" y="66"/>
                  </a:lnTo>
                  <a:lnTo>
                    <a:pt x="12" y="68"/>
                  </a:lnTo>
                  <a:lnTo>
                    <a:pt x="7" y="69"/>
                  </a:lnTo>
                  <a:lnTo>
                    <a:pt x="0" y="69"/>
                  </a:lnTo>
                  <a:lnTo>
                    <a:pt x="7" y="51"/>
                  </a:lnTo>
                  <a:lnTo>
                    <a:pt x="15" y="34"/>
                  </a:lnTo>
                  <a:lnTo>
                    <a:pt x="25" y="17"/>
                  </a:lnTo>
                  <a:lnTo>
                    <a:pt x="33" y="0"/>
                  </a:lnTo>
                  <a:lnTo>
                    <a:pt x="38" y="13"/>
                  </a:lnTo>
                  <a:lnTo>
                    <a:pt x="42" y="24"/>
                  </a:lnTo>
                  <a:lnTo>
                    <a:pt x="43" y="37"/>
                  </a:lnTo>
                  <a:lnTo>
                    <a:pt x="42"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67" name="Freeform 53">
              <a:extLst>
                <a:ext uri="{FF2B5EF4-FFF2-40B4-BE49-F238E27FC236}">
                  <a16:creationId xmlns:a16="http://schemas.microsoft.com/office/drawing/2014/main" id="{319EF844-98D2-4A90-A863-33F32896511E}"/>
                </a:ext>
              </a:extLst>
            </p:cNvPr>
            <p:cNvSpPr>
              <a:spLocks/>
            </p:cNvSpPr>
            <p:nvPr/>
          </p:nvSpPr>
          <p:spPr bwMode="auto">
            <a:xfrm>
              <a:off x="747" y="881"/>
              <a:ext cx="58" cy="126"/>
            </a:xfrm>
            <a:custGeom>
              <a:avLst/>
              <a:gdLst>
                <a:gd name="T0" fmla="*/ 58 w 174"/>
                <a:gd name="T1" fmla="*/ 49 h 377"/>
                <a:gd name="T2" fmla="*/ 57 w 174"/>
                <a:gd name="T3" fmla="*/ 62 h 377"/>
                <a:gd name="T4" fmla="*/ 52 w 174"/>
                <a:gd name="T5" fmla="*/ 73 h 377"/>
                <a:gd name="T6" fmla="*/ 45 w 174"/>
                <a:gd name="T7" fmla="*/ 82 h 377"/>
                <a:gd name="T8" fmla="*/ 35 w 174"/>
                <a:gd name="T9" fmla="*/ 91 h 377"/>
                <a:gd name="T10" fmla="*/ 25 w 174"/>
                <a:gd name="T11" fmla="*/ 99 h 377"/>
                <a:gd name="T12" fmla="*/ 15 w 174"/>
                <a:gd name="T13" fmla="*/ 107 h 377"/>
                <a:gd name="T14" fmla="*/ 6 w 174"/>
                <a:gd name="T15" fmla="*/ 116 h 377"/>
                <a:gd name="T16" fmla="*/ 0 w 174"/>
                <a:gd name="T17" fmla="*/ 126 h 377"/>
                <a:gd name="T18" fmla="*/ 2 w 174"/>
                <a:gd name="T19" fmla="*/ 113 h 377"/>
                <a:gd name="T20" fmla="*/ 6 w 174"/>
                <a:gd name="T21" fmla="*/ 101 h 377"/>
                <a:gd name="T22" fmla="*/ 11 w 174"/>
                <a:gd name="T23" fmla="*/ 90 h 377"/>
                <a:gd name="T24" fmla="*/ 17 w 174"/>
                <a:gd name="T25" fmla="*/ 79 h 377"/>
                <a:gd name="T26" fmla="*/ 21 w 174"/>
                <a:gd name="T27" fmla="*/ 67 h 377"/>
                <a:gd name="T28" fmla="*/ 25 w 174"/>
                <a:gd name="T29" fmla="*/ 55 h 377"/>
                <a:gd name="T30" fmla="*/ 25 w 174"/>
                <a:gd name="T31" fmla="*/ 42 h 377"/>
                <a:gd name="T32" fmla="*/ 22 w 174"/>
                <a:gd name="T33" fmla="*/ 29 h 377"/>
                <a:gd name="T34" fmla="*/ 21 w 174"/>
                <a:gd name="T35" fmla="*/ 25 h 377"/>
                <a:gd name="T36" fmla="*/ 19 w 174"/>
                <a:gd name="T37" fmla="*/ 21 h 377"/>
                <a:gd name="T38" fmla="*/ 17 w 174"/>
                <a:gd name="T39" fmla="*/ 17 h 377"/>
                <a:gd name="T40" fmla="*/ 14 w 174"/>
                <a:gd name="T41" fmla="*/ 13 h 377"/>
                <a:gd name="T42" fmla="*/ 12 w 174"/>
                <a:gd name="T43" fmla="*/ 10 h 377"/>
                <a:gd name="T44" fmla="*/ 9 w 174"/>
                <a:gd name="T45" fmla="*/ 6 h 377"/>
                <a:gd name="T46" fmla="*/ 6 w 174"/>
                <a:gd name="T47" fmla="*/ 3 h 377"/>
                <a:gd name="T48" fmla="*/ 3 w 174"/>
                <a:gd name="T49" fmla="*/ 0 h 377"/>
                <a:gd name="T50" fmla="*/ 11 w 174"/>
                <a:gd name="T51" fmla="*/ 4 h 377"/>
                <a:gd name="T52" fmla="*/ 20 w 174"/>
                <a:gd name="T53" fmla="*/ 8 h 377"/>
                <a:gd name="T54" fmla="*/ 29 w 174"/>
                <a:gd name="T55" fmla="*/ 13 h 377"/>
                <a:gd name="T56" fmla="*/ 37 w 174"/>
                <a:gd name="T57" fmla="*/ 18 h 377"/>
                <a:gd name="T58" fmla="*/ 45 w 174"/>
                <a:gd name="T59" fmla="*/ 25 h 377"/>
                <a:gd name="T60" fmla="*/ 51 w 174"/>
                <a:gd name="T61" fmla="*/ 32 h 377"/>
                <a:gd name="T62" fmla="*/ 56 w 174"/>
                <a:gd name="T63" fmla="*/ 40 h 377"/>
                <a:gd name="T64" fmla="*/ 58 w 174"/>
                <a:gd name="T65" fmla="*/ 49 h 3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4" h="377">
                  <a:moveTo>
                    <a:pt x="174" y="148"/>
                  </a:moveTo>
                  <a:lnTo>
                    <a:pt x="171" y="186"/>
                  </a:lnTo>
                  <a:lnTo>
                    <a:pt x="157" y="218"/>
                  </a:lnTo>
                  <a:lnTo>
                    <a:pt x="134" y="246"/>
                  </a:lnTo>
                  <a:lnTo>
                    <a:pt x="106" y="272"/>
                  </a:lnTo>
                  <a:lnTo>
                    <a:pt x="76" y="295"/>
                  </a:lnTo>
                  <a:lnTo>
                    <a:pt x="46" y="321"/>
                  </a:lnTo>
                  <a:lnTo>
                    <a:pt x="19" y="347"/>
                  </a:lnTo>
                  <a:lnTo>
                    <a:pt x="0" y="377"/>
                  </a:lnTo>
                  <a:lnTo>
                    <a:pt x="5" y="339"/>
                  </a:lnTo>
                  <a:lnTo>
                    <a:pt x="17" y="302"/>
                  </a:lnTo>
                  <a:lnTo>
                    <a:pt x="33" y="269"/>
                  </a:lnTo>
                  <a:lnTo>
                    <a:pt x="50" y="235"/>
                  </a:lnTo>
                  <a:lnTo>
                    <a:pt x="64" y="200"/>
                  </a:lnTo>
                  <a:lnTo>
                    <a:pt x="74" y="165"/>
                  </a:lnTo>
                  <a:lnTo>
                    <a:pt x="76" y="127"/>
                  </a:lnTo>
                  <a:lnTo>
                    <a:pt x="66" y="87"/>
                  </a:lnTo>
                  <a:lnTo>
                    <a:pt x="62" y="74"/>
                  </a:lnTo>
                  <a:lnTo>
                    <a:pt x="56" y="63"/>
                  </a:lnTo>
                  <a:lnTo>
                    <a:pt x="50" y="52"/>
                  </a:lnTo>
                  <a:lnTo>
                    <a:pt x="43" y="40"/>
                  </a:lnTo>
                  <a:lnTo>
                    <a:pt x="36" y="29"/>
                  </a:lnTo>
                  <a:lnTo>
                    <a:pt x="28" y="19"/>
                  </a:lnTo>
                  <a:lnTo>
                    <a:pt x="18" y="10"/>
                  </a:lnTo>
                  <a:lnTo>
                    <a:pt x="8" y="0"/>
                  </a:lnTo>
                  <a:lnTo>
                    <a:pt x="33" y="11"/>
                  </a:lnTo>
                  <a:lnTo>
                    <a:pt x="60" y="24"/>
                  </a:lnTo>
                  <a:lnTo>
                    <a:pt x="87" y="38"/>
                  </a:lnTo>
                  <a:lnTo>
                    <a:pt x="112" y="54"/>
                  </a:lnTo>
                  <a:lnTo>
                    <a:pt x="136" y="74"/>
                  </a:lnTo>
                  <a:lnTo>
                    <a:pt x="154" y="95"/>
                  </a:lnTo>
                  <a:lnTo>
                    <a:pt x="167" y="120"/>
                  </a:lnTo>
                  <a:lnTo>
                    <a:pt x="174" y="14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68" name="Freeform 54">
              <a:extLst>
                <a:ext uri="{FF2B5EF4-FFF2-40B4-BE49-F238E27FC236}">
                  <a16:creationId xmlns:a16="http://schemas.microsoft.com/office/drawing/2014/main" id="{DF4C6DD4-64E1-4DCE-8649-7232D9159101}"/>
                </a:ext>
              </a:extLst>
            </p:cNvPr>
            <p:cNvSpPr>
              <a:spLocks/>
            </p:cNvSpPr>
            <p:nvPr/>
          </p:nvSpPr>
          <p:spPr bwMode="auto">
            <a:xfrm>
              <a:off x="630" y="345"/>
              <a:ext cx="29" cy="23"/>
            </a:xfrm>
            <a:custGeom>
              <a:avLst/>
              <a:gdLst>
                <a:gd name="T0" fmla="*/ 15 w 88"/>
                <a:gd name="T1" fmla="*/ 23 h 68"/>
                <a:gd name="T2" fmla="*/ 17 w 88"/>
                <a:gd name="T3" fmla="*/ 23 h 68"/>
                <a:gd name="T4" fmla="*/ 20 w 88"/>
                <a:gd name="T5" fmla="*/ 22 h 68"/>
                <a:gd name="T6" fmla="*/ 23 w 88"/>
                <a:gd name="T7" fmla="*/ 21 h 68"/>
                <a:gd name="T8" fmla="*/ 25 w 88"/>
                <a:gd name="T9" fmla="*/ 20 h 68"/>
                <a:gd name="T10" fmla="*/ 27 w 88"/>
                <a:gd name="T11" fmla="*/ 18 h 68"/>
                <a:gd name="T12" fmla="*/ 28 w 88"/>
                <a:gd name="T13" fmla="*/ 16 h 68"/>
                <a:gd name="T14" fmla="*/ 29 w 88"/>
                <a:gd name="T15" fmla="*/ 14 h 68"/>
                <a:gd name="T16" fmla="*/ 29 w 88"/>
                <a:gd name="T17" fmla="*/ 12 h 68"/>
                <a:gd name="T18" fmla="*/ 29 w 88"/>
                <a:gd name="T19" fmla="*/ 9 h 68"/>
                <a:gd name="T20" fmla="*/ 28 w 88"/>
                <a:gd name="T21" fmla="*/ 7 h 68"/>
                <a:gd name="T22" fmla="*/ 27 w 88"/>
                <a:gd name="T23" fmla="*/ 5 h 68"/>
                <a:gd name="T24" fmla="*/ 25 w 88"/>
                <a:gd name="T25" fmla="*/ 3 h 68"/>
                <a:gd name="T26" fmla="*/ 23 w 88"/>
                <a:gd name="T27" fmla="*/ 2 h 68"/>
                <a:gd name="T28" fmla="*/ 20 w 88"/>
                <a:gd name="T29" fmla="*/ 1 h 68"/>
                <a:gd name="T30" fmla="*/ 17 w 88"/>
                <a:gd name="T31" fmla="*/ 0 h 68"/>
                <a:gd name="T32" fmla="*/ 15 w 88"/>
                <a:gd name="T33" fmla="*/ 0 h 68"/>
                <a:gd name="T34" fmla="*/ 12 w 88"/>
                <a:gd name="T35" fmla="*/ 0 h 68"/>
                <a:gd name="T36" fmla="*/ 9 w 88"/>
                <a:gd name="T37" fmla="*/ 1 h 68"/>
                <a:gd name="T38" fmla="*/ 7 w 88"/>
                <a:gd name="T39" fmla="*/ 2 h 68"/>
                <a:gd name="T40" fmla="*/ 4 w 88"/>
                <a:gd name="T41" fmla="*/ 3 h 68"/>
                <a:gd name="T42" fmla="*/ 2 w 88"/>
                <a:gd name="T43" fmla="*/ 5 h 68"/>
                <a:gd name="T44" fmla="*/ 1 w 88"/>
                <a:gd name="T45" fmla="*/ 7 h 68"/>
                <a:gd name="T46" fmla="*/ 1 w 88"/>
                <a:gd name="T47" fmla="*/ 9 h 68"/>
                <a:gd name="T48" fmla="*/ 0 w 88"/>
                <a:gd name="T49" fmla="*/ 12 h 68"/>
                <a:gd name="T50" fmla="*/ 1 w 88"/>
                <a:gd name="T51" fmla="*/ 14 h 68"/>
                <a:gd name="T52" fmla="*/ 1 w 88"/>
                <a:gd name="T53" fmla="*/ 16 h 68"/>
                <a:gd name="T54" fmla="*/ 2 w 88"/>
                <a:gd name="T55" fmla="*/ 18 h 68"/>
                <a:gd name="T56" fmla="*/ 4 w 88"/>
                <a:gd name="T57" fmla="*/ 20 h 68"/>
                <a:gd name="T58" fmla="*/ 7 w 88"/>
                <a:gd name="T59" fmla="*/ 21 h 68"/>
                <a:gd name="T60" fmla="*/ 9 w 88"/>
                <a:gd name="T61" fmla="*/ 22 h 68"/>
                <a:gd name="T62" fmla="*/ 12 w 88"/>
                <a:gd name="T63" fmla="*/ 23 h 68"/>
                <a:gd name="T64" fmla="*/ 15 w 88"/>
                <a:gd name="T65" fmla="*/ 23 h 6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8" h="68">
                  <a:moveTo>
                    <a:pt x="44" y="68"/>
                  </a:moveTo>
                  <a:lnTo>
                    <a:pt x="53" y="68"/>
                  </a:lnTo>
                  <a:lnTo>
                    <a:pt x="62" y="65"/>
                  </a:lnTo>
                  <a:lnTo>
                    <a:pt x="69" y="63"/>
                  </a:lnTo>
                  <a:lnTo>
                    <a:pt x="76" y="58"/>
                  </a:lnTo>
                  <a:lnTo>
                    <a:pt x="81" y="53"/>
                  </a:lnTo>
                  <a:lnTo>
                    <a:pt x="86" y="47"/>
                  </a:lnTo>
                  <a:lnTo>
                    <a:pt x="87" y="42"/>
                  </a:lnTo>
                  <a:lnTo>
                    <a:pt x="88" y="35"/>
                  </a:lnTo>
                  <a:lnTo>
                    <a:pt x="87" y="28"/>
                  </a:lnTo>
                  <a:lnTo>
                    <a:pt x="86" y="21"/>
                  </a:lnTo>
                  <a:lnTo>
                    <a:pt x="81" y="15"/>
                  </a:lnTo>
                  <a:lnTo>
                    <a:pt x="76" y="9"/>
                  </a:lnTo>
                  <a:lnTo>
                    <a:pt x="69" y="5"/>
                  </a:lnTo>
                  <a:lnTo>
                    <a:pt x="62" y="2"/>
                  </a:lnTo>
                  <a:lnTo>
                    <a:pt x="53" y="0"/>
                  </a:lnTo>
                  <a:lnTo>
                    <a:pt x="44" y="0"/>
                  </a:lnTo>
                  <a:lnTo>
                    <a:pt x="35" y="0"/>
                  </a:lnTo>
                  <a:lnTo>
                    <a:pt x="27" y="2"/>
                  </a:lnTo>
                  <a:lnTo>
                    <a:pt x="20" y="5"/>
                  </a:lnTo>
                  <a:lnTo>
                    <a:pt x="13" y="9"/>
                  </a:lnTo>
                  <a:lnTo>
                    <a:pt x="7" y="15"/>
                  </a:lnTo>
                  <a:lnTo>
                    <a:pt x="3" y="21"/>
                  </a:lnTo>
                  <a:lnTo>
                    <a:pt x="2" y="28"/>
                  </a:lnTo>
                  <a:lnTo>
                    <a:pt x="0" y="35"/>
                  </a:lnTo>
                  <a:lnTo>
                    <a:pt x="2" y="42"/>
                  </a:lnTo>
                  <a:lnTo>
                    <a:pt x="3" y="47"/>
                  </a:lnTo>
                  <a:lnTo>
                    <a:pt x="7" y="53"/>
                  </a:lnTo>
                  <a:lnTo>
                    <a:pt x="13" y="58"/>
                  </a:lnTo>
                  <a:lnTo>
                    <a:pt x="20" y="63"/>
                  </a:lnTo>
                  <a:lnTo>
                    <a:pt x="27" y="65"/>
                  </a:lnTo>
                  <a:lnTo>
                    <a:pt x="35" y="68"/>
                  </a:lnTo>
                  <a:lnTo>
                    <a:pt x="44"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69" name="Freeform 55">
              <a:extLst>
                <a:ext uri="{FF2B5EF4-FFF2-40B4-BE49-F238E27FC236}">
                  <a16:creationId xmlns:a16="http://schemas.microsoft.com/office/drawing/2014/main" id="{78B6A29E-9DC3-47A5-91E8-B7E841B65AD7}"/>
                </a:ext>
              </a:extLst>
            </p:cNvPr>
            <p:cNvSpPr>
              <a:spLocks/>
            </p:cNvSpPr>
            <p:nvPr/>
          </p:nvSpPr>
          <p:spPr bwMode="auto">
            <a:xfrm>
              <a:off x="641" y="349"/>
              <a:ext cx="13" cy="12"/>
            </a:xfrm>
            <a:custGeom>
              <a:avLst/>
              <a:gdLst>
                <a:gd name="T0" fmla="*/ 7 w 40"/>
                <a:gd name="T1" fmla="*/ 12 h 35"/>
                <a:gd name="T2" fmla="*/ 9 w 40"/>
                <a:gd name="T3" fmla="*/ 12 h 35"/>
                <a:gd name="T4" fmla="*/ 11 w 40"/>
                <a:gd name="T5" fmla="*/ 10 h 35"/>
                <a:gd name="T6" fmla="*/ 12 w 40"/>
                <a:gd name="T7" fmla="*/ 8 h 35"/>
                <a:gd name="T8" fmla="*/ 13 w 40"/>
                <a:gd name="T9" fmla="*/ 6 h 35"/>
                <a:gd name="T10" fmla="*/ 12 w 40"/>
                <a:gd name="T11" fmla="*/ 3 h 35"/>
                <a:gd name="T12" fmla="*/ 11 w 40"/>
                <a:gd name="T13" fmla="*/ 1 h 35"/>
                <a:gd name="T14" fmla="*/ 9 w 40"/>
                <a:gd name="T15" fmla="*/ 1 h 35"/>
                <a:gd name="T16" fmla="*/ 7 w 40"/>
                <a:gd name="T17" fmla="*/ 0 h 35"/>
                <a:gd name="T18" fmla="*/ 4 w 40"/>
                <a:gd name="T19" fmla="*/ 1 h 35"/>
                <a:gd name="T20" fmla="*/ 2 w 40"/>
                <a:gd name="T21" fmla="*/ 1 h 35"/>
                <a:gd name="T22" fmla="*/ 1 w 40"/>
                <a:gd name="T23" fmla="*/ 3 h 35"/>
                <a:gd name="T24" fmla="*/ 0 w 40"/>
                <a:gd name="T25" fmla="*/ 6 h 35"/>
                <a:gd name="T26" fmla="*/ 1 w 40"/>
                <a:gd name="T27" fmla="*/ 8 h 35"/>
                <a:gd name="T28" fmla="*/ 2 w 40"/>
                <a:gd name="T29" fmla="*/ 10 h 35"/>
                <a:gd name="T30" fmla="*/ 4 w 40"/>
                <a:gd name="T31" fmla="*/ 12 h 35"/>
                <a:gd name="T32" fmla="*/ 7 w 40"/>
                <a:gd name="T33" fmla="*/ 12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35">
                  <a:moveTo>
                    <a:pt x="20" y="35"/>
                  </a:moveTo>
                  <a:lnTo>
                    <a:pt x="28" y="34"/>
                  </a:lnTo>
                  <a:lnTo>
                    <a:pt x="34" y="30"/>
                  </a:lnTo>
                  <a:lnTo>
                    <a:pt x="38" y="24"/>
                  </a:lnTo>
                  <a:lnTo>
                    <a:pt x="40" y="17"/>
                  </a:lnTo>
                  <a:lnTo>
                    <a:pt x="38" y="10"/>
                  </a:lnTo>
                  <a:lnTo>
                    <a:pt x="34" y="4"/>
                  </a:lnTo>
                  <a:lnTo>
                    <a:pt x="28" y="2"/>
                  </a:lnTo>
                  <a:lnTo>
                    <a:pt x="20" y="0"/>
                  </a:lnTo>
                  <a:lnTo>
                    <a:pt x="12" y="2"/>
                  </a:lnTo>
                  <a:lnTo>
                    <a:pt x="6" y="4"/>
                  </a:lnTo>
                  <a:lnTo>
                    <a:pt x="2" y="10"/>
                  </a:lnTo>
                  <a:lnTo>
                    <a:pt x="0" y="17"/>
                  </a:lnTo>
                  <a:lnTo>
                    <a:pt x="2" y="24"/>
                  </a:lnTo>
                  <a:lnTo>
                    <a:pt x="6" y="30"/>
                  </a:lnTo>
                  <a:lnTo>
                    <a:pt x="12" y="34"/>
                  </a:lnTo>
                  <a:lnTo>
                    <a:pt x="2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grpSp>
      <p:sp>
        <p:nvSpPr>
          <p:cNvPr id="59398" name="Rectangle 58">
            <a:extLst>
              <a:ext uri="{FF2B5EF4-FFF2-40B4-BE49-F238E27FC236}">
                <a16:creationId xmlns:a16="http://schemas.microsoft.com/office/drawing/2014/main" id="{57C5373B-9F0C-47EF-9D6B-0D8577875FDE}"/>
              </a:ext>
            </a:extLst>
          </p:cNvPr>
          <p:cNvSpPr>
            <a:spLocks noChangeArrowheads="1"/>
          </p:cNvSpPr>
          <p:nvPr/>
        </p:nvSpPr>
        <p:spPr bwMode="auto">
          <a:xfrm>
            <a:off x="2221382" y="7204971"/>
            <a:ext cx="10240030" cy="1694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45000"/>
              </a:lnSpc>
              <a:buFont typeface="Wingdings" panose="05000000000000000000" pitchFamily="2" charset="2"/>
              <a:buChar char="Ø"/>
            </a:pPr>
            <a:r>
              <a:rPr lang="it-IT" altLang="it-IT" sz="2275" dirty="0">
                <a:cs typeface="Times New Roman" panose="02020603050405020304" pitchFamily="18" charset="0"/>
              </a:rPr>
              <a:t>LAVARE SUBITO LA FERITA ANCHE SOLO CON ACQUA E SAPONE</a:t>
            </a:r>
          </a:p>
          <a:p>
            <a:pPr>
              <a:lnSpc>
                <a:spcPct val="145000"/>
              </a:lnSpc>
              <a:buFont typeface="Wingdings" panose="05000000000000000000" pitchFamily="2" charset="2"/>
              <a:buChar char="Ø"/>
            </a:pPr>
            <a:r>
              <a:rPr lang="it-IT" altLang="it-IT" sz="2275" dirty="0">
                <a:cs typeface="Times New Roman" panose="02020603050405020304" pitchFamily="18" charset="0"/>
              </a:rPr>
              <a:t>DISINFETTARE E TRATTARE COME LE ALTRE FERITE</a:t>
            </a:r>
          </a:p>
          <a:p>
            <a:pPr>
              <a:lnSpc>
                <a:spcPct val="145000"/>
              </a:lnSpc>
              <a:buFont typeface="Wingdings" panose="05000000000000000000" pitchFamily="2" charset="2"/>
              <a:buChar char="Ø"/>
            </a:pPr>
            <a:r>
              <a:rPr lang="it-IT" altLang="it-IT" sz="2275" dirty="0">
                <a:cs typeface="Times New Roman" panose="02020603050405020304" pitchFamily="18" charset="0"/>
              </a:rPr>
              <a:t>INVIARE AL PS (per eventuale profilassi vaccinale e denuncia all’ASL</a:t>
            </a:r>
            <a:r>
              <a:rPr lang="it-IT" altLang="it-IT" sz="2275" dirty="0"/>
              <a:t>)</a:t>
            </a:r>
          </a:p>
        </p:txBody>
      </p:sp>
      <p:sp>
        <p:nvSpPr>
          <p:cNvPr id="59399" name="Rectangle 59">
            <a:extLst>
              <a:ext uri="{FF2B5EF4-FFF2-40B4-BE49-F238E27FC236}">
                <a16:creationId xmlns:a16="http://schemas.microsoft.com/office/drawing/2014/main" id="{A0292827-FDA6-452C-AA96-947C3D3B31E9}"/>
              </a:ext>
            </a:extLst>
          </p:cNvPr>
          <p:cNvSpPr>
            <a:spLocks noChangeArrowheads="1"/>
          </p:cNvSpPr>
          <p:nvPr/>
        </p:nvSpPr>
        <p:spPr bwMode="auto">
          <a:xfrm>
            <a:off x="1870234" y="1944128"/>
            <a:ext cx="10108719" cy="3630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30000"/>
              </a:lnSpc>
            </a:pPr>
            <a:r>
              <a:rPr lang="it-IT" altLang="it-IT" sz="3982" dirty="0">
                <a:solidFill>
                  <a:srgbClr val="FF0000"/>
                </a:solidFill>
                <a:cs typeface="Times New Roman" panose="02020603050405020304" pitchFamily="18" charset="0"/>
              </a:rPr>
              <a:t>IN TUTTI I CASI IDENTIFICARE E CERCARE DI FAR CATTURARE IL CANE PER TENERLO IN OSSERVAZIONE</a:t>
            </a:r>
          </a:p>
          <a:p>
            <a:pPr algn="ctr" eaLnBrk="1" hangingPunct="1">
              <a:lnSpc>
                <a:spcPct val="130000"/>
              </a:lnSpc>
            </a:pPr>
            <a:r>
              <a:rPr lang="it-IT" altLang="it-IT" dirty="0">
                <a:cs typeface="Times New Roman" panose="02020603050405020304" pitchFamily="18" charset="0"/>
              </a:rPr>
              <a:t>SAPER RIFERIRE SE L’ INFORTUNATO È  REGOLARMENTE VACCINATO CONTRO IL TETANO</a:t>
            </a:r>
            <a:endParaRPr lang="it-IT" altLang="it-IT" dirty="0"/>
          </a:p>
        </p:txBody>
      </p:sp>
      <p:sp>
        <p:nvSpPr>
          <p:cNvPr id="59400" name="Rectangle 60">
            <a:extLst>
              <a:ext uri="{FF2B5EF4-FFF2-40B4-BE49-F238E27FC236}">
                <a16:creationId xmlns:a16="http://schemas.microsoft.com/office/drawing/2014/main" id="{2D3B387B-BF95-496D-9963-181B6C50EF76}"/>
              </a:ext>
            </a:extLst>
          </p:cNvPr>
          <p:cNvSpPr>
            <a:spLocks noChangeArrowheads="1"/>
          </p:cNvSpPr>
          <p:nvPr/>
        </p:nvSpPr>
        <p:spPr bwMode="auto">
          <a:xfrm rot="10800000" flipV="1">
            <a:off x="2261047" y="6498051"/>
            <a:ext cx="2479094" cy="96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it-IT" altLang="it-IT" sz="2844" dirty="0">
                <a:solidFill>
                  <a:srgbClr val="66FF33"/>
                </a:solidFill>
                <a:cs typeface="Times New Roman" panose="02020603050405020304" pitchFamily="18" charset="0"/>
              </a:rPr>
              <a:t>COSA FARE …</a:t>
            </a:r>
          </a:p>
        </p:txBody>
      </p:sp>
      <p:grpSp>
        <p:nvGrpSpPr>
          <p:cNvPr id="59401" name="Group 61">
            <a:extLst>
              <a:ext uri="{FF2B5EF4-FFF2-40B4-BE49-F238E27FC236}">
                <a16:creationId xmlns:a16="http://schemas.microsoft.com/office/drawing/2014/main" id="{914F7FB2-CEB3-4D4B-A2E4-B5E448D88560}"/>
              </a:ext>
            </a:extLst>
          </p:cNvPr>
          <p:cNvGrpSpPr>
            <a:grpSpLocks/>
          </p:cNvGrpSpPr>
          <p:nvPr/>
        </p:nvGrpSpPr>
        <p:grpSpPr bwMode="auto">
          <a:xfrm>
            <a:off x="866881" y="5310241"/>
            <a:ext cx="670479" cy="1517041"/>
            <a:chOff x="672" y="2544"/>
            <a:chExt cx="311" cy="705"/>
          </a:xfrm>
        </p:grpSpPr>
        <p:sp>
          <p:nvSpPr>
            <p:cNvPr id="59402" name="Freeform 62">
              <a:extLst>
                <a:ext uri="{FF2B5EF4-FFF2-40B4-BE49-F238E27FC236}">
                  <a16:creationId xmlns:a16="http://schemas.microsoft.com/office/drawing/2014/main" id="{F31A3B16-0280-4772-AAF1-B952FA0E1826}"/>
                </a:ext>
              </a:extLst>
            </p:cNvPr>
            <p:cNvSpPr>
              <a:spLocks/>
            </p:cNvSpPr>
            <p:nvPr/>
          </p:nvSpPr>
          <p:spPr bwMode="auto">
            <a:xfrm>
              <a:off x="713" y="2550"/>
              <a:ext cx="251" cy="624"/>
            </a:xfrm>
            <a:custGeom>
              <a:avLst/>
              <a:gdLst>
                <a:gd name="T0" fmla="*/ 34 w 501"/>
                <a:gd name="T1" fmla="*/ 2 h 1249"/>
                <a:gd name="T2" fmla="*/ 25 w 501"/>
                <a:gd name="T3" fmla="*/ 0 h 1249"/>
                <a:gd name="T4" fmla="*/ 15 w 501"/>
                <a:gd name="T5" fmla="*/ 1 h 1249"/>
                <a:gd name="T6" fmla="*/ 6 w 501"/>
                <a:gd name="T7" fmla="*/ 12 h 1249"/>
                <a:gd name="T8" fmla="*/ 5 w 501"/>
                <a:gd name="T9" fmla="*/ 125 h 1249"/>
                <a:gd name="T10" fmla="*/ 1 w 501"/>
                <a:gd name="T11" fmla="*/ 490 h 1249"/>
                <a:gd name="T12" fmla="*/ 0 w 501"/>
                <a:gd name="T13" fmla="*/ 572 h 1249"/>
                <a:gd name="T14" fmla="*/ 1 w 501"/>
                <a:gd name="T15" fmla="*/ 580 h 1249"/>
                <a:gd name="T16" fmla="*/ 6 w 501"/>
                <a:gd name="T17" fmla="*/ 593 h 1249"/>
                <a:gd name="T18" fmla="*/ 20 w 501"/>
                <a:gd name="T19" fmla="*/ 602 h 1249"/>
                <a:gd name="T20" fmla="*/ 40 w 501"/>
                <a:gd name="T21" fmla="*/ 606 h 1249"/>
                <a:gd name="T22" fmla="*/ 63 w 501"/>
                <a:gd name="T23" fmla="*/ 609 h 1249"/>
                <a:gd name="T24" fmla="*/ 93 w 501"/>
                <a:gd name="T25" fmla="*/ 612 h 1249"/>
                <a:gd name="T26" fmla="*/ 126 w 501"/>
                <a:gd name="T27" fmla="*/ 614 h 1249"/>
                <a:gd name="T28" fmla="*/ 159 w 501"/>
                <a:gd name="T29" fmla="*/ 618 h 1249"/>
                <a:gd name="T30" fmla="*/ 189 w 501"/>
                <a:gd name="T31" fmla="*/ 620 h 1249"/>
                <a:gd name="T32" fmla="*/ 211 w 501"/>
                <a:gd name="T33" fmla="*/ 622 h 1249"/>
                <a:gd name="T34" fmla="*/ 225 w 501"/>
                <a:gd name="T35" fmla="*/ 624 h 1249"/>
                <a:gd name="T36" fmla="*/ 228 w 501"/>
                <a:gd name="T37" fmla="*/ 624 h 1249"/>
                <a:gd name="T38" fmla="*/ 234 w 501"/>
                <a:gd name="T39" fmla="*/ 624 h 1249"/>
                <a:gd name="T40" fmla="*/ 243 w 501"/>
                <a:gd name="T41" fmla="*/ 620 h 1249"/>
                <a:gd name="T42" fmla="*/ 249 w 501"/>
                <a:gd name="T43" fmla="*/ 607 h 1249"/>
                <a:gd name="T44" fmla="*/ 249 w 501"/>
                <a:gd name="T45" fmla="*/ 502 h 1249"/>
                <a:gd name="T46" fmla="*/ 241 w 501"/>
                <a:gd name="T47" fmla="*/ 163 h 1249"/>
                <a:gd name="T48" fmla="*/ 239 w 501"/>
                <a:gd name="T49" fmla="*/ 87 h 1249"/>
                <a:gd name="T50" fmla="*/ 239 w 501"/>
                <a:gd name="T51" fmla="*/ 81 h 1249"/>
                <a:gd name="T52" fmla="*/ 236 w 501"/>
                <a:gd name="T53" fmla="*/ 70 h 1249"/>
                <a:gd name="T54" fmla="*/ 226 w 501"/>
                <a:gd name="T55" fmla="*/ 60 h 1249"/>
                <a:gd name="T56" fmla="*/ 212 w 501"/>
                <a:gd name="T57" fmla="*/ 54 h 1249"/>
                <a:gd name="T58" fmla="*/ 192 w 501"/>
                <a:gd name="T59" fmla="*/ 47 h 1249"/>
                <a:gd name="T60" fmla="*/ 165 w 501"/>
                <a:gd name="T61" fmla="*/ 39 h 1249"/>
                <a:gd name="T62" fmla="*/ 133 w 501"/>
                <a:gd name="T63" fmla="*/ 31 h 1249"/>
                <a:gd name="T64" fmla="*/ 101 w 501"/>
                <a:gd name="T65" fmla="*/ 21 h 1249"/>
                <a:gd name="T66" fmla="*/ 72 w 501"/>
                <a:gd name="T67" fmla="*/ 13 h 1249"/>
                <a:gd name="T68" fmla="*/ 50 w 501"/>
                <a:gd name="T69" fmla="*/ 7 h 1249"/>
                <a:gd name="T70" fmla="*/ 36 w 501"/>
                <a:gd name="T71" fmla="*/ 4 h 12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01" h="1249">
                  <a:moveTo>
                    <a:pt x="69" y="7"/>
                  </a:moveTo>
                  <a:lnTo>
                    <a:pt x="67" y="5"/>
                  </a:lnTo>
                  <a:lnTo>
                    <a:pt x="60" y="3"/>
                  </a:lnTo>
                  <a:lnTo>
                    <a:pt x="50" y="1"/>
                  </a:lnTo>
                  <a:lnTo>
                    <a:pt x="40" y="0"/>
                  </a:lnTo>
                  <a:lnTo>
                    <a:pt x="29" y="3"/>
                  </a:lnTo>
                  <a:lnTo>
                    <a:pt x="19" y="11"/>
                  </a:lnTo>
                  <a:lnTo>
                    <a:pt x="12" y="25"/>
                  </a:lnTo>
                  <a:lnTo>
                    <a:pt x="10" y="48"/>
                  </a:lnTo>
                  <a:lnTo>
                    <a:pt x="9" y="250"/>
                  </a:lnTo>
                  <a:lnTo>
                    <a:pt x="6" y="623"/>
                  </a:lnTo>
                  <a:lnTo>
                    <a:pt x="1" y="981"/>
                  </a:lnTo>
                  <a:lnTo>
                    <a:pt x="0" y="1142"/>
                  </a:lnTo>
                  <a:lnTo>
                    <a:pt x="0" y="1144"/>
                  </a:lnTo>
                  <a:lnTo>
                    <a:pt x="0" y="1151"/>
                  </a:lnTo>
                  <a:lnTo>
                    <a:pt x="1" y="1161"/>
                  </a:lnTo>
                  <a:lnTo>
                    <a:pt x="4" y="1173"/>
                  </a:lnTo>
                  <a:lnTo>
                    <a:pt x="11" y="1186"/>
                  </a:lnTo>
                  <a:lnTo>
                    <a:pt x="23" y="1197"/>
                  </a:lnTo>
                  <a:lnTo>
                    <a:pt x="40" y="1205"/>
                  </a:lnTo>
                  <a:lnTo>
                    <a:pt x="64" y="1211"/>
                  </a:lnTo>
                  <a:lnTo>
                    <a:pt x="80" y="1213"/>
                  </a:lnTo>
                  <a:lnTo>
                    <a:pt x="102" y="1215"/>
                  </a:lnTo>
                  <a:lnTo>
                    <a:pt x="126" y="1218"/>
                  </a:lnTo>
                  <a:lnTo>
                    <a:pt x="155" y="1220"/>
                  </a:lnTo>
                  <a:lnTo>
                    <a:pt x="186" y="1224"/>
                  </a:lnTo>
                  <a:lnTo>
                    <a:pt x="219" y="1227"/>
                  </a:lnTo>
                  <a:lnTo>
                    <a:pt x="252" y="1229"/>
                  </a:lnTo>
                  <a:lnTo>
                    <a:pt x="285" y="1233"/>
                  </a:lnTo>
                  <a:lnTo>
                    <a:pt x="318" y="1236"/>
                  </a:lnTo>
                  <a:lnTo>
                    <a:pt x="349" y="1238"/>
                  </a:lnTo>
                  <a:lnTo>
                    <a:pt x="377" y="1241"/>
                  </a:lnTo>
                  <a:lnTo>
                    <a:pt x="402" y="1243"/>
                  </a:lnTo>
                  <a:lnTo>
                    <a:pt x="422" y="1245"/>
                  </a:lnTo>
                  <a:lnTo>
                    <a:pt x="438" y="1247"/>
                  </a:lnTo>
                  <a:lnTo>
                    <a:pt x="449" y="1248"/>
                  </a:lnTo>
                  <a:lnTo>
                    <a:pt x="452" y="1248"/>
                  </a:lnTo>
                  <a:lnTo>
                    <a:pt x="455" y="1248"/>
                  </a:lnTo>
                  <a:lnTo>
                    <a:pt x="460" y="1249"/>
                  </a:lnTo>
                  <a:lnTo>
                    <a:pt x="467" y="1249"/>
                  </a:lnTo>
                  <a:lnTo>
                    <a:pt x="476" y="1245"/>
                  </a:lnTo>
                  <a:lnTo>
                    <a:pt x="486" y="1240"/>
                  </a:lnTo>
                  <a:lnTo>
                    <a:pt x="493" y="1229"/>
                  </a:lnTo>
                  <a:lnTo>
                    <a:pt x="498" y="1214"/>
                  </a:lnTo>
                  <a:lnTo>
                    <a:pt x="501" y="1191"/>
                  </a:lnTo>
                  <a:lnTo>
                    <a:pt x="497" y="1004"/>
                  </a:lnTo>
                  <a:lnTo>
                    <a:pt x="489" y="658"/>
                  </a:lnTo>
                  <a:lnTo>
                    <a:pt x="481" y="326"/>
                  </a:lnTo>
                  <a:lnTo>
                    <a:pt x="478" y="177"/>
                  </a:lnTo>
                  <a:lnTo>
                    <a:pt x="478" y="175"/>
                  </a:lnTo>
                  <a:lnTo>
                    <a:pt x="479" y="170"/>
                  </a:lnTo>
                  <a:lnTo>
                    <a:pt x="478" y="162"/>
                  </a:lnTo>
                  <a:lnTo>
                    <a:pt x="476" y="152"/>
                  </a:lnTo>
                  <a:lnTo>
                    <a:pt x="472" y="141"/>
                  </a:lnTo>
                  <a:lnTo>
                    <a:pt x="464" y="131"/>
                  </a:lnTo>
                  <a:lnTo>
                    <a:pt x="452" y="121"/>
                  </a:lnTo>
                  <a:lnTo>
                    <a:pt x="436" y="113"/>
                  </a:lnTo>
                  <a:lnTo>
                    <a:pt x="423" y="108"/>
                  </a:lnTo>
                  <a:lnTo>
                    <a:pt x="406" y="102"/>
                  </a:lnTo>
                  <a:lnTo>
                    <a:pt x="383" y="95"/>
                  </a:lnTo>
                  <a:lnTo>
                    <a:pt x="358" y="87"/>
                  </a:lnTo>
                  <a:lnTo>
                    <a:pt x="329" y="79"/>
                  </a:lnTo>
                  <a:lnTo>
                    <a:pt x="298" y="70"/>
                  </a:lnTo>
                  <a:lnTo>
                    <a:pt x="266" y="62"/>
                  </a:lnTo>
                  <a:lnTo>
                    <a:pt x="234" y="53"/>
                  </a:lnTo>
                  <a:lnTo>
                    <a:pt x="202" y="43"/>
                  </a:lnTo>
                  <a:lnTo>
                    <a:pt x="171" y="35"/>
                  </a:lnTo>
                  <a:lnTo>
                    <a:pt x="144" y="27"/>
                  </a:lnTo>
                  <a:lnTo>
                    <a:pt x="120" y="20"/>
                  </a:lnTo>
                  <a:lnTo>
                    <a:pt x="99" y="15"/>
                  </a:lnTo>
                  <a:lnTo>
                    <a:pt x="83" y="10"/>
                  </a:lnTo>
                  <a:lnTo>
                    <a:pt x="72" y="8"/>
                  </a:lnTo>
                  <a:lnTo>
                    <a:pt x="69"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03" name="Freeform 63">
              <a:extLst>
                <a:ext uri="{FF2B5EF4-FFF2-40B4-BE49-F238E27FC236}">
                  <a16:creationId xmlns:a16="http://schemas.microsoft.com/office/drawing/2014/main" id="{E1488FF7-88A4-4DAD-A876-56A15AA366D4}"/>
                </a:ext>
              </a:extLst>
            </p:cNvPr>
            <p:cNvSpPr>
              <a:spLocks/>
            </p:cNvSpPr>
            <p:nvPr/>
          </p:nvSpPr>
          <p:spPr bwMode="auto">
            <a:xfrm>
              <a:off x="745" y="2592"/>
              <a:ext cx="238" cy="540"/>
            </a:xfrm>
            <a:custGeom>
              <a:avLst/>
              <a:gdLst>
                <a:gd name="T0" fmla="*/ 238 w 477"/>
                <a:gd name="T1" fmla="*/ 428 h 1079"/>
                <a:gd name="T2" fmla="*/ 235 w 477"/>
                <a:gd name="T3" fmla="*/ 419 h 1079"/>
                <a:gd name="T4" fmla="*/ 229 w 477"/>
                <a:gd name="T5" fmla="*/ 409 h 1079"/>
                <a:gd name="T6" fmla="*/ 223 w 477"/>
                <a:gd name="T7" fmla="*/ 401 h 1079"/>
                <a:gd name="T8" fmla="*/ 216 w 477"/>
                <a:gd name="T9" fmla="*/ 395 h 1079"/>
                <a:gd name="T10" fmla="*/ 208 w 477"/>
                <a:gd name="T11" fmla="*/ 389 h 1079"/>
                <a:gd name="T12" fmla="*/ 200 w 477"/>
                <a:gd name="T13" fmla="*/ 385 h 1079"/>
                <a:gd name="T14" fmla="*/ 193 w 477"/>
                <a:gd name="T15" fmla="*/ 381 h 1079"/>
                <a:gd name="T16" fmla="*/ 188 w 477"/>
                <a:gd name="T17" fmla="*/ 379 h 1079"/>
                <a:gd name="T18" fmla="*/ 187 w 477"/>
                <a:gd name="T19" fmla="*/ 309 h 1079"/>
                <a:gd name="T20" fmla="*/ 193 w 477"/>
                <a:gd name="T21" fmla="*/ 304 h 1079"/>
                <a:gd name="T22" fmla="*/ 200 w 477"/>
                <a:gd name="T23" fmla="*/ 297 h 1079"/>
                <a:gd name="T24" fmla="*/ 207 w 477"/>
                <a:gd name="T25" fmla="*/ 289 h 1079"/>
                <a:gd name="T26" fmla="*/ 215 w 477"/>
                <a:gd name="T27" fmla="*/ 280 h 1079"/>
                <a:gd name="T28" fmla="*/ 222 w 477"/>
                <a:gd name="T29" fmla="*/ 272 h 1079"/>
                <a:gd name="T30" fmla="*/ 228 w 477"/>
                <a:gd name="T31" fmla="*/ 264 h 1079"/>
                <a:gd name="T32" fmla="*/ 231 w 477"/>
                <a:gd name="T33" fmla="*/ 258 h 1079"/>
                <a:gd name="T34" fmla="*/ 232 w 477"/>
                <a:gd name="T35" fmla="*/ 253 h 1079"/>
                <a:gd name="T36" fmla="*/ 227 w 477"/>
                <a:gd name="T37" fmla="*/ 239 h 1079"/>
                <a:gd name="T38" fmla="*/ 221 w 477"/>
                <a:gd name="T39" fmla="*/ 226 h 1079"/>
                <a:gd name="T40" fmla="*/ 215 w 477"/>
                <a:gd name="T41" fmla="*/ 217 h 1079"/>
                <a:gd name="T42" fmla="*/ 208 w 477"/>
                <a:gd name="T43" fmla="*/ 210 h 1079"/>
                <a:gd name="T44" fmla="*/ 201 w 477"/>
                <a:gd name="T45" fmla="*/ 205 h 1079"/>
                <a:gd name="T46" fmla="*/ 194 w 477"/>
                <a:gd name="T47" fmla="*/ 201 h 1079"/>
                <a:gd name="T48" fmla="*/ 189 w 477"/>
                <a:gd name="T49" fmla="*/ 199 h 1079"/>
                <a:gd name="T50" fmla="*/ 185 w 477"/>
                <a:gd name="T51" fmla="*/ 198 h 1079"/>
                <a:gd name="T52" fmla="*/ 183 w 477"/>
                <a:gd name="T53" fmla="*/ 145 h 1079"/>
                <a:gd name="T54" fmla="*/ 196 w 477"/>
                <a:gd name="T55" fmla="*/ 134 h 1079"/>
                <a:gd name="T56" fmla="*/ 206 w 477"/>
                <a:gd name="T57" fmla="*/ 125 h 1079"/>
                <a:gd name="T58" fmla="*/ 213 w 477"/>
                <a:gd name="T59" fmla="*/ 116 h 1079"/>
                <a:gd name="T60" fmla="*/ 219 w 477"/>
                <a:gd name="T61" fmla="*/ 108 h 1079"/>
                <a:gd name="T62" fmla="*/ 224 w 477"/>
                <a:gd name="T63" fmla="*/ 102 h 1079"/>
                <a:gd name="T64" fmla="*/ 226 w 477"/>
                <a:gd name="T65" fmla="*/ 97 h 1079"/>
                <a:gd name="T66" fmla="*/ 228 w 477"/>
                <a:gd name="T67" fmla="*/ 94 h 1079"/>
                <a:gd name="T68" fmla="*/ 229 w 477"/>
                <a:gd name="T69" fmla="*/ 92 h 1079"/>
                <a:gd name="T70" fmla="*/ 230 w 477"/>
                <a:gd name="T71" fmla="*/ 90 h 1079"/>
                <a:gd name="T72" fmla="*/ 231 w 477"/>
                <a:gd name="T73" fmla="*/ 88 h 1079"/>
                <a:gd name="T74" fmla="*/ 231 w 477"/>
                <a:gd name="T75" fmla="*/ 85 h 1079"/>
                <a:gd name="T76" fmla="*/ 230 w 477"/>
                <a:gd name="T77" fmla="*/ 80 h 1079"/>
                <a:gd name="T78" fmla="*/ 228 w 477"/>
                <a:gd name="T79" fmla="*/ 75 h 1079"/>
                <a:gd name="T80" fmla="*/ 225 w 477"/>
                <a:gd name="T81" fmla="*/ 69 h 1079"/>
                <a:gd name="T82" fmla="*/ 219 w 477"/>
                <a:gd name="T83" fmla="*/ 60 h 1079"/>
                <a:gd name="T84" fmla="*/ 212 w 477"/>
                <a:gd name="T85" fmla="*/ 50 h 1079"/>
                <a:gd name="T86" fmla="*/ 204 w 477"/>
                <a:gd name="T87" fmla="*/ 43 h 1079"/>
                <a:gd name="T88" fmla="*/ 196 w 477"/>
                <a:gd name="T89" fmla="*/ 38 h 1079"/>
                <a:gd name="T90" fmla="*/ 187 w 477"/>
                <a:gd name="T91" fmla="*/ 35 h 1079"/>
                <a:gd name="T92" fmla="*/ 179 w 477"/>
                <a:gd name="T93" fmla="*/ 35 h 1079"/>
                <a:gd name="T94" fmla="*/ 171 w 477"/>
                <a:gd name="T95" fmla="*/ 35 h 1079"/>
                <a:gd name="T96" fmla="*/ 164 w 477"/>
                <a:gd name="T97" fmla="*/ 37 h 1079"/>
                <a:gd name="T98" fmla="*/ 158 w 477"/>
                <a:gd name="T99" fmla="*/ 39 h 1079"/>
                <a:gd name="T100" fmla="*/ 153 w 477"/>
                <a:gd name="T101" fmla="*/ 40 h 1079"/>
                <a:gd name="T102" fmla="*/ 5 w 477"/>
                <a:gd name="T103" fmla="*/ 0 h 1079"/>
                <a:gd name="T104" fmla="*/ 0 w 477"/>
                <a:gd name="T105" fmla="*/ 521 h 1079"/>
                <a:gd name="T106" fmla="*/ 191 w 477"/>
                <a:gd name="T107" fmla="*/ 540 h 1079"/>
                <a:gd name="T108" fmla="*/ 190 w 477"/>
                <a:gd name="T109" fmla="*/ 479 h 1079"/>
                <a:gd name="T110" fmla="*/ 194 w 477"/>
                <a:gd name="T111" fmla="*/ 475 h 1079"/>
                <a:gd name="T112" fmla="*/ 201 w 477"/>
                <a:gd name="T113" fmla="*/ 469 h 1079"/>
                <a:gd name="T114" fmla="*/ 210 w 477"/>
                <a:gd name="T115" fmla="*/ 462 h 1079"/>
                <a:gd name="T116" fmla="*/ 219 w 477"/>
                <a:gd name="T117" fmla="*/ 455 h 1079"/>
                <a:gd name="T118" fmla="*/ 226 w 477"/>
                <a:gd name="T119" fmla="*/ 447 h 1079"/>
                <a:gd name="T120" fmla="*/ 233 w 477"/>
                <a:gd name="T121" fmla="*/ 440 h 1079"/>
                <a:gd name="T122" fmla="*/ 237 w 477"/>
                <a:gd name="T123" fmla="*/ 434 h 1079"/>
                <a:gd name="T124" fmla="*/ 238 w 477"/>
                <a:gd name="T125" fmla="*/ 428 h 107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77" h="1079">
                  <a:moveTo>
                    <a:pt x="477" y="856"/>
                  </a:moveTo>
                  <a:lnTo>
                    <a:pt x="470" y="837"/>
                  </a:lnTo>
                  <a:lnTo>
                    <a:pt x="459" y="818"/>
                  </a:lnTo>
                  <a:lnTo>
                    <a:pt x="447" y="802"/>
                  </a:lnTo>
                  <a:lnTo>
                    <a:pt x="432" y="790"/>
                  </a:lnTo>
                  <a:lnTo>
                    <a:pt x="416" y="778"/>
                  </a:lnTo>
                  <a:lnTo>
                    <a:pt x="401" y="769"/>
                  </a:lnTo>
                  <a:lnTo>
                    <a:pt x="387" y="762"/>
                  </a:lnTo>
                  <a:lnTo>
                    <a:pt x="377" y="757"/>
                  </a:lnTo>
                  <a:lnTo>
                    <a:pt x="374" y="618"/>
                  </a:lnTo>
                  <a:lnTo>
                    <a:pt x="386" y="607"/>
                  </a:lnTo>
                  <a:lnTo>
                    <a:pt x="400" y="593"/>
                  </a:lnTo>
                  <a:lnTo>
                    <a:pt x="415" y="577"/>
                  </a:lnTo>
                  <a:lnTo>
                    <a:pt x="431" y="559"/>
                  </a:lnTo>
                  <a:lnTo>
                    <a:pt x="445" y="543"/>
                  </a:lnTo>
                  <a:lnTo>
                    <a:pt x="456" y="527"/>
                  </a:lnTo>
                  <a:lnTo>
                    <a:pt x="463" y="515"/>
                  </a:lnTo>
                  <a:lnTo>
                    <a:pt x="464" y="505"/>
                  </a:lnTo>
                  <a:lnTo>
                    <a:pt x="455" y="477"/>
                  </a:lnTo>
                  <a:lnTo>
                    <a:pt x="443" y="452"/>
                  </a:lnTo>
                  <a:lnTo>
                    <a:pt x="431" y="434"/>
                  </a:lnTo>
                  <a:lnTo>
                    <a:pt x="417" y="419"/>
                  </a:lnTo>
                  <a:lnTo>
                    <a:pt x="402" y="409"/>
                  </a:lnTo>
                  <a:lnTo>
                    <a:pt x="389" y="402"/>
                  </a:lnTo>
                  <a:lnTo>
                    <a:pt x="378" y="397"/>
                  </a:lnTo>
                  <a:lnTo>
                    <a:pt x="370" y="395"/>
                  </a:lnTo>
                  <a:lnTo>
                    <a:pt x="367" y="289"/>
                  </a:lnTo>
                  <a:lnTo>
                    <a:pt x="393" y="267"/>
                  </a:lnTo>
                  <a:lnTo>
                    <a:pt x="412" y="249"/>
                  </a:lnTo>
                  <a:lnTo>
                    <a:pt x="427" y="231"/>
                  </a:lnTo>
                  <a:lnTo>
                    <a:pt x="439" y="216"/>
                  </a:lnTo>
                  <a:lnTo>
                    <a:pt x="448" y="204"/>
                  </a:lnTo>
                  <a:lnTo>
                    <a:pt x="453" y="194"/>
                  </a:lnTo>
                  <a:lnTo>
                    <a:pt x="456" y="188"/>
                  </a:lnTo>
                  <a:lnTo>
                    <a:pt x="458" y="183"/>
                  </a:lnTo>
                  <a:lnTo>
                    <a:pt x="461" y="179"/>
                  </a:lnTo>
                  <a:lnTo>
                    <a:pt x="462" y="175"/>
                  </a:lnTo>
                  <a:lnTo>
                    <a:pt x="462" y="169"/>
                  </a:lnTo>
                  <a:lnTo>
                    <a:pt x="461" y="160"/>
                  </a:lnTo>
                  <a:lnTo>
                    <a:pt x="457" y="150"/>
                  </a:lnTo>
                  <a:lnTo>
                    <a:pt x="450" y="137"/>
                  </a:lnTo>
                  <a:lnTo>
                    <a:pt x="439" y="120"/>
                  </a:lnTo>
                  <a:lnTo>
                    <a:pt x="424" y="100"/>
                  </a:lnTo>
                  <a:lnTo>
                    <a:pt x="409" y="85"/>
                  </a:lnTo>
                  <a:lnTo>
                    <a:pt x="393" y="76"/>
                  </a:lnTo>
                  <a:lnTo>
                    <a:pt x="375" y="70"/>
                  </a:lnTo>
                  <a:lnTo>
                    <a:pt x="358" y="69"/>
                  </a:lnTo>
                  <a:lnTo>
                    <a:pt x="342" y="70"/>
                  </a:lnTo>
                  <a:lnTo>
                    <a:pt x="328" y="74"/>
                  </a:lnTo>
                  <a:lnTo>
                    <a:pt x="316" y="77"/>
                  </a:lnTo>
                  <a:lnTo>
                    <a:pt x="306" y="80"/>
                  </a:lnTo>
                  <a:lnTo>
                    <a:pt x="10" y="0"/>
                  </a:lnTo>
                  <a:lnTo>
                    <a:pt x="0" y="1041"/>
                  </a:lnTo>
                  <a:lnTo>
                    <a:pt x="382" y="1079"/>
                  </a:lnTo>
                  <a:lnTo>
                    <a:pt x="380" y="957"/>
                  </a:lnTo>
                  <a:lnTo>
                    <a:pt x="389" y="949"/>
                  </a:lnTo>
                  <a:lnTo>
                    <a:pt x="403" y="938"/>
                  </a:lnTo>
                  <a:lnTo>
                    <a:pt x="420" y="924"/>
                  </a:lnTo>
                  <a:lnTo>
                    <a:pt x="438" y="909"/>
                  </a:lnTo>
                  <a:lnTo>
                    <a:pt x="453" y="893"/>
                  </a:lnTo>
                  <a:lnTo>
                    <a:pt x="466" y="879"/>
                  </a:lnTo>
                  <a:lnTo>
                    <a:pt x="474" y="867"/>
                  </a:lnTo>
                  <a:lnTo>
                    <a:pt x="477" y="856"/>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04" name="Freeform 64">
              <a:extLst>
                <a:ext uri="{FF2B5EF4-FFF2-40B4-BE49-F238E27FC236}">
                  <a16:creationId xmlns:a16="http://schemas.microsoft.com/office/drawing/2014/main" id="{6B44AB05-DEB0-4A3D-8F8B-C2A310120BAD}"/>
                </a:ext>
              </a:extLst>
            </p:cNvPr>
            <p:cNvSpPr>
              <a:spLocks/>
            </p:cNvSpPr>
            <p:nvPr/>
          </p:nvSpPr>
          <p:spPr bwMode="auto">
            <a:xfrm>
              <a:off x="849" y="2792"/>
              <a:ext cx="124" cy="123"/>
            </a:xfrm>
            <a:custGeom>
              <a:avLst/>
              <a:gdLst>
                <a:gd name="T0" fmla="*/ 16 w 248"/>
                <a:gd name="T1" fmla="*/ 34 h 248"/>
                <a:gd name="T2" fmla="*/ 18 w 248"/>
                <a:gd name="T3" fmla="*/ 32 h 248"/>
                <a:gd name="T4" fmla="*/ 22 w 248"/>
                <a:gd name="T5" fmla="*/ 28 h 248"/>
                <a:gd name="T6" fmla="*/ 29 w 248"/>
                <a:gd name="T7" fmla="*/ 22 h 248"/>
                <a:gd name="T8" fmla="*/ 37 w 248"/>
                <a:gd name="T9" fmla="*/ 16 h 248"/>
                <a:gd name="T10" fmla="*/ 47 w 248"/>
                <a:gd name="T11" fmla="*/ 10 h 248"/>
                <a:gd name="T12" fmla="*/ 56 w 248"/>
                <a:gd name="T13" fmla="*/ 4 h 248"/>
                <a:gd name="T14" fmla="*/ 66 w 248"/>
                <a:gd name="T15" fmla="*/ 0 h 248"/>
                <a:gd name="T16" fmla="*/ 75 w 248"/>
                <a:gd name="T17" fmla="*/ 0 h 248"/>
                <a:gd name="T18" fmla="*/ 83 w 248"/>
                <a:gd name="T19" fmla="*/ 2 h 248"/>
                <a:gd name="T20" fmla="*/ 94 w 248"/>
                <a:gd name="T21" fmla="*/ 7 h 248"/>
                <a:gd name="T22" fmla="*/ 104 w 248"/>
                <a:gd name="T23" fmla="*/ 14 h 248"/>
                <a:gd name="T24" fmla="*/ 113 w 248"/>
                <a:gd name="T25" fmla="*/ 23 h 248"/>
                <a:gd name="T26" fmla="*/ 120 w 248"/>
                <a:gd name="T27" fmla="*/ 34 h 248"/>
                <a:gd name="T28" fmla="*/ 124 w 248"/>
                <a:gd name="T29" fmla="*/ 45 h 248"/>
                <a:gd name="T30" fmla="*/ 124 w 248"/>
                <a:gd name="T31" fmla="*/ 58 h 248"/>
                <a:gd name="T32" fmla="*/ 119 w 248"/>
                <a:gd name="T33" fmla="*/ 70 h 248"/>
                <a:gd name="T34" fmla="*/ 112 w 248"/>
                <a:gd name="T35" fmla="*/ 79 h 248"/>
                <a:gd name="T36" fmla="*/ 104 w 248"/>
                <a:gd name="T37" fmla="*/ 88 h 248"/>
                <a:gd name="T38" fmla="*/ 95 w 248"/>
                <a:gd name="T39" fmla="*/ 97 h 248"/>
                <a:gd name="T40" fmla="*/ 86 w 248"/>
                <a:gd name="T41" fmla="*/ 104 h 248"/>
                <a:gd name="T42" fmla="*/ 76 w 248"/>
                <a:gd name="T43" fmla="*/ 110 h 248"/>
                <a:gd name="T44" fmla="*/ 65 w 248"/>
                <a:gd name="T45" fmla="*/ 116 h 248"/>
                <a:gd name="T46" fmla="*/ 55 w 248"/>
                <a:gd name="T47" fmla="*/ 120 h 248"/>
                <a:gd name="T48" fmla="*/ 44 w 248"/>
                <a:gd name="T49" fmla="*/ 123 h 248"/>
                <a:gd name="T50" fmla="*/ 33 w 248"/>
                <a:gd name="T51" fmla="*/ 123 h 248"/>
                <a:gd name="T52" fmla="*/ 22 w 248"/>
                <a:gd name="T53" fmla="*/ 117 h 248"/>
                <a:gd name="T54" fmla="*/ 13 w 248"/>
                <a:gd name="T55" fmla="*/ 108 h 248"/>
                <a:gd name="T56" fmla="*/ 5 w 248"/>
                <a:gd name="T57" fmla="*/ 95 h 248"/>
                <a:gd name="T58" fmla="*/ 0 w 248"/>
                <a:gd name="T59" fmla="*/ 81 h 248"/>
                <a:gd name="T60" fmla="*/ 0 w 248"/>
                <a:gd name="T61" fmla="*/ 65 h 248"/>
                <a:gd name="T62" fmla="*/ 5 w 248"/>
                <a:gd name="T63" fmla="*/ 49 h 248"/>
                <a:gd name="T64" fmla="*/ 16 w 248"/>
                <a:gd name="T65" fmla="*/ 34 h 2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8" h="248">
                  <a:moveTo>
                    <a:pt x="32" y="68"/>
                  </a:moveTo>
                  <a:lnTo>
                    <a:pt x="35" y="65"/>
                  </a:lnTo>
                  <a:lnTo>
                    <a:pt x="44" y="57"/>
                  </a:lnTo>
                  <a:lnTo>
                    <a:pt x="58" y="45"/>
                  </a:lnTo>
                  <a:lnTo>
                    <a:pt x="74" y="32"/>
                  </a:lnTo>
                  <a:lnTo>
                    <a:pt x="93" y="20"/>
                  </a:lnTo>
                  <a:lnTo>
                    <a:pt x="112" y="9"/>
                  </a:lnTo>
                  <a:lnTo>
                    <a:pt x="132" y="1"/>
                  </a:lnTo>
                  <a:lnTo>
                    <a:pt x="149" y="0"/>
                  </a:lnTo>
                  <a:lnTo>
                    <a:pt x="166" y="5"/>
                  </a:lnTo>
                  <a:lnTo>
                    <a:pt x="187" y="14"/>
                  </a:lnTo>
                  <a:lnTo>
                    <a:pt x="207" y="29"/>
                  </a:lnTo>
                  <a:lnTo>
                    <a:pt x="225" y="46"/>
                  </a:lnTo>
                  <a:lnTo>
                    <a:pt x="240" y="68"/>
                  </a:lnTo>
                  <a:lnTo>
                    <a:pt x="248" y="91"/>
                  </a:lnTo>
                  <a:lnTo>
                    <a:pt x="247" y="117"/>
                  </a:lnTo>
                  <a:lnTo>
                    <a:pt x="237" y="142"/>
                  </a:lnTo>
                  <a:lnTo>
                    <a:pt x="223" y="160"/>
                  </a:lnTo>
                  <a:lnTo>
                    <a:pt x="208" y="178"/>
                  </a:lnTo>
                  <a:lnTo>
                    <a:pt x="190" y="195"/>
                  </a:lnTo>
                  <a:lnTo>
                    <a:pt x="171" y="210"/>
                  </a:lnTo>
                  <a:lnTo>
                    <a:pt x="151" y="222"/>
                  </a:lnTo>
                  <a:lnTo>
                    <a:pt x="129" y="234"/>
                  </a:lnTo>
                  <a:lnTo>
                    <a:pt x="109" y="242"/>
                  </a:lnTo>
                  <a:lnTo>
                    <a:pt x="87" y="248"/>
                  </a:lnTo>
                  <a:lnTo>
                    <a:pt x="65" y="247"/>
                  </a:lnTo>
                  <a:lnTo>
                    <a:pt x="43" y="235"/>
                  </a:lnTo>
                  <a:lnTo>
                    <a:pt x="25" y="217"/>
                  </a:lnTo>
                  <a:lnTo>
                    <a:pt x="10" y="191"/>
                  </a:lnTo>
                  <a:lnTo>
                    <a:pt x="0" y="163"/>
                  </a:lnTo>
                  <a:lnTo>
                    <a:pt x="0" y="131"/>
                  </a:lnTo>
                  <a:lnTo>
                    <a:pt x="10" y="99"/>
                  </a:lnTo>
                  <a:lnTo>
                    <a:pt x="32" y="68"/>
                  </a:ln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05" name="Freeform 65">
              <a:extLst>
                <a:ext uri="{FF2B5EF4-FFF2-40B4-BE49-F238E27FC236}">
                  <a16:creationId xmlns:a16="http://schemas.microsoft.com/office/drawing/2014/main" id="{7D80D2AB-6C87-4C65-A34D-53FB1A9F3018}"/>
                </a:ext>
              </a:extLst>
            </p:cNvPr>
            <p:cNvSpPr>
              <a:spLocks/>
            </p:cNvSpPr>
            <p:nvPr/>
          </p:nvSpPr>
          <p:spPr bwMode="auto">
            <a:xfrm>
              <a:off x="829" y="2823"/>
              <a:ext cx="79" cy="100"/>
            </a:xfrm>
            <a:custGeom>
              <a:avLst/>
              <a:gdLst>
                <a:gd name="T0" fmla="*/ 45 w 159"/>
                <a:gd name="T1" fmla="*/ 0 h 202"/>
                <a:gd name="T2" fmla="*/ 44 w 159"/>
                <a:gd name="T3" fmla="*/ 1 h 202"/>
                <a:gd name="T4" fmla="*/ 39 w 159"/>
                <a:gd name="T5" fmla="*/ 4 h 202"/>
                <a:gd name="T6" fmla="*/ 34 w 159"/>
                <a:gd name="T7" fmla="*/ 9 h 202"/>
                <a:gd name="T8" fmla="*/ 27 w 159"/>
                <a:gd name="T9" fmla="*/ 17 h 202"/>
                <a:gd name="T10" fmla="*/ 20 w 159"/>
                <a:gd name="T11" fmla="*/ 28 h 202"/>
                <a:gd name="T12" fmla="*/ 12 w 159"/>
                <a:gd name="T13" fmla="*/ 41 h 202"/>
                <a:gd name="T14" fmla="*/ 6 w 159"/>
                <a:gd name="T15" fmla="*/ 58 h 202"/>
                <a:gd name="T16" fmla="*/ 0 w 159"/>
                <a:gd name="T17" fmla="*/ 78 h 202"/>
                <a:gd name="T18" fmla="*/ 1 w 159"/>
                <a:gd name="T19" fmla="*/ 79 h 202"/>
                <a:gd name="T20" fmla="*/ 5 w 159"/>
                <a:gd name="T21" fmla="*/ 85 h 202"/>
                <a:gd name="T22" fmla="*/ 11 w 159"/>
                <a:gd name="T23" fmla="*/ 90 h 202"/>
                <a:gd name="T24" fmla="*/ 19 w 159"/>
                <a:gd name="T25" fmla="*/ 96 h 202"/>
                <a:gd name="T26" fmla="*/ 29 w 159"/>
                <a:gd name="T27" fmla="*/ 100 h 202"/>
                <a:gd name="T28" fmla="*/ 41 w 159"/>
                <a:gd name="T29" fmla="*/ 100 h 202"/>
                <a:gd name="T30" fmla="*/ 53 w 159"/>
                <a:gd name="T31" fmla="*/ 95 h 202"/>
                <a:gd name="T32" fmla="*/ 67 w 159"/>
                <a:gd name="T33" fmla="*/ 83 h 202"/>
                <a:gd name="T34" fmla="*/ 76 w 159"/>
                <a:gd name="T35" fmla="*/ 69 h 202"/>
                <a:gd name="T36" fmla="*/ 79 w 159"/>
                <a:gd name="T37" fmla="*/ 54 h 202"/>
                <a:gd name="T38" fmla="*/ 78 w 159"/>
                <a:gd name="T39" fmla="*/ 41 h 202"/>
                <a:gd name="T40" fmla="*/ 73 w 159"/>
                <a:gd name="T41" fmla="*/ 28 h 202"/>
                <a:gd name="T42" fmla="*/ 67 w 159"/>
                <a:gd name="T43" fmla="*/ 17 h 202"/>
                <a:gd name="T44" fmla="*/ 58 w 159"/>
                <a:gd name="T45" fmla="*/ 8 h 202"/>
                <a:gd name="T46" fmla="*/ 51 w 159"/>
                <a:gd name="T47" fmla="*/ 2 h 202"/>
                <a:gd name="T48" fmla="*/ 45 w 159"/>
                <a:gd name="T49" fmla="*/ 0 h 2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9" h="202">
                  <a:moveTo>
                    <a:pt x="90" y="0"/>
                  </a:moveTo>
                  <a:lnTo>
                    <a:pt x="88" y="3"/>
                  </a:lnTo>
                  <a:lnTo>
                    <a:pt x="79" y="8"/>
                  </a:lnTo>
                  <a:lnTo>
                    <a:pt x="69" y="19"/>
                  </a:lnTo>
                  <a:lnTo>
                    <a:pt x="55" y="35"/>
                  </a:lnTo>
                  <a:lnTo>
                    <a:pt x="40" y="57"/>
                  </a:lnTo>
                  <a:lnTo>
                    <a:pt x="25" y="83"/>
                  </a:lnTo>
                  <a:lnTo>
                    <a:pt x="12" y="117"/>
                  </a:lnTo>
                  <a:lnTo>
                    <a:pt x="0" y="157"/>
                  </a:lnTo>
                  <a:lnTo>
                    <a:pt x="2" y="160"/>
                  </a:lnTo>
                  <a:lnTo>
                    <a:pt x="10" y="171"/>
                  </a:lnTo>
                  <a:lnTo>
                    <a:pt x="23" y="182"/>
                  </a:lnTo>
                  <a:lnTo>
                    <a:pt x="39" y="194"/>
                  </a:lnTo>
                  <a:lnTo>
                    <a:pt x="59" y="201"/>
                  </a:lnTo>
                  <a:lnTo>
                    <a:pt x="82" y="202"/>
                  </a:lnTo>
                  <a:lnTo>
                    <a:pt x="107" y="192"/>
                  </a:lnTo>
                  <a:lnTo>
                    <a:pt x="134" y="168"/>
                  </a:lnTo>
                  <a:lnTo>
                    <a:pt x="152" y="140"/>
                  </a:lnTo>
                  <a:lnTo>
                    <a:pt x="159" y="110"/>
                  </a:lnTo>
                  <a:lnTo>
                    <a:pt x="157" y="82"/>
                  </a:lnTo>
                  <a:lnTo>
                    <a:pt x="147" y="56"/>
                  </a:lnTo>
                  <a:lnTo>
                    <a:pt x="134" y="34"/>
                  </a:lnTo>
                  <a:lnTo>
                    <a:pt x="117" y="17"/>
                  </a:lnTo>
                  <a:lnTo>
                    <a:pt x="103" y="5"/>
                  </a:lnTo>
                  <a:lnTo>
                    <a:pt x="90" y="0"/>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06" name="Freeform 66">
              <a:extLst>
                <a:ext uri="{FF2B5EF4-FFF2-40B4-BE49-F238E27FC236}">
                  <a16:creationId xmlns:a16="http://schemas.microsoft.com/office/drawing/2014/main" id="{C35C64BA-46E7-46CF-B3F2-58CB34434B3D}"/>
                </a:ext>
              </a:extLst>
            </p:cNvPr>
            <p:cNvSpPr>
              <a:spLocks/>
            </p:cNvSpPr>
            <p:nvPr/>
          </p:nvSpPr>
          <p:spPr bwMode="auto">
            <a:xfrm>
              <a:off x="793" y="2831"/>
              <a:ext cx="174" cy="125"/>
            </a:xfrm>
            <a:custGeom>
              <a:avLst/>
              <a:gdLst>
                <a:gd name="T0" fmla="*/ 168 w 349"/>
                <a:gd name="T1" fmla="*/ 32 h 248"/>
                <a:gd name="T2" fmla="*/ 153 w 349"/>
                <a:gd name="T3" fmla="*/ 48 h 248"/>
                <a:gd name="T4" fmla="*/ 137 w 349"/>
                <a:gd name="T5" fmla="*/ 62 h 248"/>
                <a:gd name="T6" fmla="*/ 127 w 349"/>
                <a:gd name="T7" fmla="*/ 68 h 248"/>
                <a:gd name="T8" fmla="*/ 115 w 349"/>
                <a:gd name="T9" fmla="*/ 75 h 248"/>
                <a:gd name="T10" fmla="*/ 112 w 349"/>
                <a:gd name="T11" fmla="*/ 72 h 248"/>
                <a:gd name="T12" fmla="*/ 121 w 349"/>
                <a:gd name="T13" fmla="*/ 44 h 248"/>
                <a:gd name="T14" fmla="*/ 115 w 349"/>
                <a:gd name="T15" fmla="*/ 23 h 248"/>
                <a:gd name="T16" fmla="*/ 104 w 349"/>
                <a:gd name="T17" fmla="*/ 8 h 248"/>
                <a:gd name="T18" fmla="*/ 96 w 349"/>
                <a:gd name="T19" fmla="*/ 0 h 248"/>
                <a:gd name="T20" fmla="*/ 106 w 349"/>
                <a:gd name="T21" fmla="*/ 21 h 248"/>
                <a:gd name="T22" fmla="*/ 112 w 349"/>
                <a:gd name="T23" fmla="*/ 52 h 248"/>
                <a:gd name="T24" fmla="*/ 97 w 349"/>
                <a:gd name="T25" fmla="*/ 78 h 248"/>
                <a:gd name="T26" fmla="*/ 81 w 349"/>
                <a:gd name="T27" fmla="*/ 89 h 248"/>
                <a:gd name="T28" fmla="*/ 64 w 349"/>
                <a:gd name="T29" fmla="*/ 88 h 248"/>
                <a:gd name="T30" fmla="*/ 49 w 349"/>
                <a:gd name="T31" fmla="*/ 81 h 248"/>
                <a:gd name="T32" fmla="*/ 41 w 349"/>
                <a:gd name="T33" fmla="*/ 73 h 248"/>
                <a:gd name="T34" fmla="*/ 41 w 349"/>
                <a:gd name="T35" fmla="*/ 63 h 248"/>
                <a:gd name="T36" fmla="*/ 34 w 349"/>
                <a:gd name="T37" fmla="*/ 60 h 248"/>
                <a:gd name="T38" fmla="*/ 32 w 349"/>
                <a:gd name="T39" fmla="*/ 69 h 248"/>
                <a:gd name="T40" fmla="*/ 39 w 349"/>
                <a:gd name="T41" fmla="*/ 80 h 248"/>
                <a:gd name="T42" fmla="*/ 47 w 349"/>
                <a:gd name="T43" fmla="*/ 88 h 248"/>
                <a:gd name="T44" fmla="*/ 59 w 349"/>
                <a:gd name="T45" fmla="*/ 94 h 248"/>
                <a:gd name="T46" fmla="*/ 50 w 349"/>
                <a:gd name="T47" fmla="*/ 94 h 248"/>
                <a:gd name="T48" fmla="*/ 39 w 349"/>
                <a:gd name="T49" fmla="*/ 89 h 248"/>
                <a:gd name="T50" fmla="*/ 21 w 349"/>
                <a:gd name="T51" fmla="*/ 75 h 248"/>
                <a:gd name="T52" fmla="*/ 8 w 349"/>
                <a:gd name="T53" fmla="*/ 57 h 248"/>
                <a:gd name="T54" fmla="*/ 5 w 349"/>
                <a:gd name="T55" fmla="*/ 47 h 248"/>
                <a:gd name="T56" fmla="*/ 0 w 349"/>
                <a:gd name="T57" fmla="*/ 52 h 248"/>
                <a:gd name="T58" fmla="*/ 6 w 349"/>
                <a:gd name="T59" fmla="*/ 75 h 248"/>
                <a:gd name="T60" fmla="*/ 20 w 349"/>
                <a:gd name="T61" fmla="*/ 88 h 248"/>
                <a:gd name="T62" fmla="*/ 32 w 349"/>
                <a:gd name="T63" fmla="*/ 97 h 248"/>
                <a:gd name="T64" fmla="*/ 44 w 349"/>
                <a:gd name="T65" fmla="*/ 102 h 248"/>
                <a:gd name="T66" fmla="*/ 63 w 349"/>
                <a:gd name="T67" fmla="*/ 105 h 248"/>
                <a:gd name="T68" fmla="*/ 88 w 349"/>
                <a:gd name="T69" fmla="*/ 100 h 248"/>
                <a:gd name="T70" fmla="*/ 107 w 349"/>
                <a:gd name="T71" fmla="*/ 93 h 248"/>
                <a:gd name="T72" fmla="*/ 124 w 349"/>
                <a:gd name="T73" fmla="*/ 84 h 248"/>
                <a:gd name="T74" fmla="*/ 134 w 349"/>
                <a:gd name="T75" fmla="*/ 88 h 248"/>
                <a:gd name="T76" fmla="*/ 135 w 349"/>
                <a:gd name="T77" fmla="*/ 120 h 248"/>
                <a:gd name="T78" fmla="*/ 140 w 349"/>
                <a:gd name="T79" fmla="*/ 120 h 248"/>
                <a:gd name="T80" fmla="*/ 143 w 349"/>
                <a:gd name="T81" fmla="*/ 85 h 248"/>
                <a:gd name="T82" fmla="*/ 146 w 349"/>
                <a:gd name="T83" fmla="*/ 67 h 248"/>
                <a:gd name="T84" fmla="*/ 151 w 349"/>
                <a:gd name="T85" fmla="*/ 61 h 248"/>
                <a:gd name="T86" fmla="*/ 168 w 349"/>
                <a:gd name="T87" fmla="*/ 41 h 248"/>
                <a:gd name="T88" fmla="*/ 174 w 349"/>
                <a:gd name="T89" fmla="*/ 29 h 24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9" h="248">
                  <a:moveTo>
                    <a:pt x="344" y="56"/>
                  </a:moveTo>
                  <a:lnTo>
                    <a:pt x="342" y="58"/>
                  </a:lnTo>
                  <a:lnTo>
                    <a:pt x="337" y="64"/>
                  </a:lnTo>
                  <a:lnTo>
                    <a:pt x="329" y="73"/>
                  </a:lnTo>
                  <a:lnTo>
                    <a:pt x="319" y="84"/>
                  </a:lnTo>
                  <a:lnTo>
                    <a:pt x="307" y="95"/>
                  </a:lnTo>
                  <a:lnTo>
                    <a:pt x="296" y="107"/>
                  </a:lnTo>
                  <a:lnTo>
                    <a:pt x="284" y="116"/>
                  </a:lnTo>
                  <a:lnTo>
                    <a:pt x="274" y="123"/>
                  </a:lnTo>
                  <a:lnTo>
                    <a:pt x="268" y="126"/>
                  </a:lnTo>
                  <a:lnTo>
                    <a:pt x="262" y="130"/>
                  </a:lnTo>
                  <a:lnTo>
                    <a:pt x="255" y="134"/>
                  </a:lnTo>
                  <a:lnTo>
                    <a:pt x="247" y="139"/>
                  </a:lnTo>
                  <a:lnTo>
                    <a:pt x="239" y="144"/>
                  </a:lnTo>
                  <a:lnTo>
                    <a:pt x="230" y="148"/>
                  </a:lnTo>
                  <a:lnTo>
                    <a:pt x="222" y="153"/>
                  </a:lnTo>
                  <a:lnTo>
                    <a:pt x="213" y="157"/>
                  </a:lnTo>
                  <a:lnTo>
                    <a:pt x="225" y="142"/>
                  </a:lnTo>
                  <a:lnTo>
                    <a:pt x="236" y="125"/>
                  </a:lnTo>
                  <a:lnTo>
                    <a:pt x="241" y="107"/>
                  </a:lnTo>
                  <a:lnTo>
                    <a:pt x="243" y="88"/>
                  </a:lnTo>
                  <a:lnTo>
                    <a:pt x="240" y="73"/>
                  </a:lnTo>
                  <a:lnTo>
                    <a:pt x="236" y="58"/>
                  </a:lnTo>
                  <a:lnTo>
                    <a:pt x="230" y="46"/>
                  </a:lnTo>
                  <a:lnTo>
                    <a:pt x="223" y="34"/>
                  </a:lnTo>
                  <a:lnTo>
                    <a:pt x="215" y="24"/>
                  </a:lnTo>
                  <a:lnTo>
                    <a:pt x="208" y="15"/>
                  </a:lnTo>
                  <a:lnTo>
                    <a:pt x="201" y="8"/>
                  </a:lnTo>
                  <a:lnTo>
                    <a:pt x="197" y="2"/>
                  </a:lnTo>
                  <a:lnTo>
                    <a:pt x="193" y="0"/>
                  </a:lnTo>
                  <a:lnTo>
                    <a:pt x="198" y="8"/>
                  </a:lnTo>
                  <a:lnTo>
                    <a:pt x="205" y="24"/>
                  </a:lnTo>
                  <a:lnTo>
                    <a:pt x="212" y="42"/>
                  </a:lnTo>
                  <a:lnTo>
                    <a:pt x="218" y="61"/>
                  </a:lnTo>
                  <a:lnTo>
                    <a:pt x="224" y="81"/>
                  </a:lnTo>
                  <a:lnTo>
                    <a:pt x="224" y="104"/>
                  </a:lnTo>
                  <a:lnTo>
                    <a:pt x="214" y="131"/>
                  </a:lnTo>
                  <a:lnTo>
                    <a:pt x="205" y="144"/>
                  </a:lnTo>
                  <a:lnTo>
                    <a:pt x="195" y="155"/>
                  </a:lnTo>
                  <a:lnTo>
                    <a:pt x="185" y="164"/>
                  </a:lnTo>
                  <a:lnTo>
                    <a:pt x="175" y="171"/>
                  </a:lnTo>
                  <a:lnTo>
                    <a:pt x="163" y="176"/>
                  </a:lnTo>
                  <a:lnTo>
                    <a:pt x="152" y="178"/>
                  </a:lnTo>
                  <a:lnTo>
                    <a:pt x="140" y="178"/>
                  </a:lnTo>
                  <a:lnTo>
                    <a:pt x="129" y="175"/>
                  </a:lnTo>
                  <a:lnTo>
                    <a:pt x="117" y="170"/>
                  </a:lnTo>
                  <a:lnTo>
                    <a:pt x="108" y="164"/>
                  </a:lnTo>
                  <a:lnTo>
                    <a:pt x="99" y="160"/>
                  </a:lnTo>
                  <a:lnTo>
                    <a:pt x="92" y="154"/>
                  </a:lnTo>
                  <a:lnTo>
                    <a:pt x="87" y="148"/>
                  </a:lnTo>
                  <a:lnTo>
                    <a:pt x="83" y="144"/>
                  </a:lnTo>
                  <a:lnTo>
                    <a:pt x="81" y="138"/>
                  </a:lnTo>
                  <a:lnTo>
                    <a:pt x="81" y="133"/>
                  </a:lnTo>
                  <a:lnTo>
                    <a:pt x="83" y="124"/>
                  </a:lnTo>
                  <a:lnTo>
                    <a:pt x="80" y="116"/>
                  </a:lnTo>
                  <a:lnTo>
                    <a:pt x="76" y="114"/>
                  </a:lnTo>
                  <a:lnTo>
                    <a:pt x="68" y="119"/>
                  </a:lnTo>
                  <a:lnTo>
                    <a:pt x="66" y="122"/>
                  </a:lnTo>
                  <a:lnTo>
                    <a:pt x="64" y="126"/>
                  </a:lnTo>
                  <a:lnTo>
                    <a:pt x="64" y="136"/>
                  </a:lnTo>
                  <a:lnTo>
                    <a:pt x="70" y="148"/>
                  </a:lnTo>
                  <a:lnTo>
                    <a:pt x="73" y="153"/>
                  </a:lnTo>
                  <a:lnTo>
                    <a:pt x="78" y="159"/>
                  </a:lnTo>
                  <a:lnTo>
                    <a:pt x="83" y="164"/>
                  </a:lnTo>
                  <a:lnTo>
                    <a:pt x="89" y="169"/>
                  </a:lnTo>
                  <a:lnTo>
                    <a:pt x="95" y="175"/>
                  </a:lnTo>
                  <a:lnTo>
                    <a:pt x="103" y="179"/>
                  </a:lnTo>
                  <a:lnTo>
                    <a:pt x="111" y="184"/>
                  </a:lnTo>
                  <a:lnTo>
                    <a:pt x="119" y="187"/>
                  </a:lnTo>
                  <a:lnTo>
                    <a:pt x="114" y="187"/>
                  </a:lnTo>
                  <a:lnTo>
                    <a:pt x="107" y="187"/>
                  </a:lnTo>
                  <a:lnTo>
                    <a:pt x="100" y="186"/>
                  </a:lnTo>
                  <a:lnTo>
                    <a:pt x="93" y="184"/>
                  </a:lnTo>
                  <a:lnTo>
                    <a:pt x="86" y="180"/>
                  </a:lnTo>
                  <a:lnTo>
                    <a:pt x="78" y="177"/>
                  </a:lnTo>
                  <a:lnTo>
                    <a:pt x="70" y="171"/>
                  </a:lnTo>
                  <a:lnTo>
                    <a:pt x="62" y="165"/>
                  </a:lnTo>
                  <a:lnTo>
                    <a:pt x="43" y="149"/>
                  </a:lnTo>
                  <a:lnTo>
                    <a:pt x="30" y="136"/>
                  </a:lnTo>
                  <a:lnTo>
                    <a:pt x="22" y="124"/>
                  </a:lnTo>
                  <a:lnTo>
                    <a:pt x="17" y="114"/>
                  </a:lnTo>
                  <a:lnTo>
                    <a:pt x="15" y="106"/>
                  </a:lnTo>
                  <a:lnTo>
                    <a:pt x="12" y="99"/>
                  </a:lnTo>
                  <a:lnTo>
                    <a:pt x="11" y="94"/>
                  </a:lnTo>
                  <a:lnTo>
                    <a:pt x="9" y="89"/>
                  </a:lnTo>
                  <a:lnTo>
                    <a:pt x="3" y="92"/>
                  </a:lnTo>
                  <a:lnTo>
                    <a:pt x="0" y="104"/>
                  </a:lnTo>
                  <a:lnTo>
                    <a:pt x="0" y="124"/>
                  </a:lnTo>
                  <a:lnTo>
                    <a:pt x="7" y="141"/>
                  </a:lnTo>
                  <a:lnTo>
                    <a:pt x="13" y="149"/>
                  </a:lnTo>
                  <a:lnTo>
                    <a:pt x="22" y="157"/>
                  </a:lnTo>
                  <a:lnTo>
                    <a:pt x="30" y="165"/>
                  </a:lnTo>
                  <a:lnTo>
                    <a:pt x="40" y="174"/>
                  </a:lnTo>
                  <a:lnTo>
                    <a:pt x="49" y="180"/>
                  </a:lnTo>
                  <a:lnTo>
                    <a:pt x="57" y="187"/>
                  </a:lnTo>
                  <a:lnTo>
                    <a:pt x="65" y="193"/>
                  </a:lnTo>
                  <a:lnTo>
                    <a:pt x="72" y="197"/>
                  </a:lnTo>
                  <a:lnTo>
                    <a:pt x="79" y="200"/>
                  </a:lnTo>
                  <a:lnTo>
                    <a:pt x="88" y="203"/>
                  </a:lnTo>
                  <a:lnTo>
                    <a:pt x="100" y="206"/>
                  </a:lnTo>
                  <a:lnTo>
                    <a:pt x="112" y="208"/>
                  </a:lnTo>
                  <a:lnTo>
                    <a:pt x="126" y="208"/>
                  </a:lnTo>
                  <a:lnTo>
                    <a:pt x="141" y="207"/>
                  </a:lnTo>
                  <a:lnTo>
                    <a:pt x="157" y="205"/>
                  </a:lnTo>
                  <a:lnTo>
                    <a:pt x="176" y="199"/>
                  </a:lnTo>
                  <a:lnTo>
                    <a:pt x="188" y="194"/>
                  </a:lnTo>
                  <a:lnTo>
                    <a:pt x="201" y="190"/>
                  </a:lnTo>
                  <a:lnTo>
                    <a:pt x="214" y="184"/>
                  </a:lnTo>
                  <a:lnTo>
                    <a:pt x="225" y="178"/>
                  </a:lnTo>
                  <a:lnTo>
                    <a:pt x="237" y="172"/>
                  </a:lnTo>
                  <a:lnTo>
                    <a:pt x="248" y="167"/>
                  </a:lnTo>
                  <a:lnTo>
                    <a:pt x="259" y="160"/>
                  </a:lnTo>
                  <a:lnTo>
                    <a:pt x="269" y="152"/>
                  </a:lnTo>
                  <a:lnTo>
                    <a:pt x="269" y="174"/>
                  </a:lnTo>
                  <a:lnTo>
                    <a:pt x="270" y="201"/>
                  </a:lnTo>
                  <a:lnTo>
                    <a:pt x="270" y="225"/>
                  </a:lnTo>
                  <a:lnTo>
                    <a:pt x="271" y="239"/>
                  </a:lnTo>
                  <a:lnTo>
                    <a:pt x="274" y="246"/>
                  </a:lnTo>
                  <a:lnTo>
                    <a:pt x="277" y="248"/>
                  </a:lnTo>
                  <a:lnTo>
                    <a:pt x="281" y="239"/>
                  </a:lnTo>
                  <a:lnTo>
                    <a:pt x="284" y="214"/>
                  </a:lnTo>
                  <a:lnTo>
                    <a:pt x="285" y="191"/>
                  </a:lnTo>
                  <a:lnTo>
                    <a:pt x="286" y="169"/>
                  </a:lnTo>
                  <a:lnTo>
                    <a:pt x="287" y="149"/>
                  </a:lnTo>
                  <a:lnTo>
                    <a:pt x="289" y="134"/>
                  </a:lnTo>
                  <a:lnTo>
                    <a:pt x="292" y="132"/>
                  </a:lnTo>
                  <a:lnTo>
                    <a:pt x="296" y="129"/>
                  </a:lnTo>
                  <a:lnTo>
                    <a:pt x="299" y="125"/>
                  </a:lnTo>
                  <a:lnTo>
                    <a:pt x="302" y="122"/>
                  </a:lnTo>
                  <a:lnTo>
                    <a:pt x="315" y="108"/>
                  </a:lnTo>
                  <a:lnTo>
                    <a:pt x="327" y="94"/>
                  </a:lnTo>
                  <a:lnTo>
                    <a:pt x="336" y="81"/>
                  </a:lnTo>
                  <a:lnTo>
                    <a:pt x="343" y="71"/>
                  </a:lnTo>
                  <a:lnTo>
                    <a:pt x="346" y="63"/>
                  </a:lnTo>
                  <a:lnTo>
                    <a:pt x="349" y="57"/>
                  </a:lnTo>
                  <a:lnTo>
                    <a:pt x="347" y="55"/>
                  </a:lnTo>
                  <a:lnTo>
                    <a:pt x="344"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07" name="Freeform 67">
              <a:extLst>
                <a:ext uri="{FF2B5EF4-FFF2-40B4-BE49-F238E27FC236}">
                  <a16:creationId xmlns:a16="http://schemas.microsoft.com/office/drawing/2014/main" id="{16E8261E-3BED-4B60-B22D-7A4CDAD7EFA9}"/>
                </a:ext>
              </a:extLst>
            </p:cNvPr>
            <p:cNvSpPr>
              <a:spLocks/>
            </p:cNvSpPr>
            <p:nvPr/>
          </p:nvSpPr>
          <p:spPr bwMode="auto">
            <a:xfrm>
              <a:off x="736" y="2849"/>
              <a:ext cx="71" cy="274"/>
            </a:xfrm>
            <a:custGeom>
              <a:avLst/>
              <a:gdLst>
                <a:gd name="T0" fmla="*/ 62 w 140"/>
                <a:gd name="T1" fmla="*/ 263 h 549"/>
                <a:gd name="T2" fmla="*/ 60 w 140"/>
                <a:gd name="T3" fmla="*/ 263 h 549"/>
                <a:gd name="T4" fmla="*/ 56 w 140"/>
                <a:gd name="T5" fmla="*/ 262 h 549"/>
                <a:gd name="T6" fmla="*/ 50 w 140"/>
                <a:gd name="T7" fmla="*/ 262 h 549"/>
                <a:gd name="T8" fmla="*/ 43 w 140"/>
                <a:gd name="T9" fmla="*/ 262 h 549"/>
                <a:gd name="T10" fmla="*/ 35 w 140"/>
                <a:gd name="T11" fmla="*/ 261 h 549"/>
                <a:gd name="T12" fmla="*/ 28 w 140"/>
                <a:gd name="T13" fmla="*/ 261 h 549"/>
                <a:gd name="T14" fmla="*/ 23 w 140"/>
                <a:gd name="T15" fmla="*/ 259 h 549"/>
                <a:gd name="T16" fmla="*/ 20 w 140"/>
                <a:gd name="T17" fmla="*/ 259 h 549"/>
                <a:gd name="T18" fmla="*/ 17 w 140"/>
                <a:gd name="T19" fmla="*/ 244 h 549"/>
                <a:gd name="T20" fmla="*/ 16 w 140"/>
                <a:gd name="T21" fmla="*/ 211 h 549"/>
                <a:gd name="T22" fmla="*/ 16 w 140"/>
                <a:gd name="T23" fmla="*/ 172 h 549"/>
                <a:gd name="T24" fmla="*/ 17 w 140"/>
                <a:gd name="T25" fmla="*/ 141 h 549"/>
                <a:gd name="T26" fmla="*/ 17 w 140"/>
                <a:gd name="T27" fmla="*/ 109 h 549"/>
                <a:gd name="T28" fmla="*/ 18 w 140"/>
                <a:gd name="T29" fmla="*/ 64 h 549"/>
                <a:gd name="T30" fmla="*/ 17 w 140"/>
                <a:gd name="T31" fmla="*/ 22 h 549"/>
                <a:gd name="T32" fmla="*/ 16 w 140"/>
                <a:gd name="T33" fmla="*/ 0 h 549"/>
                <a:gd name="T34" fmla="*/ 12 w 140"/>
                <a:gd name="T35" fmla="*/ 5 h 549"/>
                <a:gd name="T36" fmla="*/ 9 w 140"/>
                <a:gd name="T37" fmla="*/ 29 h 549"/>
                <a:gd name="T38" fmla="*/ 6 w 140"/>
                <a:gd name="T39" fmla="*/ 58 h 549"/>
                <a:gd name="T40" fmla="*/ 4 w 140"/>
                <a:gd name="T41" fmla="*/ 79 h 549"/>
                <a:gd name="T42" fmla="*/ 4 w 140"/>
                <a:gd name="T43" fmla="*/ 96 h 549"/>
                <a:gd name="T44" fmla="*/ 4 w 140"/>
                <a:gd name="T45" fmla="*/ 117 h 549"/>
                <a:gd name="T46" fmla="*/ 4 w 140"/>
                <a:gd name="T47" fmla="*/ 139 h 549"/>
                <a:gd name="T48" fmla="*/ 4 w 140"/>
                <a:gd name="T49" fmla="*/ 157 h 549"/>
                <a:gd name="T50" fmla="*/ 2 w 140"/>
                <a:gd name="T51" fmla="*/ 182 h 549"/>
                <a:gd name="T52" fmla="*/ 0 w 140"/>
                <a:gd name="T53" fmla="*/ 218 h 549"/>
                <a:gd name="T54" fmla="*/ 1 w 140"/>
                <a:gd name="T55" fmla="*/ 251 h 549"/>
                <a:gd name="T56" fmla="*/ 8 w 140"/>
                <a:gd name="T57" fmla="*/ 267 h 549"/>
                <a:gd name="T58" fmla="*/ 15 w 140"/>
                <a:gd name="T59" fmla="*/ 268 h 549"/>
                <a:gd name="T60" fmla="*/ 23 w 140"/>
                <a:gd name="T61" fmla="*/ 270 h 549"/>
                <a:gd name="T62" fmla="*/ 32 w 140"/>
                <a:gd name="T63" fmla="*/ 271 h 549"/>
                <a:gd name="T64" fmla="*/ 42 w 140"/>
                <a:gd name="T65" fmla="*/ 272 h 549"/>
                <a:gd name="T66" fmla="*/ 51 w 140"/>
                <a:gd name="T67" fmla="*/ 273 h 549"/>
                <a:gd name="T68" fmla="*/ 58 w 140"/>
                <a:gd name="T69" fmla="*/ 273 h 549"/>
                <a:gd name="T70" fmla="*/ 64 w 140"/>
                <a:gd name="T71" fmla="*/ 274 h 549"/>
                <a:gd name="T72" fmla="*/ 67 w 140"/>
                <a:gd name="T73" fmla="*/ 274 h 549"/>
                <a:gd name="T74" fmla="*/ 70 w 140"/>
                <a:gd name="T75" fmla="*/ 274 h 549"/>
                <a:gd name="T76" fmla="*/ 71 w 140"/>
                <a:gd name="T77" fmla="*/ 270 h 549"/>
                <a:gd name="T78" fmla="*/ 68 w 140"/>
                <a:gd name="T79" fmla="*/ 266 h 549"/>
                <a:gd name="T80" fmla="*/ 62 w 140"/>
                <a:gd name="T81" fmla="*/ 263 h 5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0" h="549">
                  <a:moveTo>
                    <a:pt x="122" y="526"/>
                  </a:moveTo>
                  <a:lnTo>
                    <a:pt x="118" y="526"/>
                  </a:lnTo>
                  <a:lnTo>
                    <a:pt x="110" y="525"/>
                  </a:lnTo>
                  <a:lnTo>
                    <a:pt x="98" y="525"/>
                  </a:lnTo>
                  <a:lnTo>
                    <a:pt x="84" y="524"/>
                  </a:lnTo>
                  <a:lnTo>
                    <a:pt x="69" y="523"/>
                  </a:lnTo>
                  <a:lnTo>
                    <a:pt x="56" y="522"/>
                  </a:lnTo>
                  <a:lnTo>
                    <a:pt x="45" y="519"/>
                  </a:lnTo>
                  <a:lnTo>
                    <a:pt x="39" y="518"/>
                  </a:lnTo>
                  <a:lnTo>
                    <a:pt x="33" y="488"/>
                  </a:lnTo>
                  <a:lnTo>
                    <a:pt x="32" y="422"/>
                  </a:lnTo>
                  <a:lnTo>
                    <a:pt x="32" y="344"/>
                  </a:lnTo>
                  <a:lnTo>
                    <a:pt x="33" y="283"/>
                  </a:lnTo>
                  <a:lnTo>
                    <a:pt x="34" y="218"/>
                  </a:lnTo>
                  <a:lnTo>
                    <a:pt x="36" y="128"/>
                  </a:lnTo>
                  <a:lnTo>
                    <a:pt x="34" y="45"/>
                  </a:lnTo>
                  <a:lnTo>
                    <a:pt x="31" y="0"/>
                  </a:lnTo>
                  <a:lnTo>
                    <a:pt x="24" y="11"/>
                  </a:lnTo>
                  <a:lnTo>
                    <a:pt x="17" y="59"/>
                  </a:lnTo>
                  <a:lnTo>
                    <a:pt x="11" y="116"/>
                  </a:lnTo>
                  <a:lnTo>
                    <a:pt x="8" y="159"/>
                  </a:lnTo>
                  <a:lnTo>
                    <a:pt x="8" y="192"/>
                  </a:lnTo>
                  <a:lnTo>
                    <a:pt x="8" y="235"/>
                  </a:lnTo>
                  <a:lnTo>
                    <a:pt x="8" y="279"/>
                  </a:lnTo>
                  <a:lnTo>
                    <a:pt x="8" y="315"/>
                  </a:lnTo>
                  <a:lnTo>
                    <a:pt x="4" y="364"/>
                  </a:lnTo>
                  <a:lnTo>
                    <a:pt x="0" y="437"/>
                  </a:lnTo>
                  <a:lnTo>
                    <a:pt x="1" y="502"/>
                  </a:lnTo>
                  <a:lnTo>
                    <a:pt x="16" y="534"/>
                  </a:lnTo>
                  <a:lnTo>
                    <a:pt x="30" y="537"/>
                  </a:lnTo>
                  <a:lnTo>
                    <a:pt x="46" y="540"/>
                  </a:lnTo>
                  <a:lnTo>
                    <a:pt x="64" y="542"/>
                  </a:lnTo>
                  <a:lnTo>
                    <a:pt x="83" y="544"/>
                  </a:lnTo>
                  <a:lnTo>
                    <a:pt x="100" y="546"/>
                  </a:lnTo>
                  <a:lnTo>
                    <a:pt x="115" y="547"/>
                  </a:lnTo>
                  <a:lnTo>
                    <a:pt x="126" y="548"/>
                  </a:lnTo>
                  <a:lnTo>
                    <a:pt x="133" y="549"/>
                  </a:lnTo>
                  <a:lnTo>
                    <a:pt x="139" y="548"/>
                  </a:lnTo>
                  <a:lnTo>
                    <a:pt x="140" y="540"/>
                  </a:lnTo>
                  <a:lnTo>
                    <a:pt x="135" y="532"/>
                  </a:lnTo>
                  <a:lnTo>
                    <a:pt x="122" y="5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08" name="Freeform 68">
              <a:extLst>
                <a:ext uri="{FF2B5EF4-FFF2-40B4-BE49-F238E27FC236}">
                  <a16:creationId xmlns:a16="http://schemas.microsoft.com/office/drawing/2014/main" id="{326D4473-4097-4B7D-A27A-D634FF751B4B}"/>
                </a:ext>
              </a:extLst>
            </p:cNvPr>
            <p:cNvSpPr>
              <a:spLocks/>
            </p:cNvSpPr>
            <p:nvPr/>
          </p:nvSpPr>
          <p:spPr bwMode="auto">
            <a:xfrm>
              <a:off x="744" y="2586"/>
              <a:ext cx="112" cy="239"/>
            </a:xfrm>
            <a:custGeom>
              <a:avLst/>
              <a:gdLst>
                <a:gd name="T0" fmla="*/ 1 w 224"/>
                <a:gd name="T1" fmla="*/ 231 h 478"/>
                <a:gd name="T2" fmla="*/ 1 w 224"/>
                <a:gd name="T3" fmla="*/ 221 h 478"/>
                <a:gd name="T4" fmla="*/ 0 w 224"/>
                <a:gd name="T5" fmla="*/ 197 h 478"/>
                <a:gd name="T6" fmla="*/ 0 w 224"/>
                <a:gd name="T7" fmla="*/ 167 h 478"/>
                <a:gd name="T8" fmla="*/ 1 w 224"/>
                <a:gd name="T9" fmla="*/ 144 h 478"/>
                <a:gd name="T10" fmla="*/ 1 w 224"/>
                <a:gd name="T11" fmla="*/ 121 h 478"/>
                <a:gd name="T12" fmla="*/ 1 w 224"/>
                <a:gd name="T13" fmla="*/ 93 h 478"/>
                <a:gd name="T14" fmla="*/ 1 w 224"/>
                <a:gd name="T15" fmla="*/ 66 h 478"/>
                <a:gd name="T16" fmla="*/ 1 w 224"/>
                <a:gd name="T17" fmla="*/ 45 h 478"/>
                <a:gd name="T18" fmla="*/ 0 w 224"/>
                <a:gd name="T19" fmla="*/ 28 h 478"/>
                <a:gd name="T20" fmla="*/ 0 w 224"/>
                <a:gd name="T21" fmla="*/ 13 h 478"/>
                <a:gd name="T22" fmla="*/ 4 w 224"/>
                <a:gd name="T23" fmla="*/ 3 h 478"/>
                <a:gd name="T24" fmla="*/ 12 w 224"/>
                <a:gd name="T25" fmla="*/ 0 h 478"/>
                <a:gd name="T26" fmla="*/ 19 w 224"/>
                <a:gd name="T27" fmla="*/ 2 h 478"/>
                <a:gd name="T28" fmla="*/ 26 w 224"/>
                <a:gd name="T29" fmla="*/ 4 h 478"/>
                <a:gd name="T30" fmla="*/ 34 w 224"/>
                <a:gd name="T31" fmla="*/ 6 h 478"/>
                <a:gd name="T32" fmla="*/ 43 w 224"/>
                <a:gd name="T33" fmla="*/ 9 h 478"/>
                <a:gd name="T34" fmla="*/ 51 w 224"/>
                <a:gd name="T35" fmla="*/ 12 h 478"/>
                <a:gd name="T36" fmla="*/ 59 w 224"/>
                <a:gd name="T37" fmla="*/ 14 h 478"/>
                <a:gd name="T38" fmla="*/ 66 w 224"/>
                <a:gd name="T39" fmla="*/ 17 h 478"/>
                <a:gd name="T40" fmla="*/ 73 w 224"/>
                <a:gd name="T41" fmla="*/ 20 h 478"/>
                <a:gd name="T42" fmla="*/ 79 w 224"/>
                <a:gd name="T43" fmla="*/ 22 h 478"/>
                <a:gd name="T44" fmla="*/ 87 w 224"/>
                <a:gd name="T45" fmla="*/ 25 h 478"/>
                <a:gd name="T46" fmla="*/ 95 w 224"/>
                <a:gd name="T47" fmla="*/ 27 h 478"/>
                <a:gd name="T48" fmla="*/ 102 w 224"/>
                <a:gd name="T49" fmla="*/ 29 h 478"/>
                <a:gd name="T50" fmla="*/ 108 w 224"/>
                <a:gd name="T51" fmla="*/ 31 h 478"/>
                <a:gd name="T52" fmla="*/ 112 w 224"/>
                <a:gd name="T53" fmla="*/ 33 h 478"/>
                <a:gd name="T54" fmla="*/ 112 w 224"/>
                <a:gd name="T55" fmla="*/ 34 h 478"/>
                <a:gd name="T56" fmla="*/ 109 w 224"/>
                <a:gd name="T57" fmla="*/ 35 h 478"/>
                <a:gd name="T58" fmla="*/ 102 w 224"/>
                <a:gd name="T59" fmla="*/ 35 h 478"/>
                <a:gd name="T60" fmla="*/ 92 w 224"/>
                <a:gd name="T61" fmla="*/ 34 h 478"/>
                <a:gd name="T62" fmla="*/ 81 w 224"/>
                <a:gd name="T63" fmla="*/ 32 h 478"/>
                <a:gd name="T64" fmla="*/ 69 w 224"/>
                <a:gd name="T65" fmla="*/ 29 h 478"/>
                <a:gd name="T66" fmla="*/ 58 w 224"/>
                <a:gd name="T67" fmla="*/ 26 h 478"/>
                <a:gd name="T68" fmla="*/ 47 w 224"/>
                <a:gd name="T69" fmla="*/ 23 h 478"/>
                <a:gd name="T70" fmla="*/ 39 w 224"/>
                <a:gd name="T71" fmla="*/ 21 h 478"/>
                <a:gd name="T72" fmla="*/ 34 w 224"/>
                <a:gd name="T73" fmla="*/ 20 h 478"/>
                <a:gd name="T74" fmla="*/ 30 w 224"/>
                <a:gd name="T75" fmla="*/ 19 h 478"/>
                <a:gd name="T76" fmla="*/ 26 w 224"/>
                <a:gd name="T77" fmla="*/ 18 h 478"/>
                <a:gd name="T78" fmla="*/ 21 w 224"/>
                <a:gd name="T79" fmla="*/ 18 h 478"/>
                <a:gd name="T80" fmla="*/ 17 w 224"/>
                <a:gd name="T81" fmla="*/ 19 h 478"/>
                <a:gd name="T82" fmla="*/ 13 w 224"/>
                <a:gd name="T83" fmla="*/ 21 h 478"/>
                <a:gd name="T84" fmla="*/ 11 w 224"/>
                <a:gd name="T85" fmla="*/ 25 h 478"/>
                <a:gd name="T86" fmla="*/ 9 w 224"/>
                <a:gd name="T87" fmla="*/ 32 h 478"/>
                <a:gd name="T88" fmla="*/ 10 w 224"/>
                <a:gd name="T89" fmla="*/ 41 h 478"/>
                <a:gd name="T90" fmla="*/ 12 w 224"/>
                <a:gd name="T91" fmla="*/ 68 h 478"/>
                <a:gd name="T92" fmla="*/ 13 w 224"/>
                <a:gd name="T93" fmla="*/ 99 h 478"/>
                <a:gd name="T94" fmla="*/ 12 w 224"/>
                <a:gd name="T95" fmla="*/ 130 h 478"/>
                <a:gd name="T96" fmla="*/ 11 w 224"/>
                <a:gd name="T97" fmla="*/ 156 h 478"/>
                <a:gd name="T98" fmla="*/ 11 w 224"/>
                <a:gd name="T99" fmla="*/ 168 h 478"/>
                <a:gd name="T100" fmla="*/ 11 w 224"/>
                <a:gd name="T101" fmla="*/ 184 h 478"/>
                <a:gd name="T102" fmla="*/ 12 w 224"/>
                <a:gd name="T103" fmla="*/ 201 h 478"/>
                <a:gd name="T104" fmla="*/ 12 w 224"/>
                <a:gd name="T105" fmla="*/ 217 h 478"/>
                <a:gd name="T106" fmla="*/ 12 w 224"/>
                <a:gd name="T107" fmla="*/ 230 h 478"/>
                <a:gd name="T108" fmla="*/ 9 w 224"/>
                <a:gd name="T109" fmla="*/ 238 h 478"/>
                <a:gd name="T110" fmla="*/ 6 w 224"/>
                <a:gd name="T111" fmla="*/ 239 h 478"/>
                <a:gd name="T112" fmla="*/ 1 w 224"/>
                <a:gd name="T113" fmla="*/ 231 h 4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4" h="478">
                  <a:moveTo>
                    <a:pt x="1" y="462"/>
                  </a:moveTo>
                  <a:lnTo>
                    <a:pt x="1" y="441"/>
                  </a:lnTo>
                  <a:lnTo>
                    <a:pt x="0" y="393"/>
                  </a:lnTo>
                  <a:lnTo>
                    <a:pt x="0" y="334"/>
                  </a:lnTo>
                  <a:lnTo>
                    <a:pt x="1" y="287"/>
                  </a:lnTo>
                  <a:lnTo>
                    <a:pt x="2" y="242"/>
                  </a:lnTo>
                  <a:lnTo>
                    <a:pt x="2" y="186"/>
                  </a:lnTo>
                  <a:lnTo>
                    <a:pt x="1" y="131"/>
                  </a:lnTo>
                  <a:lnTo>
                    <a:pt x="1" y="89"/>
                  </a:lnTo>
                  <a:lnTo>
                    <a:pt x="0" y="55"/>
                  </a:lnTo>
                  <a:lnTo>
                    <a:pt x="0" y="26"/>
                  </a:lnTo>
                  <a:lnTo>
                    <a:pt x="7" y="5"/>
                  </a:lnTo>
                  <a:lnTo>
                    <a:pt x="23" y="0"/>
                  </a:lnTo>
                  <a:lnTo>
                    <a:pt x="37" y="4"/>
                  </a:lnTo>
                  <a:lnTo>
                    <a:pt x="52" y="7"/>
                  </a:lnTo>
                  <a:lnTo>
                    <a:pt x="68" y="12"/>
                  </a:lnTo>
                  <a:lnTo>
                    <a:pt x="85" y="17"/>
                  </a:lnTo>
                  <a:lnTo>
                    <a:pt x="101" y="23"/>
                  </a:lnTo>
                  <a:lnTo>
                    <a:pt x="117" y="28"/>
                  </a:lnTo>
                  <a:lnTo>
                    <a:pt x="132" y="34"/>
                  </a:lnTo>
                  <a:lnTo>
                    <a:pt x="145" y="39"/>
                  </a:lnTo>
                  <a:lnTo>
                    <a:pt x="158" y="44"/>
                  </a:lnTo>
                  <a:lnTo>
                    <a:pt x="173" y="49"/>
                  </a:lnTo>
                  <a:lnTo>
                    <a:pt x="189" y="54"/>
                  </a:lnTo>
                  <a:lnTo>
                    <a:pt x="204" y="58"/>
                  </a:lnTo>
                  <a:lnTo>
                    <a:pt x="215" y="62"/>
                  </a:lnTo>
                  <a:lnTo>
                    <a:pt x="223" y="66"/>
                  </a:lnTo>
                  <a:lnTo>
                    <a:pt x="224" y="68"/>
                  </a:lnTo>
                  <a:lnTo>
                    <a:pt x="217" y="70"/>
                  </a:lnTo>
                  <a:lnTo>
                    <a:pt x="204" y="70"/>
                  </a:lnTo>
                  <a:lnTo>
                    <a:pt x="184" y="68"/>
                  </a:lnTo>
                  <a:lnTo>
                    <a:pt x="162" y="64"/>
                  </a:lnTo>
                  <a:lnTo>
                    <a:pt x="138" y="58"/>
                  </a:lnTo>
                  <a:lnTo>
                    <a:pt x="115" y="52"/>
                  </a:lnTo>
                  <a:lnTo>
                    <a:pt x="94" y="46"/>
                  </a:lnTo>
                  <a:lnTo>
                    <a:pt x="78" y="42"/>
                  </a:lnTo>
                  <a:lnTo>
                    <a:pt x="68" y="39"/>
                  </a:lnTo>
                  <a:lnTo>
                    <a:pt x="60" y="37"/>
                  </a:lnTo>
                  <a:lnTo>
                    <a:pt x="52" y="36"/>
                  </a:lnTo>
                  <a:lnTo>
                    <a:pt x="42" y="35"/>
                  </a:lnTo>
                  <a:lnTo>
                    <a:pt x="34" y="37"/>
                  </a:lnTo>
                  <a:lnTo>
                    <a:pt x="26" y="42"/>
                  </a:lnTo>
                  <a:lnTo>
                    <a:pt x="22" y="50"/>
                  </a:lnTo>
                  <a:lnTo>
                    <a:pt x="18" y="64"/>
                  </a:lnTo>
                  <a:lnTo>
                    <a:pt x="19" y="82"/>
                  </a:lnTo>
                  <a:lnTo>
                    <a:pt x="24" y="135"/>
                  </a:lnTo>
                  <a:lnTo>
                    <a:pt x="25" y="198"/>
                  </a:lnTo>
                  <a:lnTo>
                    <a:pt x="24" y="260"/>
                  </a:lnTo>
                  <a:lnTo>
                    <a:pt x="22" y="311"/>
                  </a:lnTo>
                  <a:lnTo>
                    <a:pt x="22" y="336"/>
                  </a:lnTo>
                  <a:lnTo>
                    <a:pt x="22" y="367"/>
                  </a:lnTo>
                  <a:lnTo>
                    <a:pt x="23" y="401"/>
                  </a:lnTo>
                  <a:lnTo>
                    <a:pt x="24" y="433"/>
                  </a:lnTo>
                  <a:lnTo>
                    <a:pt x="23" y="460"/>
                  </a:lnTo>
                  <a:lnTo>
                    <a:pt x="18" y="476"/>
                  </a:lnTo>
                  <a:lnTo>
                    <a:pt x="12" y="478"/>
                  </a:lnTo>
                  <a:lnTo>
                    <a:pt x="1" y="4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09" name="Freeform 69">
              <a:extLst>
                <a:ext uri="{FF2B5EF4-FFF2-40B4-BE49-F238E27FC236}">
                  <a16:creationId xmlns:a16="http://schemas.microsoft.com/office/drawing/2014/main" id="{4A3DFBDB-19C7-4E2A-BCF0-AF7D109AC5D8}"/>
                </a:ext>
              </a:extLst>
            </p:cNvPr>
            <p:cNvSpPr>
              <a:spLocks/>
            </p:cNvSpPr>
            <p:nvPr/>
          </p:nvSpPr>
          <p:spPr bwMode="auto">
            <a:xfrm>
              <a:off x="675" y="2544"/>
              <a:ext cx="186" cy="417"/>
            </a:xfrm>
            <a:custGeom>
              <a:avLst/>
              <a:gdLst>
                <a:gd name="T0" fmla="*/ 180 w 371"/>
                <a:gd name="T1" fmla="*/ 35 h 835"/>
                <a:gd name="T2" fmla="*/ 175 w 371"/>
                <a:gd name="T3" fmla="*/ 33 h 835"/>
                <a:gd name="T4" fmla="*/ 164 w 371"/>
                <a:gd name="T5" fmla="*/ 31 h 835"/>
                <a:gd name="T6" fmla="*/ 151 w 371"/>
                <a:gd name="T7" fmla="*/ 27 h 835"/>
                <a:gd name="T8" fmla="*/ 136 w 371"/>
                <a:gd name="T9" fmla="*/ 23 h 835"/>
                <a:gd name="T10" fmla="*/ 120 w 371"/>
                <a:gd name="T11" fmla="*/ 19 h 835"/>
                <a:gd name="T12" fmla="*/ 105 w 371"/>
                <a:gd name="T13" fmla="*/ 15 h 835"/>
                <a:gd name="T14" fmla="*/ 92 w 371"/>
                <a:gd name="T15" fmla="*/ 11 h 835"/>
                <a:gd name="T16" fmla="*/ 77 w 371"/>
                <a:gd name="T17" fmla="*/ 6 h 835"/>
                <a:gd name="T18" fmla="*/ 60 w 371"/>
                <a:gd name="T19" fmla="*/ 0 h 835"/>
                <a:gd name="T20" fmla="*/ 49 w 371"/>
                <a:gd name="T21" fmla="*/ 1 h 835"/>
                <a:gd name="T22" fmla="*/ 42 w 371"/>
                <a:gd name="T23" fmla="*/ 14 h 835"/>
                <a:gd name="T24" fmla="*/ 39 w 371"/>
                <a:gd name="T25" fmla="*/ 47 h 835"/>
                <a:gd name="T26" fmla="*/ 39 w 371"/>
                <a:gd name="T27" fmla="*/ 67 h 835"/>
                <a:gd name="T28" fmla="*/ 38 w 371"/>
                <a:gd name="T29" fmla="*/ 68 h 835"/>
                <a:gd name="T30" fmla="*/ 28 w 371"/>
                <a:gd name="T31" fmla="*/ 70 h 835"/>
                <a:gd name="T32" fmla="*/ 14 w 371"/>
                <a:gd name="T33" fmla="*/ 75 h 835"/>
                <a:gd name="T34" fmla="*/ 4 w 371"/>
                <a:gd name="T35" fmla="*/ 84 h 835"/>
                <a:gd name="T36" fmla="*/ 2 w 371"/>
                <a:gd name="T37" fmla="*/ 119 h 835"/>
                <a:gd name="T38" fmla="*/ 1 w 371"/>
                <a:gd name="T39" fmla="*/ 205 h 835"/>
                <a:gd name="T40" fmla="*/ 0 w 371"/>
                <a:gd name="T41" fmla="*/ 245 h 835"/>
                <a:gd name="T42" fmla="*/ 1 w 371"/>
                <a:gd name="T43" fmla="*/ 274 h 835"/>
                <a:gd name="T44" fmla="*/ 2 w 371"/>
                <a:gd name="T45" fmla="*/ 281 h 835"/>
                <a:gd name="T46" fmla="*/ 9 w 371"/>
                <a:gd name="T47" fmla="*/ 272 h 835"/>
                <a:gd name="T48" fmla="*/ 11 w 371"/>
                <a:gd name="T49" fmla="*/ 233 h 835"/>
                <a:gd name="T50" fmla="*/ 11 w 371"/>
                <a:gd name="T51" fmla="*/ 156 h 835"/>
                <a:gd name="T52" fmla="*/ 12 w 371"/>
                <a:gd name="T53" fmla="*/ 133 h 835"/>
                <a:gd name="T54" fmla="*/ 14 w 371"/>
                <a:gd name="T55" fmla="*/ 99 h 835"/>
                <a:gd name="T56" fmla="*/ 16 w 371"/>
                <a:gd name="T57" fmla="*/ 89 h 835"/>
                <a:gd name="T58" fmla="*/ 24 w 371"/>
                <a:gd name="T59" fmla="*/ 86 h 835"/>
                <a:gd name="T60" fmla="*/ 33 w 371"/>
                <a:gd name="T61" fmla="*/ 86 h 835"/>
                <a:gd name="T62" fmla="*/ 39 w 371"/>
                <a:gd name="T63" fmla="*/ 93 h 835"/>
                <a:gd name="T64" fmla="*/ 39 w 371"/>
                <a:gd name="T65" fmla="*/ 128 h 835"/>
                <a:gd name="T66" fmla="*/ 39 w 371"/>
                <a:gd name="T67" fmla="*/ 209 h 835"/>
                <a:gd name="T68" fmla="*/ 38 w 371"/>
                <a:gd name="T69" fmla="*/ 259 h 835"/>
                <a:gd name="T70" fmla="*/ 36 w 371"/>
                <a:gd name="T71" fmla="*/ 375 h 835"/>
                <a:gd name="T72" fmla="*/ 38 w 371"/>
                <a:gd name="T73" fmla="*/ 417 h 835"/>
                <a:gd name="T74" fmla="*/ 45 w 371"/>
                <a:gd name="T75" fmla="*/ 404 h 835"/>
                <a:gd name="T76" fmla="*/ 46 w 371"/>
                <a:gd name="T77" fmla="*/ 353 h 835"/>
                <a:gd name="T78" fmla="*/ 48 w 371"/>
                <a:gd name="T79" fmla="*/ 246 h 835"/>
                <a:gd name="T80" fmla="*/ 49 w 371"/>
                <a:gd name="T81" fmla="*/ 193 h 835"/>
                <a:gd name="T82" fmla="*/ 53 w 371"/>
                <a:gd name="T83" fmla="*/ 137 h 835"/>
                <a:gd name="T84" fmla="*/ 52 w 371"/>
                <a:gd name="T85" fmla="*/ 103 h 835"/>
                <a:gd name="T86" fmla="*/ 52 w 371"/>
                <a:gd name="T87" fmla="*/ 35 h 835"/>
                <a:gd name="T88" fmla="*/ 58 w 371"/>
                <a:gd name="T89" fmla="*/ 16 h 835"/>
                <a:gd name="T90" fmla="*/ 68 w 371"/>
                <a:gd name="T91" fmla="*/ 17 h 835"/>
                <a:gd name="T92" fmla="*/ 81 w 371"/>
                <a:gd name="T93" fmla="*/ 20 h 835"/>
                <a:gd name="T94" fmla="*/ 96 w 371"/>
                <a:gd name="T95" fmla="*/ 24 h 835"/>
                <a:gd name="T96" fmla="*/ 109 w 371"/>
                <a:gd name="T97" fmla="*/ 27 h 835"/>
                <a:gd name="T98" fmla="*/ 122 w 371"/>
                <a:gd name="T99" fmla="*/ 31 h 835"/>
                <a:gd name="T100" fmla="*/ 137 w 371"/>
                <a:gd name="T101" fmla="*/ 35 h 835"/>
                <a:gd name="T102" fmla="*/ 152 w 371"/>
                <a:gd name="T103" fmla="*/ 39 h 835"/>
                <a:gd name="T104" fmla="*/ 167 w 371"/>
                <a:gd name="T105" fmla="*/ 42 h 835"/>
                <a:gd name="T106" fmla="*/ 179 w 371"/>
                <a:gd name="T107" fmla="*/ 44 h 835"/>
                <a:gd name="T108" fmla="*/ 185 w 371"/>
                <a:gd name="T109" fmla="*/ 42 h 835"/>
                <a:gd name="T110" fmla="*/ 184 w 371"/>
                <a:gd name="T111" fmla="*/ 38 h 83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71" h="835">
                  <a:moveTo>
                    <a:pt x="361" y="70"/>
                  </a:moveTo>
                  <a:lnTo>
                    <a:pt x="360" y="70"/>
                  </a:lnTo>
                  <a:lnTo>
                    <a:pt x="356" y="69"/>
                  </a:lnTo>
                  <a:lnTo>
                    <a:pt x="349" y="67"/>
                  </a:lnTo>
                  <a:lnTo>
                    <a:pt x="339" y="64"/>
                  </a:lnTo>
                  <a:lnTo>
                    <a:pt x="328" y="62"/>
                  </a:lnTo>
                  <a:lnTo>
                    <a:pt x="316" y="59"/>
                  </a:lnTo>
                  <a:lnTo>
                    <a:pt x="301" y="55"/>
                  </a:lnTo>
                  <a:lnTo>
                    <a:pt x="288" y="51"/>
                  </a:lnTo>
                  <a:lnTo>
                    <a:pt x="272" y="47"/>
                  </a:lnTo>
                  <a:lnTo>
                    <a:pt x="257" y="43"/>
                  </a:lnTo>
                  <a:lnTo>
                    <a:pt x="240" y="38"/>
                  </a:lnTo>
                  <a:lnTo>
                    <a:pt x="224" y="33"/>
                  </a:lnTo>
                  <a:lnTo>
                    <a:pt x="210" y="30"/>
                  </a:lnTo>
                  <a:lnTo>
                    <a:pt x="197" y="25"/>
                  </a:lnTo>
                  <a:lnTo>
                    <a:pt x="184" y="22"/>
                  </a:lnTo>
                  <a:lnTo>
                    <a:pt x="173" y="18"/>
                  </a:lnTo>
                  <a:lnTo>
                    <a:pt x="153" y="12"/>
                  </a:lnTo>
                  <a:lnTo>
                    <a:pt x="136" y="6"/>
                  </a:lnTo>
                  <a:lnTo>
                    <a:pt x="120" y="1"/>
                  </a:lnTo>
                  <a:lnTo>
                    <a:pt x="107" y="0"/>
                  </a:lnTo>
                  <a:lnTo>
                    <a:pt x="97" y="3"/>
                  </a:lnTo>
                  <a:lnTo>
                    <a:pt x="88" y="12"/>
                  </a:lnTo>
                  <a:lnTo>
                    <a:pt x="83" y="28"/>
                  </a:lnTo>
                  <a:lnTo>
                    <a:pt x="79" y="51"/>
                  </a:lnTo>
                  <a:lnTo>
                    <a:pt x="78" y="94"/>
                  </a:lnTo>
                  <a:lnTo>
                    <a:pt x="77" y="121"/>
                  </a:lnTo>
                  <a:lnTo>
                    <a:pt x="78" y="134"/>
                  </a:lnTo>
                  <a:lnTo>
                    <a:pt x="78" y="137"/>
                  </a:lnTo>
                  <a:lnTo>
                    <a:pt x="75" y="137"/>
                  </a:lnTo>
                  <a:lnTo>
                    <a:pt x="67" y="138"/>
                  </a:lnTo>
                  <a:lnTo>
                    <a:pt x="55" y="140"/>
                  </a:lnTo>
                  <a:lnTo>
                    <a:pt x="41" y="145"/>
                  </a:lnTo>
                  <a:lnTo>
                    <a:pt x="27" y="151"/>
                  </a:lnTo>
                  <a:lnTo>
                    <a:pt x="16" y="159"/>
                  </a:lnTo>
                  <a:lnTo>
                    <a:pt x="8" y="169"/>
                  </a:lnTo>
                  <a:lnTo>
                    <a:pt x="4" y="183"/>
                  </a:lnTo>
                  <a:lnTo>
                    <a:pt x="3" y="239"/>
                  </a:lnTo>
                  <a:lnTo>
                    <a:pt x="2" y="326"/>
                  </a:lnTo>
                  <a:lnTo>
                    <a:pt x="1" y="410"/>
                  </a:lnTo>
                  <a:lnTo>
                    <a:pt x="0" y="462"/>
                  </a:lnTo>
                  <a:lnTo>
                    <a:pt x="0" y="490"/>
                  </a:lnTo>
                  <a:lnTo>
                    <a:pt x="1" y="522"/>
                  </a:lnTo>
                  <a:lnTo>
                    <a:pt x="1" y="548"/>
                  </a:lnTo>
                  <a:lnTo>
                    <a:pt x="1" y="562"/>
                  </a:lnTo>
                  <a:lnTo>
                    <a:pt x="4" y="563"/>
                  </a:lnTo>
                  <a:lnTo>
                    <a:pt x="11" y="558"/>
                  </a:lnTo>
                  <a:lnTo>
                    <a:pt x="18" y="545"/>
                  </a:lnTo>
                  <a:lnTo>
                    <a:pt x="21" y="520"/>
                  </a:lnTo>
                  <a:lnTo>
                    <a:pt x="21" y="466"/>
                  </a:lnTo>
                  <a:lnTo>
                    <a:pt x="21" y="387"/>
                  </a:lnTo>
                  <a:lnTo>
                    <a:pt x="22" y="312"/>
                  </a:lnTo>
                  <a:lnTo>
                    <a:pt x="22" y="274"/>
                  </a:lnTo>
                  <a:lnTo>
                    <a:pt x="23" y="266"/>
                  </a:lnTo>
                  <a:lnTo>
                    <a:pt x="25" y="234"/>
                  </a:lnTo>
                  <a:lnTo>
                    <a:pt x="27" y="198"/>
                  </a:lnTo>
                  <a:lnTo>
                    <a:pt x="27" y="183"/>
                  </a:lnTo>
                  <a:lnTo>
                    <a:pt x="32" y="178"/>
                  </a:lnTo>
                  <a:lnTo>
                    <a:pt x="39" y="174"/>
                  </a:lnTo>
                  <a:lnTo>
                    <a:pt x="48" y="172"/>
                  </a:lnTo>
                  <a:lnTo>
                    <a:pt x="56" y="170"/>
                  </a:lnTo>
                  <a:lnTo>
                    <a:pt x="65" y="173"/>
                  </a:lnTo>
                  <a:lnTo>
                    <a:pt x="72" y="177"/>
                  </a:lnTo>
                  <a:lnTo>
                    <a:pt x="77" y="187"/>
                  </a:lnTo>
                  <a:lnTo>
                    <a:pt x="78" y="200"/>
                  </a:lnTo>
                  <a:lnTo>
                    <a:pt x="77" y="256"/>
                  </a:lnTo>
                  <a:lnTo>
                    <a:pt x="77" y="339"/>
                  </a:lnTo>
                  <a:lnTo>
                    <a:pt x="77" y="419"/>
                  </a:lnTo>
                  <a:lnTo>
                    <a:pt x="77" y="467"/>
                  </a:lnTo>
                  <a:lnTo>
                    <a:pt x="76" y="518"/>
                  </a:lnTo>
                  <a:lnTo>
                    <a:pt x="73" y="631"/>
                  </a:lnTo>
                  <a:lnTo>
                    <a:pt x="71" y="751"/>
                  </a:lnTo>
                  <a:lnTo>
                    <a:pt x="71" y="820"/>
                  </a:lnTo>
                  <a:lnTo>
                    <a:pt x="76" y="835"/>
                  </a:lnTo>
                  <a:lnTo>
                    <a:pt x="83" y="830"/>
                  </a:lnTo>
                  <a:lnTo>
                    <a:pt x="90" y="809"/>
                  </a:lnTo>
                  <a:lnTo>
                    <a:pt x="92" y="777"/>
                  </a:lnTo>
                  <a:lnTo>
                    <a:pt x="92" y="707"/>
                  </a:lnTo>
                  <a:lnTo>
                    <a:pt x="94" y="599"/>
                  </a:lnTo>
                  <a:lnTo>
                    <a:pt x="95" y="493"/>
                  </a:lnTo>
                  <a:lnTo>
                    <a:pt x="95" y="428"/>
                  </a:lnTo>
                  <a:lnTo>
                    <a:pt x="97" y="386"/>
                  </a:lnTo>
                  <a:lnTo>
                    <a:pt x="101" y="329"/>
                  </a:lnTo>
                  <a:lnTo>
                    <a:pt x="105" y="274"/>
                  </a:lnTo>
                  <a:lnTo>
                    <a:pt x="105" y="237"/>
                  </a:lnTo>
                  <a:lnTo>
                    <a:pt x="103" y="206"/>
                  </a:lnTo>
                  <a:lnTo>
                    <a:pt x="102" y="139"/>
                  </a:lnTo>
                  <a:lnTo>
                    <a:pt x="103" y="70"/>
                  </a:lnTo>
                  <a:lnTo>
                    <a:pt x="109" y="36"/>
                  </a:lnTo>
                  <a:lnTo>
                    <a:pt x="115" y="33"/>
                  </a:lnTo>
                  <a:lnTo>
                    <a:pt x="124" y="33"/>
                  </a:lnTo>
                  <a:lnTo>
                    <a:pt x="136" y="35"/>
                  </a:lnTo>
                  <a:lnTo>
                    <a:pt x="148" y="37"/>
                  </a:lnTo>
                  <a:lnTo>
                    <a:pt x="162" y="40"/>
                  </a:lnTo>
                  <a:lnTo>
                    <a:pt x="177" y="44"/>
                  </a:lnTo>
                  <a:lnTo>
                    <a:pt x="192" y="48"/>
                  </a:lnTo>
                  <a:lnTo>
                    <a:pt x="208" y="53"/>
                  </a:lnTo>
                  <a:lnTo>
                    <a:pt x="217" y="55"/>
                  </a:lnTo>
                  <a:lnTo>
                    <a:pt x="229" y="59"/>
                  </a:lnTo>
                  <a:lnTo>
                    <a:pt x="243" y="63"/>
                  </a:lnTo>
                  <a:lnTo>
                    <a:pt x="257" y="67"/>
                  </a:lnTo>
                  <a:lnTo>
                    <a:pt x="273" y="71"/>
                  </a:lnTo>
                  <a:lnTo>
                    <a:pt x="289" y="75"/>
                  </a:lnTo>
                  <a:lnTo>
                    <a:pt x="304" y="78"/>
                  </a:lnTo>
                  <a:lnTo>
                    <a:pt x="320" y="82"/>
                  </a:lnTo>
                  <a:lnTo>
                    <a:pt x="334" y="84"/>
                  </a:lnTo>
                  <a:lnTo>
                    <a:pt x="346" y="86"/>
                  </a:lnTo>
                  <a:lnTo>
                    <a:pt x="357" y="88"/>
                  </a:lnTo>
                  <a:lnTo>
                    <a:pt x="365" y="86"/>
                  </a:lnTo>
                  <a:lnTo>
                    <a:pt x="369" y="85"/>
                  </a:lnTo>
                  <a:lnTo>
                    <a:pt x="371" y="82"/>
                  </a:lnTo>
                  <a:lnTo>
                    <a:pt x="368" y="77"/>
                  </a:lnTo>
                  <a:lnTo>
                    <a:pt x="361"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10" name="Freeform 70">
              <a:extLst>
                <a:ext uri="{FF2B5EF4-FFF2-40B4-BE49-F238E27FC236}">
                  <a16:creationId xmlns:a16="http://schemas.microsoft.com/office/drawing/2014/main" id="{6FAB92F2-8C97-4F40-A5F6-A676138B4BDB}"/>
                </a:ext>
              </a:extLst>
            </p:cNvPr>
            <p:cNvSpPr>
              <a:spLocks/>
            </p:cNvSpPr>
            <p:nvPr/>
          </p:nvSpPr>
          <p:spPr bwMode="auto">
            <a:xfrm>
              <a:off x="850" y="2631"/>
              <a:ext cx="124" cy="128"/>
            </a:xfrm>
            <a:custGeom>
              <a:avLst/>
              <a:gdLst>
                <a:gd name="T0" fmla="*/ 28 w 247"/>
                <a:gd name="T1" fmla="*/ 22 h 257"/>
                <a:gd name="T2" fmla="*/ 30 w 247"/>
                <a:gd name="T3" fmla="*/ 20 h 257"/>
                <a:gd name="T4" fmla="*/ 34 w 247"/>
                <a:gd name="T5" fmla="*/ 16 h 257"/>
                <a:gd name="T6" fmla="*/ 40 w 247"/>
                <a:gd name="T7" fmla="*/ 11 h 257"/>
                <a:gd name="T8" fmla="*/ 49 w 247"/>
                <a:gd name="T9" fmla="*/ 6 h 257"/>
                <a:gd name="T10" fmla="*/ 58 w 247"/>
                <a:gd name="T11" fmla="*/ 2 h 257"/>
                <a:gd name="T12" fmla="*/ 69 w 247"/>
                <a:gd name="T13" fmla="*/ 0 h 257"/>
                <a:gd name="T14" fmla="*/ 80 w 247"/>
                <a:gd name="T15" fmla="*/ 1 h 257"/>
                <a:gd name="T16" fmla="*/ 91 w 247"/>
                <a:gd name="T17" fmla="*/ 7 h 257"/>
                <a:gd name="T18" fmla="*/ 101 w 247"/>
                <a:gd name="T19" fmla="*/ 14 h 257"/>
                <a:gd name="T20" fmla="*/ 109 w 247"/>
                <a:gd name="T21" fmla="*/ 21 h 257"/>
                <a:gd name="T22" fmla="*/ 115 w 247"/>
                <a:gd name="T23" fmla="*/ 28 h 257"/>
                <a:gd name="T24" fmla="*/ 120 w 247"/>
                <a:gd name="T25" fmla="*/ 34 h 257"/>
                <a:gd name="T26" fmla="*/ 123 w 247"/>
                <a:gd name="T27" fmla="*/ 40 h 257"/>
                <a:gd name="T28" fmla="*/ 124 w 247"/>
                <a:gd name="T29" fmla="*/ 46 h 257"/>
                <a:gd name="T30" fmla="*/ 123 w 247"/>
                <a:gd name="T31" fmla="*/ 52 h 257"/>
                <a:gd name="T32" fmla="*/ 121 w 247"/>
                <a:gd name="T33" fmla="*/ 58 h 257"/>
                <a:gd name="T34" fmla="*/ 119 w 247"/>
                <a:gd name="T35" fmla="*/ 61 h 257"/>
                <a:gd name="T36" fmla="*/ 116 w 247"/>
                <a:gd name="T37" fmla="*/ 66 h 257"/>
                <a:gd name="T38" fmla="*/ 112 w 247"/>
                <a:gd name="T39" fmla="*/ 71 h 257"/>
                <a:gd name="T40" fmla="*/ 107 w 247"/>
                <a:gd name="T41" fmla="*/ 77 h 257"/>
                <a:gd name="T42" fmla="*/ 101 w 247"/>
                <a:gd name="T43" fmla="*/ 83 h 257"/>
                <a:gd name="T44" fmla="*/ 96 w 247"/>
                <a:gd name="T45" fmla="*/ 89 h 257"/>
                <a:gd name="T46" fmla="*/ 89 w 247"/>
                <a:gd name="T47" fmla="*/ 95 h 257"/>
                <a:gd name="T48" fmla="*/ 81 w 247"/>
                <a:gd name="T49" fmla="*/ 102 h 257"/>
                <a:gd name="T50" fmla="*/ 74 w 247"/>
                <a:gd name="T51" fmla="*/ 108 h 257"/>
                <a:gd name="T52" fmla="*/ 66 w 247"/>
                <a:gd name="T53" fmla="*/ 113 h 257"/>
                <a:gd name="T54" fmla="*/ 58 w 247"/>
                <a:gd name="T55" fmla="*/ 118 h 257"/>
                <a:gd name="T56" fmla="*/ 50 w 247"/>
                <a:gd name="T57" fmla="*/ 122 h 257"/>
                <a:gd name="T58" fmla="*/ 42 w 247"/>
                <a:gd name="T59" fmla="*/ 125 h 257"/>
                <a:gd name="T60" fmla="*/ 34 w 247"/>
                <a:gd name="T61" fmla="*/ 128 h 257"/>
                <a:gd name="T62" fmla="*/ 26 w 247"/>
                <a:gd name="T63" fmla="*/ 128 h 257"/>
                <a:gd name="T64" fmla="*/ 19 w 247"/>
                <a:gd name="T65" fmla="*/ 128 h 257"/>
                <a:gd name="T66" fmla="*/ 7 w 247"/>
                <a:gd name="T67" fmla="*/ 121 h 257"/>
                <a:gd name="T68" fmla="*/ 1 w 247"/>
                <a:gd name="T69" fmla="*/ 109 h 257"/>
                <a:gd name="T70" fmla="*/ 0 w 247"/>
                <a:gd name="T71" fmla="*/ 93 h 257"/>
                <a:gd name="T72" fmla="*/ 2 w 247"/>
                <a:gd name="T73" fmla="*/ 75 h 257"/>
                <a:gd name="T74" fmla="*/ 7 w 247"/>
                <a:gd name="T75" fmla="*/ 57 h 257"/>
                <a:gd name="T76" fmla="*/ 13 w 247"/>
                <a:gd name="T77" fmla="*/ 41 h 257"/>
                <a:gd name="T78" fmla="*/ 21 w 247"/>
                <a:gd name="T79" fmla="*/ 28 h 257"/>
                <a:gd name="T80" fmla="*/ 28 w 247"/>
                <a:gd name="T81" fmla="*/ 22 h 2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7" h="257">
                  <a:moveTo>
                    <a:pt x="55" y="44"/>
                  </a:moveTo>
                  <a:lnTo>
                    <a:pt x="59" y="40"/>
                  </a:lnTo>
                  <a:lnTo>
                    <a:pt x="67" y="33"/>
                  </a:lnTo>
                  <a:lnTo>
                    <a:pt x="79" y="23"/>
                  </a:lnTo>
                  <a:lnTo>
                    <a:pt x="97" y="13"/>
                  </a:lnTo>
                  <a:lnTo>
                    <a:pt x="116" y="5"/>
                  </a:lnTo>
                  <a:lnTo>
                    <a:pt x="137" y="0"/>
                  </a:lnTo>
                  <a:lnTo>
                    <a:pt x="160" y="2"/>
                  </a:lnTo>
                  <a:lnTo>
                    <a:pt x="182" y="14"/>
                  </a:lnTo>
                  <a:lnTo>
                    <a:pt x="201" y="29"/>
                  </a:lnTo>
                  <a:lnTo>
                    <a:pt x="217" y="43"/>
                  </a:lnTo>
                  <a:lnTo>
                    <a:pt x="230" y="56"/>
                  </a:lnTo>
                  <a:lnTo>
                    <a:pt x="239" y="68"/>
                  </a:lnTo>
                  <a:lnTo>
                    <a:pt x="245" y="81"/>
                  </a:lnTo>
                  <a:lnTo>
                    <a:pt x="247" y="92"/>
                  </a:lnTo>
                  <a:lnTo>
                    <a:pt x="246" y="105"/>
                  </a:lnTo>
                  <a:lnTo>
                    <a:pt x="242" y="116"/>
                  </a:lnTo>
                  <a:lnTo>
                    <a:pt x="238" y="123"/>
                  </a:lnTo>
                  <a:lnTo>
                    <a:pt x="231" y="132"/>
                  </a:lnTo>
                  <a:lnTo>
                    <a:pt x="223" y="143"/>
                  </a:lnTo>
                  <a:lnTo>
                    <a:pt x="214" y="154"/>
                  </a:lnTo>
                  <a:lnTo>
                    <a:pt x="202" y="166"/>
                  </a:lnTo>
                  <a:lnTo>
                    <a:pt x="191" y="178"/>
                  </a:lnTo>
                  <a:lnTo>
                    <a:pt x="177" y="191"/>
                  </a:lnTo>
                  <a:lnTo>
                    <a:pt x="162" y="204"/>
                  </a:lnTo>
                  <a:lnTo>
                    <a:pt x="147" y="216"/>
                  </a:lnTo>
                  <a:lnTo>
                    <a:pt x="131" y="227"/>
                  </a:lnTo>
                  <a:lnTo>
                    <a:pt x="115" y="237"/>
                  </a:lnTo>
                  <a:lnTo>
                    <a:pt x="99" y="245"/>
                  </a:lnTo>
                  <a:lnTo>
                    <a:pt x="83" y="251"/>
                  </a:lnTo>
                  <a:lnTo>
                    <a:pt x="67" y="256"/>
                  </a:lnTo>
                  <a:lnTo>
                    <a:pt x="52" y="257"/>
                  </a:lnTo>
                  <a:lnTo>
                    <a:pt x="37" y="256"/>
                  </a:lnTo>
                  <a:lnTo>
                    <a:pt x="14" y="243"/>
                  </a:lnTo>
                  <a:lnTo>
                    <a:pt x="2" y="219"/>
                  </a:lnTo>
                  <a:lnTo>
                    <a:pt x="0" y="187"/>
                  </a:lnTo>
                  <a:lnTo>
                    <a:pt x="4" y="150"/>
                  </a:lnTo>
                  <a:lnTo>
                    <a:pt x="14" y="114"/>
                  </a:lnTo>
                  <a:lnTo>
                    <a:pt x="26" y="82"/>
                  </a:lnTo>
                  <a:lnTo>
                    <a:pt x="41" y="56"/>
                  </a:lnTo>
                  <a:lnTo>
                    <a:pt x="55" y="44"/>
                  </a:ln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11" name="Freeform 71">
              <a:extLst>
                <a:ext uri="{FF2B5EF4-FFF2-40B4-BE49-F238E27FC236}">
                  <a16:creationId xmlns:a16="http://schemas.microsoft.com/office/drawing/2014/main" id="{A39F7ABE-4707-4D46-B298-3A4AB4CF6883}"/>
                </a:ext>
              </a:extLst>
            </p:cNvPr>
            <p:cNvSpPr>
              <a:spLocks/>
            </p:cNvSpPr>
            <p:nvPr/>
          </p:nvSpPr>
          <p:spPr bwMode="auto">
            <a:xfrm>
              <a:off x="704" y="2978"/>
              <a:ext cx="195" cy="196"/>
            </a:xfrm>
            <a:custGeom>
              <a:avLst/>
              <a:gdLst>
                <a:gd name="T0" fmla="*/ 5 w 391"/>
                <a:gd name="T1" fmla="*/ 4 h 392"/>
                <a:gd name="T2" fmla="*/ 3 w 391"/>
                <a:gd name="T3" fmla="*/ 19 h 392"/>
                <a:gd name="T4" fmla="*/ 2 w 391"/>
                <a:gd name="T5" fmla="*/ 56 h 392"/>
                <a:gd name="T6" fmla="*/ 0 w 391"/>
                <a:gd name="T7" fmla="*/ 97 h 392"/>
                <a:gd name="T8" fmla="*/ 1 w 391"/>
                <a:gd name="T9" fmla="*/ 125 h 392"/>
                <a:gd name="T10" fmla="*/ 1 w 391"/>
                <a:gd name="T11" fmla="*/ 134 h 392"/>
                <a:gd name="T12" fmla="*/ 2 w 391"/>
                <a:gd name="T13" fmla="*/ 143 h 392"/>
                <a:gd name="T14" fmla="*/ 2 w 391"/>
                <a:gd name="T15" fmla="*/ 152 h 392"/>
                <a:gd name="T16" fmla="*/ 3 w 391"/>
                <a:gd name="T17" fmla="*/ 160 h 392"/>
                <a:gd name="T18" fmla="*/ 7 w 391"/>
                <a:gd name="T19" fmla="*/ 168 h 392"/>
                <a:gd name="T20" fmla="*/ 13 w 391"/>
                <a:gd name="T21" fmla="*/ 175 h 392"/>
                <a:gd name="T22" fmla="*/ 21 w 391"/>
                <a:gd name="T23" fmla="*/ 181 h 392"/>
                <a:gd name="T24" fmla="*/ 34 w 391"/>
                <a:gd name="T25" fmla="*/ 185 h 392"/>
                <a:gd name="T26" fmla="*/ 42 w 391"/>
                <a:gd name="T27" fmla="*/ 186 h 392"/>
                <a:gd name="T28" fmla="*/ 51 w 391"/>
                <a:gd name="T29" fmla="*/ 188 h 392"/>
                <a:gd name="T30" fmla="*/ 61 w 391"/>
                <a:gd name="T31" fmla="*/ 189 h 392"/>
                <a:gd name="T32" fmla="*/ 71 w 391"/>
                <a:gd name="T33" fmla="*/ 190 h 392"/>
                <a:gd name="T34" fmla="*/ 83 w 391"/>
                <a:gd name="T35" fmla="*/ 191 h 392"/>
                <a:gd name="T36" fmla="*/ 94 w 391"/>
                <a:gd name="T37" fmla="*/ 191 h 392"/>
                <a:gd name="T38" fmla="*/ 106 w 391"/>
                <a:gd name="T39" fmla="*/ 192 h 392"/>
                <a:gd name="T40" fmla="*/ 118 w 391"/>
                <a:gd name="T41" fmla="*/ 193 h 392"/>
                <a:gd name="T42" fmla="*/ 129 w 391"/>
                <a:gd name="T43" fmla="*/ 193 h 392"/>
                <a:gd name="T44" fmla="*/ 140 w 391"/>
                <a:gd name="T45" fmla="*/ 193 h 392"/>
                <a:gd name="T46" fmla="*/ 151 w 391"/>
                <a:gd name="T47" fmla="*/ 194 h 392"/>
                <a:gd name="T48" fmla="*/ 161 w 391"/>
                <a:gd name="T49" fmla="*/ 194 h 392"/>
                <a:gd name="T50" fmla="*/ 169 w 391"/>
                <a:gd name="T51" fmla="*/ 195 h 392"/>
                <a:gd name="T52" fmla="*/ 177 w 391"/>
                <a:gd name="T53" fmla="*/ 195 h 392"/>
                <a:gd name="T54" fmla="*/ 184 w 391"/>
                <a:gd name="T55" fmla="*/ 196 h 392"/>
                <a:gd name="T56" fmla="*/ 188 w 391"/>
                <a:gd name="T57" fmla="*/ 196 h 392"/>
                <a:gd name="T58" fmla="*/ 193 w 391"/>
                <a:gd name="T59" fmla="*/ 196 h 392"/>
                <a:gd name="T60" fmla="*/ 195 w 391"/>
                <a:gd name="T61" fmla="*/ 195 h 392"/>
                <a:gd name="T62" fmla="*/ 193 w 391"/>
                <a:gd name="T63" fmla="*/ 193 h 392"/>
                <a:gd name="T64" fmla="*/ 188 w 391"/>
                <a:gd name="T65" fmla="*/ 190 h 392"/>
                <a:gd name="T66" fmla="*/ 181 w 391"/>
                <a:gd name="T67" fmla="*/ 187 h 392"/>
                <a:gd name="T68" fmla="*/ 173 w 391"/>
                <a:gd name="T69" fmla="*/ 185 h 392"/>
                <a:gd name="T70" fmla="*/ 164 w 391"/>
                <a:gd name="T71" fmla="*/ 183 h 392"/>
                <a:gd name="T72" fmla="*/ 156 w 391"/>
                <a:gd name="T73" fmla="*/ 182 h 392"/>
                <a:gd name="T74" fmla="*/ 151 w 391"/>
                <a:gd name="T75" fmla="*/ 182 h 392"/>
                <a:gd name="T76" fmla="*/ 145 w 391"/>
                <a:gd name="T77" fmla="*/ 182 h 392"/>
                <a:gd name="T78" fmla="*/ 138 w 391"/>
                <a:gd name="T79" fmla="*/ 183 h 392"/>
                <a:gd name="T80" fmla="*/ 129 w 391"/>
                <a:gd name="T81" fmla="*/ 183 h 392"/>
                <a:gd name="T82" fmla="*/ 120 w 391"/>
                <a:gd name="T83" fmla="*/ 183 h 392"/>
                <a:gd name="T84" fmla="*/ 110 w 391"/>
                <a:gd name="T85" fmla="*/ 183 h 392"/>
                <a:gd name="T86" fmla="*/ 100 w 391"/>
                <a:gd name="T87" fmla="*/ 183 h 392"/>
                <a:gd name="T88" fmla="*/ 90 w 391"/>
                <a:gd name="T89" fmla="*/ 183 h 392"/>
                <a:gd name="T90" fmla="*/ 80 w 391"/>
                <a:gd name="T91" fmla="*/ 183 h 392"/>
                <a:gd name="T92" fmla="*/ 70 w 391"/>
                <a:gd name="T93" fmla="*/ 182 h 392"/>
                <a:gd name="T94" fmla="*/ 61 w 391"/>
                <a:gd name="T95" fmla="*/ 181 h 392"/>
                <a:gd name="T96" fmla="*/ 52 w 391"/>
                <a:gd name="T97" fmla="*/ 180 h 392"/>
                <a:gd name="T98" fmla="*/ 45 w 391"/>
                <a:gd name="T99" fmla="*/ 178 h 392"/>
                <a:gd name="T100" fmla="*/ 39 w 391"/>
                <a:gd name="T101" fmla="*/ 176 h 392"/>
                <a:gd name="T102" fmla="*/ 33 w 391"/>
                <a:gd name="T103" fmla="*/ 174 h 392"/>
                <a:gd name="T104" fmla="*/ 30 w 391"/>
                <a:gd name="T105" fmla="*/ 171 h 392"/>
                <a:gd name="T106" fmla="*/ 22 w 391"/>
                <a:gd name="T107" fmla="*/ 158 h 392"/>
                <a:gd name="T108" fmla="*/ 17 w 391"/>
                <a:gd name="T109" fmla="*/ 143 h 392"/>
                <a:gd name="T110" fmla="*/ 15 w 391"/>
                <a:gd name="T111" fmla="*/ 120 h 392"/>
                <a:gd name="T112" fmla="*/ 14 w 391"/>
                <a:gd name="T113" fmla="*/ 87 h 392"/>
                <a:gd name="T114" fmla="*/ 15 w 391"/>
                <a:gd name="T115" fmla="*/ 49 h 392"/>
                <a:gd name="T116" fmla="*/ 15 w 391"/>
                <a:gd name="T117" fmla="*/ 18 h 392"/>
                <a:gd name="T118" fmla="*/ 13 w 391"/>
                <a:gd name="T119" fmla="*/ 0 h 392"/>
                <a:gd name="T120" fmla="*/ 5 w 391"/>
                <a:gd name="T121" fmla="*/ 4 h 3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1" h="392">
                  <a:moveTo>
                    <a:pt x="10" y="7"/>
                  </a:moveTo>
                  <a:lnTo>
                    <a:pt x="7" y="38"/>
                  </a:lnTo>
                  <a:lnTo>
                    <a:pt x="4" y="111"/>
                  </a:lnTo>
                  <a:lnTo>
                    <a:pt x="0" y="193"/>
                  </a:lnTo>
                  <a:lnTo>
                    <a:pt x="2" y="250"/>
                  </a:lnTo>
                  <a:lnTo>
                    <a:pt x="3" y="267"/>
                  </a:lnTo>
                  <a:lnTo>
                    <a:pt x="4" y="286"/>
                  </a:lnTo>
                  <a:lnTo>
                    <a:pt x="5" y="304"/>
                  </a:lnTo>
                  <a:lnTo>
                    <a:pt x="7" y="320"/>
                  </a:lnTo>
                  <a:lnTo>
                    <a:pt x="14" y="336"/>
                  </a:lnTo>
                  <a:lnTo>
                    <a:pt x="26" y="350"/>
                  </a:lnTo>
                  <a:lnTo>
                    <a:pt x="43" y="362"/>
                  </a:lnTo>
                  <a:lnTo>
                    <a:pt x="68" y="370"/>
                  </a:lnTo>
                  <a:lnTo>
                    <a:pt x="84" y="372"/>
                  </a:lnTo>
                  <a:lnTo>
                    <a:pt x="103" y="376"/>
                  </a:lnTo>
                  <a:lnTo>
                    <a:pt x="122" y="378"/>
                  </a:lnTo>
                  <a:lnTo>
                    <a:pt x="143" y="379"/>
                  </a:lnTo>
                  <a:lnTo>
                    <a:pt x="166" y="381"/>
                  </a:lnTo>
                  <a:lnTo>
                    <a:pt x="189" y="382"/>
                  </a:lnTo>
                  <a:lnTo>
                    <a:pt x="212" y="384"/>
                  </a:lnTo>
                  <a:lnTo>
                    <a:pt x="236" y="385"/>
                  </a:lnTo>
                  <a:lnTo>
                    <a:pt x="259" y="386"/>
                  </a:lnTo>
                  <a:lnTo>
                    <a:pt x="281" y="386"/>
                  </a:lnTo>
                  <a:lnTo>
                    <a:pt x="302" y="387"/>
                  </a:lnTo>
                  <a:lnTo>
                    <a:pt x="322" y="388"/>
                  </a:lnTo>
                  <a:lnTo>
                    <a:pt x="339" y="389"/>
                  </a:lnTo>
                  <a:lnTo>
                    <a:pt x="355" y="389"/>
                  </a:lnTo>
                  <a:lnTo>
                    <a:pt x="368" y="391"/>
                  </a:lnTo>
                  <a:lnTo>
                    <a:pt x="377" y="392"/>
                  </a:lnTo>
                  <a:lnTo>
                    <a:pt x="387" y="392"/>
                  </a:lnTo>
                  <a:lnTo>
                    <a:pt x="391" y="389"/>
                  </a:lnTo>
                  <a:lnTo>
                    <a:pt x="386" y="386"/>
                  </a:lnTo>
                  <a:lnTo>
                    <a:pt x="376" y="380"/>
                  </a:lnTo>
                  <a:lnTo>
                    <a:pt x="362" y="374"/>
                  </a:lnTo>
                  <a:lnTo>
                    <a:pt x="346" y="369"/>
                  </a:lnTo>
                  <a:lnTo>
                    <a:pt x="328" y="365"/>
                  </a:lnTo>
                  <a:lnTo>
                    <a:pt x="312" y="364"/>
                  </a:lnTo>
                  <a:lnTo>
                    <a:pt x="303" y="364"/>
                  </a:lnTo>
                  <a:lnTo>
                    <a:pt x="290" y="364"/>
                  </a:lnTo>
                  <a:lnTo>
                    <a:pt x="276" y="365"/>
                  </a:lnTo>
                  <a:lnTo>
                    <a:pt x="259" y="365"/>
                  </a:lnTo>
                  <a:lnTo>
                    <a:pt x="241" y="365"/>
                  </a:lnTo>
                  <a:lnTo>
                    <a:pt x="221" y="366"/>
                  </a:lnTo>
                  <a:lnTo>
                    <a:pt x="201" y="366"/>
                  </a:lnTo>
                  <a:lnTo>
                    <a:pt x="181" y="365"/>
                  </a:lnTo>
                  <a:lnTo>
                    <a:pt x="160" y="365"/>
                  </a:lnTo>
                  <a:lnTo>
                    <a:pt x="141" y="364"/>
                  </a:lnTo>
                  <a:lnTo>
                    <a:pt x="122" y="362"/>
                  </a:lnTo>
                  <a:lnTo>
                    <a:pt x="105" y="359"/>
                  </a:lnTo>
                  <a:lnTo>
                    <a:pt x="90" y="356"/>
                  </a:lnTo>
                  <a:lnTo>
                    <a:pt x="78" y="351"/>
                  </a:lnTo>
                  <a:lnTo>
                    <a:pt x="67" y="347"/>
                  </a:lnTo>
                  <a:lnTo>
                    <a:pt x="60" y="341"/>
                  </a:lnTo>
                  <a:lnTo>
                    <a:pt x="45" y="316"/>
                  </a:lnTo>
                  <a:lnTo>
                    <a:pt x="35" y="285"/>
                  </a:lnTo>
                  <a:lnTo>
                    <a:pt x="30" y="239"/>
                  </a:lnTo>
                  <a:lnTo>
                    <a:pt x="29" y="174"/>
                  </a:lnTo>
                  <a:lnTo>
                    <a:pt x="30" y="98"/>
                  </a:lnTo>
                  <a:lnTo>
                    <a:pt x="31" y="36"/>
                  </a:lnTo>
                  <a:lnTo>
                    <a:pt x="26" y="0"/>
                  </a:lnTo>
                  <a:lnTo>
                    <a:pt x="1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12" name="Freeform 72">
              <a:extLst>
                <a:ext uri="{FF2B5EF4-FFF2-40B4-BE49-F238E27FC236}">
                  <a16:creationId xmlns:a16="http://schemas.microsoft.com/office/drawing/2014/main" id="{C0139C2E-D52E-48F6-B6DB-55236E4F2162}"/>
                </a:ext>
              </a:extLst>
            </p:cNvPr>
            <p:cNvSpPr>
              <a:spLocks/>
            </p:cNvSpPr>
            <p:nvPr/>
          </p:nvSpPr>
          <p:spPr bwMode="auto">
            <a:xfrm>
              <a:off x="829" y="2656"/>
              <a:ext cx="76" cy="102"/>
            </a:xfrm>
            <a:custGeom>
              <a:avLst/>
              <a:gdLst>
                <a:gd name="T0" fmla="*/ 41 w 151"/>
                <a:gd name="T1" fmla="*/ 0 h 204"/>
                <a:gd name="T2" fmla="*/ 41 w 151"/>
                <a:gd name="T3" fmla="*/ 0 h 204"/>
                <a:gd name="T4" fmla="*/ 39 w 151"/>
                <a:gd name="T5" fmla="*/ 1 h 204"/>
                <a:gd name="T6" fmla="*/ 37 w 151"/>
                <a:gd name="T7" fmla="*/ 4 h 204"/>
                <a:gd name="T8" fmla="*/ 33 w 151"/>
                <a:gd name="T9" fmla="*/ 9 h 204"/>
                <a:gd name="T10" fmla="*/ 29 w 151"/>
                <a:gd name="T11" fmla="*/ 14 h 204"/>
                <a:gd name="T12" fmla="*/ 23 w 151"/>
                <a:gd name="T13" fmla="*/ 21 h 204"/>
                <a:gd name="T14" fmla="*/ 18 w 151"/>
                <a:gd name="T15" fmla="*/ 28 h 204"/>
                <a:gd name="T16" fmla="*/ 14 w 151"/>
                <a:gd name="T17" fmla="*/ 36 h 204"/>
                <a:gd name="T18" fmla="*/ 9 w 151"/>
                <a:gd name="T19" fmla="*/ 43 h 204"/>
                <a:gd name="T20" fmla="*/ 3 w 151"/>
                <a:gd name="T21" fmla="*/ 57 h 204"/>
                <a:gd name="T22" fmla="*/ 0 w 151"/>
                <a:gd name="T23" fmla="*/ 70 h 204"/>
                <a:gd name="T24" fmla="*/ 3 w 151"/>
                <a:gd name="T25" fmla="*/ 82 h 204"/>
                <a:gd name="T26" fmla="*/ 12 w 151"/>
                <a:gd name="T27" fmla="*/ 93 h 204"/>
                <a:gd name="T28" fmla="*/ 18 w 151"/>
                <a:gd name="T29" fmla="*/ 98 h 204"/>
                <a:gd name="T30" fmla="*/ 26 w 151"/>
                <a:gd name="T31" fmla="*/ 101 h 204"/>
                <a:gd name="T32" fmla="*/ 34 w 151"/>
                <a:gd name="T33" fmla="*/ 102 h 204"/>
                <a:gd name="T34" fmla="*/ 42 w 151"/>
                <a:gd name="T35" fmla="*/ 102 h 204"/>
                <a:gd name="T36" fmla="*/ 50 w 151"/>
                <a:gd name="T37" fmla="*/ 100 h 204"/>
                <a:gd name="T38" fmla="*/ 58 w 151"/>
                <a:gd name="T39" fmla="*/ 94 h 204"/>
                <a:gd name="T40" fmla="*/ 65 w 151"/>
                <a:gd name="T41" fmla="*/ 86 h 204"/>
                <a:gd name="T42" fmla="*/ 71 w 151"/>
                <a:gd name="T43" fmla="*/ 75 h 204"/>
                <a:gd name="T44" fmla="*/ 75 w 151"/>
                <a:gd name="T45" fmla="*/ 63 h 204"/>
                <a:gd name="T46" fmla="*/ 76 w 151"/>
                <a:gd name="T47" fmla="*/ 52 h 204"/>
                <a:gd name="T48" fmla="*/ 75 w 151"/>
                <a:gd name="T49" fmla="*/ 41 h 204"/>
                <a:gd name="T50" fmla="*/ 71 w 151"/>
                <a:gd name="T51" fmla="*/ 31 h 204"/>
                <a:gd name="T52" fmla="*/ 65 w 151"/>
                <a:gd name="T53" fmla="*/ 22 h 204"/>
                <a:gd name="T54" fmla="*/ 58 w 151"/>
                <a:gd name="T55" fmla="*/ 13 h 204"/>
                <a:gd name="T56" fmla="*/ 50 w 151"/>
                <a:gd name="T57" fmla="*/ 6 h 204"/>
                <a:gd name="T58" fmla="*/ 41 w 151"/>
                <a:gd name="T59" fmla="*/ 0 h 20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1" h="204">
                  <a:moveTo>
                    <a:pt x="81" y="0"/>
                  </a:moveTo>
                  <a:lnTo>
                    <a:pt x="81" y="0"/>
                  </a:lnTo>
                  <a:lnTo>
                    <a:pt x="78" y="2"/>
                  </a:lnTo>
                  <a:lnTo>
                    <a:pt x="74" y="8"/>
                  </a:lnTo>
                  <a:lnTo>
                    <a:pt x="66" y="17"/>
                  </a:lnTo>
                  <a:lnTo>
                    <a:pt x="57" y="28"/>
                  </a:lnTo>
                  <a:lnTo>
                    <a:pt x="46" y="41"/>
                  </a:lnTo>
                  <a:lnTo>
                    <a:pt x="36" y="56"/>
                  </a:lnTo>
                  <a:lnTo>
                    <a:pt x="27" y="71"/>
                  </a:lnTo>
                  <a:lnTo>
                    <a:pt x="17" y="86"/>
                  </a:lnTo>
                  <a:lnTo>
                    <a:pt x="6" y="114"/>
                  </a:lnTo>
                  <a:lnTo>
                    <a:pt x="0" y="139"/>
                  </a:lnTo>
                  <a:lnTo>
                    <a:pt x="6" y="164"/>
                  </a:lnTo>
                  <a:lnTo>
                    <a:pt x="23" y="186"/>
                  </a:lnTo>
                  <a:lnTo>
                    <a:pt x="36" y="195"/>
                  </a:lnTo>
                  <a:lnTo>
                    <a:pt x="51" y="201"/>
                  </a:lnTo>
                  <a:lnTo>
                    <a:pt x="67" y="204"/>
                  </a:lnTo>
                  <a:lnTo>
                    <a:pt x="83" y="203"/>
                  </a:lnTo>
                  <a:lnTo>
                    <a:pt x="99" y="199"/>
                  </a:lnTo>
                  <a:lnTo>
                    <a:pt x="115" y="188"/>
                  </a:lnTo>
                  <a:lnTo>
                    <a:pt x="129" y="172"/>
                  </a:lnTo>
                  <a:lnTo>
                    <a:pt x="142" y="149"/>
                  </a:lnTo>
                  <a:lnTo>
                    <a:pt x="150" y="126"/>
                  </a:lnTo>
                  <a:lnTo>
                    <a:pt x="151" y="103"/>
                  </a:lnTo>
                  <a:lnTo>
                    <a:pt x="149" y="82"/>
                  </a:lnTo>
                  <a:lnTo>
                    <a:pt x="142" y="62"/>
                  </a:lnTo>
                  <a:lnTo>
                    <a:pt x="130" y="43"/>
                  </a:lnTo>
                  <a:lnTo>
                    <a:pt x="116" y="26"/>
                  </a:lnTo>
                  <a:lnTo>
                    <a:pt x="99" y="12"/>
                  </a:lnTo>
                  <a:lnTo>
                    <a:pt x="81" y="0"/>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13" name="Freeform 73">
              <a:extLst>
                <a:ext uri="{FF2B5EF4-FFF2-40B4-BE49-F238E27FC236}">
                  <a16:creationId xmlns:a16="http://schemas.microsoft.com/office/drawing/2014/main" id="{59905B9B-D7FE-4A5A-8246-5016174381DD}"/>
                </a:ext>
              </a:extLst>
            </p:cNvPr>
            <p:cNvSpPr>
              <a:spLocks/>
            </p:cNvSpPr>
            <p:nvPr/>
          </p:nvSpPr>
          <p:spPr bwMode="auto">
            <a:xfrm>
              <a:off x="850" y="2971"/>
              <a:ext cx="132" cy="114"/>
            </a:xfrm>
            <a:custGeom>
              <a:avLst/>
              <a:gdLst>
                <a:gd name="T0" fmla="*/ 10 w 263"/>
                <a:gd name="T1" fmla="*/ 39 h 228"/>
                <a:gd name="T2" fmla="*/ 12 w 263"/>
                <a:gd name="T3" fmla="*/ 37 h 228"/>
                <a:gd name="T4" fmla="*/ 16 w 263"/>
                <a:gd name="T5" fmla="*/ 33 h 228"/>
                <a:gd name="T6" fmla="*/ 22 w 263"/>
                <a:gd name="T7" fmla="*/ 26 h 228"/>
                <a:gd name="T8" fmla="*/ 30 w 263"/>
                <a:gd name="T9" fmla="*/ 19 h 228"/>
                <a:gd name="T10" fmla="*/ 39 w 263"/>
                <a:gd name="T11" fmla="*/ 11 h 228"/>
                <a:gd name="T12" fmla="*/ 47 w 263"/>
                <a:gd name="T13" fmla="*/ 6 h 228"/>
                <a:gd name="T14" fmla="*/ 55 w 263"/>
                <a:gd name="T15" fmla="*/ 2 h 228"/>
                <a:gd name="T16" fmla="*/ 63 w 263"/>
                <a:gd name="T17" fmla="*/ 0 h 228"/>
                <a:gd name="T18" fmla="*/ 71 w 263"/>
                <a:gd name="T19" fmla="*/ 2 h 228"/>
                <a:gd name="T20" fmla="*/ 82 w 263"/>
                <a:gd name="T21" fmla="*/ 5 h 228"/>
                <a:gd name="T22" fmla="*/ 94 w 263"/>
                <a:gd name="T23" fmla="*/ 10 h 228"/>
                <a:gd name="T24" fmla="*/ 106 w 263"/>
                <a:gd name="T25" fmla="*/ 15 h 228"/>
                <a:gd name="T26" fmla="*/ 118 w 263"/>
                <a:gd name="T27" fmla="*/ 23 h 228"/>
                <a:gd name="T28" fmla="*/ 126 w 263"/>
                <a:gd name="T29" fmla="*/ 31 h 228"/>
                <a:gd name="T30" fmla="*/ 131 w 263"/>
                <a:gd name="T31" fmla="*/ 41 h 228"/>
                <a:gd name="T32" fmla="*/ 132 w 263"/>
                <a:gd name="T33" fmla="*/ 51 h 228"/>
                <a:gd name="T34" fmla="*/ 130 w 263"/>
                <a:gd name="T35" fmla="*/ 57 h 228"/>
                <a:gd name="T36" fmla="*/ 127 w 263"/>
                <a:gd name="T37" fmla="*/ 62 h 228"/>
                <a:gd name="T38" fmla="*/ 122 w 263"/>
                <a:gd name="T39" fmla="*/ 67 h 228"/>
                <a:gd name="T40" fmla="*/ 117 w 263"/>
                <a:gd name="T41" fmla="*/ 73 h 228"/>
                <a:gd name="T42" fmla="*/ 111 w 263"/>
                <a:gd name="T43" fmla="*/ 78 h 228"/>
                <a:gd name="T44" fmla="*/ 105 w 263"/>
                <a:gd name="T45" fmla="*/ 83 h 228"/>
                <a:gd name="T46" fmla="*/ 98 w 263"/>
                <a:gd name="T47" fmla="*/ 88 h 228"/>
                <a:gd name="T48" fmla="*/ 90 w 263"/>
                <a:gd name="T49" fmla="*/ 92 h 228"/>
                <a:gd name="T50" fmla="*/ 83 w 263"/>
                <a:gd name="T51" fmla="*/ 97 h 228"/>
                <a:gd name="T52" fmla="*/ 75 w 263"/>
                <a:gd name="T53" fmla="*/ 101 h 228"/>
                <a:gd name="T54" fmla="*/ 67 w 263"/>
                <a:gd name="T55" fmla="*/ 104 h 228"/>
                <a:gd name="T56" fmla="*/ 60 w 263"/>
                <a:gd name="T57" fmla="*/ 107 h 228"/>
                <a:gd name="T58" fmla="*/ 53 w 263"/>
                <a:gd name="T59" fmla="*/ 110 h 228"/>
                <a:gd name="T60" fmla="*/ 47 w 263"/>
                <a:gd name="T61" fmla="*/ 111 h 228"/>
                <a:gd name="T62" fmla="*/ 41 w 263"/>
                <a:gd name="T63" fmla="*/ 113 h 228"/>
                <a:gd name="T64" fmla="*/ 36 w 263"/>
                <a:gd name="T65" fmla="*/ 114 h 228"/>
                <a:gd name="T66" fmla="*/ 27 w 263"/>
                <a:gd name="T67" fmla="*/ 113 h 228"/>
                <a:gd name="T68" fmla="*/ 18 w 263"/>
                <a:gd name="T69" fmla="*/ 107 h 228"/>
                <a:gd name="T70" fmla="*/ 10 w 263"/>
                <a:gd name="T71" fmla="*/ 99 h 228"/>
                <a:gd name="T72" fmla="*/ 5 w 263"/>
                <a:gd name="T73" fmla="*/ 87 h 228"/>
                <a:gd name="T74" fmla="*/ 1 w 263"/>
                <a:gd name="T75" fmla="*/ 75 h 228"/>
                <a:gd name="T76" fmla="*/ 0 w 263"/>
                <a:gd name="T77" fmla="*/ 62 h 228"/>
                <a:gd name="T78" fmla="*/ 3 w 263"/>
                <a:gd name="T79" fmla="*/ 50 h 228"/>
                <a:gd name="T80" fmla="*/ 10 w 263"/>
                <a:gd name="T81" fmla="*/ 39 h 2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3" h="228">
                  <a:moveTo>
                    <a:pt x="19" y="77"/>
                  </a:moveTo>
                  <a:lnTo>
                    <a:pt x="23" y="74"/>
                  </a:lnTo>
                  <a:lnTo>
                    <a:pt x="31" y="65"/>
                  </a:lnTo>
                  <a:lnTo>
                    <a:pt x="43" y="52"/>
                  </a:lnTo>
                  <a:lnTo>
                    <a:pt x="60" y="37"/>
                  </a:lnTo>
                  <a:lnTo>
                    <a:pt x="77" y="22"/>
                  </a:lnTo>
                  <a:lnTo>
                    <a:pt x="94" y="11"/>
                  </a:lnTo>
                  <a:lnTo>
                    <a:pt x="110" y="3"/>
                  </a:lnTo>
                  <a:lnTo>
                    <a:pt x="125" y="0"/>
                  </a:lnTo>
                  <a:lnTo>
                    <a:pt x="141" y="4"/>
                  </a:lnTo>
                  <a:lnTo>
                    <a:pt x="163" y="9"/>
                  </a:lnTo>
                  <a:lnTo>
                    <a:pt x="187" y="19"/>
                  </a:lnTo>
                  <a:lnTo>
                    <a:pt x="211" y="30"/>
                  </a:lnTo>
                  <a:lnTo>
                    <a:pt x="235" y="45"/>
                  </a:lnTo>
                  <a:lnTo>
                    <a:pt x="252" y="62"/>
                  </a:lnTo>
                  <a:lnTo>
                    <a:pt x="262" y="81"/>
                  </a:lnTo>
                  <a:lnTo>
                    <a:pt x="263" y="102"/>
                  </a:lnTo>
                  <a:lnTo>
                    <a:pt x="259" y="113"/>
                  </a:lnTo>
                  <a:lnTo>
                    <a:pt x="253" y="123"/>
                  </a:lnTo>
                  <a:lnTo>
                    <a:pt x="244" y="134"/>
                  </a:lnTo>
                  <a:lnTo>
                    <a:pt x="233" y="145"/>
                  </a:lnTo>
                  <a:lnTo>
                    <a:pt x="222" y="156"/>
                  </a:lnTo>
                  <a:lnTo>
                    <a:pt x="209" y="165"/>
                  </a:lnTo>
                  <a:lnTo>
                    <a:pt x="195" y="175"/>
                  </a:lnTo>
                  <a:lnTo>
                    <a:pt x="180" y="183"/>
                  </a:lnTo>
                  <a:lnTo>
                    <a:pt x="165" y="193"/>
                  </a:lnTo>
                  <a:lnTo>
                    <a:pt x="149" y="201"/>
                  </a:lnTo>
                  <a:lnTo>
                    <a:pt x="134" y="208"/>
                  </a:lnTo>
                  <a:lnTo>
                    <a:pt x="119" y="213"/>
                  </a:lnTo>
                  <a:lnTo>
                    <a:pt x="106" y="219"/>
                  </a:lnTo>
                  <a:lnTo>
                    <a:pt x="93" y="222"/>
                  </a:lnTo>
                  <a:lnTo>
                    <a:pt x="81" y="226"/>
                  </a:lnTo>
                  <a:lnTo>
                    <a:pt x="71" y="228"/>
                  </a:lnTo>
                  <a:lnTo>
                    <a:pt x="53" y="226"/>
                  </a:lnTo>
                  <a:lnTo>
                    <a:pt x="35" y="214"/>
                  </a:lnTo>
                  <a:lnTo>
                    <a:pt x="20" y="197"/>
                  </a:lnTo>
                  <a:lnTo>
                    <a:pt x="9" y="174"/>
                  </a:lnTo>
                  <a:lnTo>
                    <a:pt x="1" y="149"/>
                  </a:lnTo>
                  <a:lnTo>
                    <a:pt x="0" y="123"/>
                  </a:lnTo>
                  <a:lnTo>
                    <a:pt x="5" y="99"/>
                  </a:lnTo>
                  <a:lnTo>
                    <a:pt x="19" y="77"/>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14" name="Freeform 74">
              <a:extLst>
                <a:ext uri="{FF2B5EF4-FFF2-40B4-BE49-F238E27FC236}">
                  <a16:creationId xmlns:a16="http://schemas.microsoft.com/office/drawing/2014/main" id="{C86965EA-314F-4A69-9633-86A6E4983750}"/>
                </a:ext>
              </a:extLst>
            </p:cNvPr>
            <p:cNvSpPr>
              <a:spLocks/>
            </p:cNvSpPr>
            <p:nvPr/>
          </p:nvSpPr>
          <p:spPr bwMode="auto">
            <a:xfrm>
              <a:off x="827" y="2992"/>
              <a:ext cx="80" cy="104"/>
            </a:xfrm>
            <a:custGeom>
              <a:avLst/>
              <a:gdLst>
                <a:gd name="T0" fmla="*/ 52 w 160"/>
                <a:gd name="T1" fmla="*/ 0 h 207"/>
                <a:gd name="T2" fmla="*/ 53 w 160"/>
                <a:gd name="T3" fmla="*/ 1 h 207"/>
                <a:gd name="T4" fmla="*/ 56 w 160"/>
                <a:gd name="T5" fmla="*/ 4 h 207"/>
                <a:gd name="T6" fmla="*/ 61 w 160"/>
                <a:gd name="T7" fmla="*/ 8 h 207"/>
                <a:gd name="T8" fmla="*/ 67 w 160"/>
                <a:gd name="T9" fmla="*/ 15 h 207"/>
                <a:gd name="T10" fmla="*/ 72 w 160"/>
                <a:gd name="T11" fmla="*/ 23 h 207"/>
                <a:gd name="T12" fmla="*/ 77 w 160"/>
                <a:gd name="T13" fmla="*/ 32 h 207"/>
                <a:gd name="T14" fmla="*/ 79 w 160"/>
                <a:gd name="T15" fmla="*/ 43 h 207"/>
                <a:gd name="T16" fmla="*/ 80 w 160"/>
                <a:gd name="T17" fmla="*/ 57 h 207"/>
                <a:gd name="T18" fmla="*/ 78 w 160"/>
                <a:gd name="T19" fmla="*/ 69 h 207"/>
                <a:gd name="T20" fmla="*/ 74 w 160"/>
                <a:gd name="T21" fmla="*/ 80 h 207"/>
                <a:gd name="T22" fmla="*/ 69 w 160"/>
                <a:gd name="T23" fmla="*/ 88 h 207"/>
                <a:gd name="T24" fmla="*/ 62 w 160"/>
                <a:gd name="T25" fmla="*/ 94 h 207"/>
                <a:gd name="T26" fmla="*/ 54 w 160"/>
                <a:gd name="T27" fmla="*/ 99 h 207"/>
                <a:gd name="T28" fmla="*/ 46 w 160"/>
                <a:gd name="T29" fmla="*/ 101 h 207"/>
                <a:gd name="T30" fmla="*/ 37 w 160"/>
                <a:gd name="T31" fmla="*/ 103 h 207"/>
                <a:gd name="T32" fmla="*/ 30 w 160"/>
                <a:gd name="T33" fmla="*/ 104 h 207"/>
                <a:gd name="T34" fmla="*/ 23 w 160"/>
                <a:gd name="T35" fmla="*/ 103 h 207"/>
                <a:gd name="T36" fmla="*/ 17 w 160"/>
                <a:gd name="T37" fmla="*/ 101 h 207"/>
                <a:gd name="T38" fmla="*/ 12 w 160"/>
                <a:gd name="T39" fmla="*/ 98 h 207"/>
                <a:gd name="T40" fmla="*/ 8 w 160"/>
                <a:gd name="T41" fmla="*/ 95 h 207"/>
                <a:gd name="T42" fmla="*/ 5 w 160"/>
                <a:gd name="T43" fmla="*/ 91 h 207"/>
                <a:gd name="T44" fmla="*/ 2 w 160"/>
                <a:gd name="T45" fmla="*/ 88 h 207"/>
                <a:gd name="T46" fmla="*/ 1 w 160"/>
                <a:gd name="T47" fmla="*/ 86 h 207"/>
                <a:gd name="T48" fmla="*/ 0 w 160"/>
                <a:gd name="T49" fmla="*/ 85 h 207"/>
                <a:gd name="T50" fmla="*/ 0 w 160"/>
                <a:gd name="T51" fmla="*/ 84 h 207"/>
                <a:gd name="T52" fmla="*/ 0 w 160"/>
                <a:gd name="T53" fmla="*/ 81 h 207"/>
                <a:gd name="T54" fmla="*/ 1 w 160"/>
                <a:gd name="T55" fmla="*/ 75 h 207"/>
                <a:gd name="T56" fmla="*/ 2 w 160"/>
                <a:gd name="T57" fmla="*/ 68 h 207"/>
                <a:gd name="T58" fmla="*/ 5 w 160"/>
                <a:gd name="T59" fmla="*/ 59 h 207"/>
                <a:gd name="T60" fmla="*/ 10 w 160"/>
                <a:gd name="T61" fmla="*/ 50 h 207"/>
                <a:gd name="T62" fmla="*/ 16 w 160"/>
                <a:gd name="T63" fmla="*/ 40 h 207"/>
                <a:gd name="T64" fmla="*/ 25 w 160"/>
                <a:gd name="T65" fmla="*/ 29 h 207"/>
                <a:gd name="T66" fmla="*/ 29 w 160"/>
                <a:gd name="T67" fmla="*/ 24 h 207"/>
                <a:gd name="T68" fmla="*/ 33 w 160"/>
                <a:gd name="T69" fmla="*/ 20 h 207"/>
                <a:gd name="T70" fmla="*/ 37 w 160"/>
                <a:gd name="T71" fmla="*/ 17 h 207"/>
                <a:gd name="T72" fmla="*/ 40 w 160"/>
                <a:gd name="T73" fmla="*/ 13 h 207"/>
                <a:gd name="T74" fmla="*/ 44 w 160"/>
                <a:gd name="T75" fmla="*/ 10 h 207"/>
                <a:gd name="T76" fmla="*/ 47 w 160"/>
                <a:gd name="T77" fmla="*/ 7 h 207"/>
                <a:gd name="T78" fmla="*/ 50 w 160"/>
                <a:gd name="T79" fmla="*/ 4 h 207"/>
                <a:gd name="T80" fmla="*/ 52 w 160"/>
                <a:gd name="T81" fmla="*/ 0 h 2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0" h="207">
                  <a:moveTo>
                    <a:pt x="103" y="0"/>
                  </a:moveTo>
                  <a:lnTo>
                    <a:pt x="106" y="2"/>
                  </a:lnTo>
                  <a:lnTo>
                    <a:pt x="112" y="7"/>
                  </a:lnTo>
                  <a:lnTo>
                    <a:pt x="122" y="16"/>
                  </a:lnTo>
                  <a:lnTo>
                    <a:pt x="133" y="29"/>
                  </a:lnTo>
                  <a:lnTo>
                    <a:pt x="144" y="45"/>
                  </a:lnTo>
                  <a:lnTo>
                    <a:pt x="153" y="64"/>
                  </a:lnTo>
                  <a:lnTo>
                    <a:pt x="158" y="86"/>
                  </a:lnTo>
                  <a:lnTo>
                    <a:pt x="160" y="113"/>
                  </a:lnTo>
                  <a:lnTo>
                    <a:pt x="156" y="138"/>
                  </a:lnTo>
                  <a:lnTo>
                    <a:pt x="148" y="159"/>
                  </a:lnTo>
                  <a:lnTo>
                    <a:pt x="137" y="175"/>
                  </a:lnTo>
                  <a:lnTo>
                    <a:pt x="123" y="188"/>
                  </a:lnTo>
                  <a:lnTo>
                    <a:pt x="108" y="197"/>
                  </a:lnTo>
                  <a:lnTo>
                    <a:pt x="92" y="202"/>
                  </a:lnTo>
                  <a:lnTo>
                    <a:pt x="74" y="206"/>
                  </a:lnTo>
                  <a:lnTo>
                    <a:pt x="59" y="207"/>
                  </a:lnTo>
                  <a:lnTo>
                    <a:pt x="46" y="206"/>
                  </a:lnTo>
                  <a:lnTo>
                    <a:pt x="34" y="201"/>
                  </a:lnTo>
                  <a:lnTo>
                    <a:pt x="24" y="196"/>
                  </a:lnTo>
                  <a:lnTo>
                    <a:pt x="16" y="189"/>
                  </a:lnTo>
                  <a:lnTo>
                    <a:pt x="9" y="182"/>
                  </a:lnTo>
                  <a:lnTo>
                    <a:pt x="3" y="176"/>
                  </a:lnTo>
                  <a:lnTo>
                    <a:pt x="1" y="171"/>
                  </a:lnTo>
                  <a:lnTo>
                    <a:pt x="0" y="170"/>
                  </a:lnTo>
                  <a:lnTo>
                    <a:pt x="0" y="168"/>
                  </a:lnTo>
                  <a:lnTo>
                    <a:pt x="0" y="161"/>
                  </a:lnTo>
                  <a:lnTo>
                    <a:pt x="1" y="150"/>
                  </a:lnTo>
                  <a:lnTo>
                    <a:pt x="4" y="136"/>
                  </a:lnTo>
                  <a:lnTo>
                    <a:pt x="10" y="118"/>
                  </a:lnTo>
                  <a:lnTo>
                    <a:pt x="19" y="100"/>
                  </a:lnTo>
                  <a:lnTo>
                    <a:pt x="32" y="79"/>
                  </a:lnTo>
                  <a:lnTo>
                    <a:pt x="49" y="57"/>
                  </a:lnTo>
                  <a:lnTo>
                    <a:pt x="57" y="48"/>
                  </a:lnTo>
                  <a:lnTo>
                    <a:pt x="65" y="40"/>
                  </a:lnTo>
                  <a:lnTo>
                    <a:pt x="73" y="33"/>
                  </a:lnTo>
                  <a:lnTo>
                    <a:pt x="80" y="26"/>
                  </a:lnTo>
                  <a:lnTo>
                    <a:pt x="87" y="19"/>
                  </a:lnTo>
                  <a:lnTo>
                    <a:pt x="93" y="13"/>
                  </a:lnTo>
                  <a:lnTo>
                    <a:pt x="99" y="7"/>
                  </a:lnTo>
                  <a:lnTo>
                    <a:pt x="103" y="0"/>
                  </a:lnTo>
                  <a:close/>
                </a:path>
              </a:pathLst>
            </a:custGeom>
            <a:solidFill>
              <a:srgbClr val="72FF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15" name="Freeform 75">
              <a:extLst>
                <a:ext uri="{FF2B5EF4-FFF2-40B4-BE49-F238E27FC236}">
                  <a16:creationId xmlns:a16="http://schemas.microsoft.com/office/drawing/2014/main" id="{018256C6-E4FF-42A6-96A6-C6E313670AA6}"/>
                </a:ext>
              </a:extLst>
            </p:cNvPr>
            <p:cNvSpPr>
              <a:spLocks/>
            </p:cNvSpPr>
            <p:nvPr/>
          </p:nvSpPr>
          <p:spPr bwMode="auto">
            <a:xfrm>
              <a:off x="821" y="3000"/>
              <a:ext cx="161" cy="180"/>
            </a:xfrm>
            <a:custGeom>
              <a:avLst/>
              <a:gdLst>
                <a:gd name="T0" fmla="*/ 148 w 322"/>
                <a:gd name="T1" fmla="*/ 12 h 360"/>
                <a:gd name="T2" fmla="*/ 151 w 322"/>
                <a:gd name="T3" fmla="*/ 25 h 360"/>
                <a:gd name="T4" fmla="*/ 141 w 322"/>
                <a:gd name="T5" fmla="*/ 39 h 360"/>
                <a:gd name="T6" fmla="*/ 126 w 322"/>
                <a:gd name="T7" fmla="*/ 54 h 360"/>
                <a:gd name="T8" fmla="*/ 110 w 322"/>
                <a:gd name="T9" fmla="*/ 63 h 360"/>
                <a:gd name="T10" fmla="*/ 89 w 322"/>
                <a:gd name="T11" fmla="*/ 74 h 360"/>
                <a:gd name="T12" fmla="*/ 83 w 322"/>
                <a:gd name="T13" fmla="*/ 75 h 360"/>
                <a:gd name="T14" fmla="*/ 91 w 322"/>
                <a:gd name="T15" fmla="*/ 42 h 360"/>
                <a:gd name="T16" fmla="*/ 85 w 322"/>
                <a:gd name="T17" fmla="*/ 23 h 360"/>
                <a:gd name="T18" fmla="*/ 83 w 322"/>
                <a:gd name="T19" fmla="*/ 47 h 360"/>
                <a:gd name="T20" fmla="*/ 70 w 322"/>
                <a:gd name="T21" fmla="*/ 77 h 360"/>
                <a:gd name="T22" fmla="*/ 60 w 322"/>
                <a:gd name="T23" fmla="*/ 85 h 360"/>
                <a:gd name="T24" fmla="*/ 50 w 322"/>
                <a:gd name="T25" fmla="*/ 94 h 360"/>
                <a:gd name="T26" fmla="*/ 52 w 322"/>
                <a:gd name="T27" fmla="*/ 96 h 360"/>
                <a:gd name="T28" fmla="*/ 66 w 322"/>
                <a:gd name="T29" fmla="*/ 92 h 360"/>
                <a:gd name="T30" fmla="*/ 93 w 322"/>
                <a:gd name="T31" fmla="*/ 82 h 360"/>
                <a:gd name="T32" fmla="*/ 107 w 322"/>
                <a:gd name="T33" fmla="*/ 76 h 360"/>
                <a:gd name="T34" fmla="*/ 110 w 322"/>
                <a:gd name="T35" fmla="*/ 86 h 360"/>
                <a:gd name="T36" fmla="*/ 111 w 322"/>
                <a:gd name="T37" fmla="*/ 120 h 360"/>
                <a:gd name="T38" fmla="*/ 108 w 322"/>
                <a:gd name="T39" fmla="*/ 124 h 360"/>
                <a:gd name="T40" fmla="*/ 96 w 322"/>
                <a:gd name="T41" fmla="*/ 124 h 360"/>
                <a:gd name="T42" fmla="*/ 69 w 322"/>
                <a:gd name="T43" fmla="*/ 122 h 360"/>
                <a:gd name="T44" fmla="*/ 34 w 322"/>
                <a:gd name="T45" fmla="*/ 118 h 360"/>
                <a:gd name="T46" fmla="*/ 8 w 322"/>
                <a:gd name="T47" fmla="*/ 116 h 360"/>
                <a:gd name="T48" fmla="*/ 0 w 322"/>
                <a:gd name="T49" fmla="*/ 117 h 360"/>
                <a:gd name="T50" fmla="*/ 4 w 322"/>
                <a:gd name="T51" fmla="*/ 122 h 360"/>
                <a:gd name="T52" fmla="*/ 23 w 322"/>
                <a:gd name="T53" fmla="*/ 127 h 360"/>
                <a:gd name="T54" fmla="*/ 52 w 322"/>
                <a:gd name="T55" fmla="*/ 131 h 360"/>
                <a:gd name="T56" fmla="*/ 78 w 322"/>
                <a:gd name="T57" fmla="*/ 133 h 360"/>
                <a:gd name="T58" fmla="*/ 94 w 322"/>
                <a:gd name="T59" fmla="*/ 136 h 360"/>
                <a:gd name="T60" fmla="*/ 108 w 322"/>
                <a:gd name="T61" fmla="*/ 140 h 360"/>
                <a:gd name="T62" fmla="*/ 117 w 322"/>
                <a:gd name="T63" fmla="*/ 133 h 360"/>
                <a:gd name="T64" fmla="*/ 119 w 322"/>
                <a:gd name="T65" fmla="*/ 96 h 360"/>
                <a:gd name="T66" fmla="*/ 123 w 322"/>
                <a:gd name="T67" fmla="*/ 68 h 360"/>
                <a:gd name="T68" fmla="*/ 136 w 322"/>
                <a:gd name="T69" fmla="*/ 59 h 360"/>
                <a:gd name="T70" fmla="*/ 137 w 322"/>
                <a:gd name="T71" fmla="*/ 134 h 360"/>
                <a:gd name="T72" fmla="*/ 130 w 322"/>
                <a:gd name="T73" fmla="*/ 166 h 360"/>
                <a:gd name="T74" fmla="*/ 115 w 322"/>
                <a:gd name="T75" fmla="*/ 168 h 360"/>
                <a:gd name="T76" fmla="*/ 107 w 322"/>
                <a:gd name="T77" fmla="*/ 165 h 360"/>
                <a:gd name="T78" fmla="*/ 103 w 322"/>
                <a:gd name="T79" fmla="*/ 178 h 360"/>
                <a:gd name="T80" fmla="*/ 121 w 322"/>
                <a:gd name="T81" fmla="*/ 180 h 360"/>
                <a:gd name="T82" fmla="*/ 144 w 322"/>
                <a:gd name="T83" fmla="*/ 175 h 360"/>
                <a:gd name="T84" fmla="*/ 151 w 322"/>
                <a:gd name="T85" fmla="*/ 155 h 360"/>
                <a:gd name="T86" fmla="*/ 150 w 322"/>
                <a:gd name="T87" fmla="*/ 129 h 360"/>
                <a:gd name="T88" fmla="*/ 149 w 322"/>
                <a:gd name="T89" fmla="*/ 85 h 360"/>
                <a:gd name="T90" fmla="*/ 152 w 322"/>
                <a:gd name="T91" fmla="*/ 41 h 360"/>
                <a:gd name="T92" fmla="*/ 161 w 322"/>
                <a:gd name="T93" fmla="*/ 26 h 360"/>
                <a:gd name="T94" fmla="*/ 157 w 322"/>
                <a:gd name="T95" fmla="*/ 3 h 3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22" h="360">
                  <a:moveTo>
                    <a:pt x="311" y="0"/>
                  </a:moveTo>
                  <a:lnTo>
                    <a:pt x="298" y="12"/>
                  </a:lnTo>
                  <a:lnTo>
                    <a:pt x="296" y="23"/>
                  </a:lnTo>
                  <a:lnTo>
                    <a:pt x="299" y="33"/>
                  </a:lnTo>
                  <a:lnTo>
                    <a:pt x="302" y="44"/>
                  </a:lnTo>
                  <a:lnTo>
                    <a:pt x="301" y="49"/>
                  </a:lnTo>
                  <a:lnTo>
                    <a:pt x="296" y="59"/>
                  </a:lnTo>
                  <a:lnTo>
                    <a:pt x="289" y="68"/>
                  </a:lnTo>
                  <a:lnTo>
                    <a:pt x="281" y="78"/>
                  </a:lnTo>
                  <a:lnTo>
                    <a:pt x="271" y="90"/>
                  </a:lnTo>
                  <a:lnTo>
                    <a:pt x="260" y="99"/>
                  </a:lnTo>
                  <a:lnTo>
                    <a:pt x="251" y="107"/>
                  </a:lnTo>
                  <a:lnTo>
                    <a:pt x="243" y="113"/>
                  </a:lnTo>
                  <a:lnTo>
                    <a:pt x="234" y="117"/>
                  </a:lnTo>
                  <a:lnTo>
                    <a:pt x="220" y="125"/>
                  </a:lnTo>
                  <a:lnTo>
                    <a:pt x="206" y="132"/>
                  </a:lnTo>
                  <a:lnTo>
                    <a:pt x="191" y="140"/>
                  </a:lnTo>
                  <a:lnTo>
                    <a:pt x="177" y="147"/>
                  </a:lnTo>
                  <a:lnTo>
                    <a:pt x="168" y="151"/>
                  </a:lnTo>
                  <a:lnTo>
                    <a:pt x="162" y="152"/>
                  </a:lnTo>
                  <a:lnTo>
                    <a:pt x="165" y="149"/>
                  </a:lnTo>
                  <a:lnTo>
                    <a:pt x="177" y="129"/>
                  </a:lnTo>
                  <a:lnTo>
                    <a:pt x="182" y="107"/>
                  </a:lnTo>
                  <a:lnTo>
                    <a:pt x="182" y="84"/>
                  </a:lnTo>
                  <a:lnTo>
                    <a:pt x="181" y="62"/>
                  </a:lnTo>
                  <a:lnTo>
                    <a:pt x="177" y="47"/>
                  </a:lnTo>
                  <a:lnTo>
                    <a:pt x="170" y="46"/>
                  </a:lnTo>
                  <a:lnTo>
                    <a:pt x="166" y="54"/>
                  </a:lnTo>
                  <a:lnTo>
                    <a:pt x="165" y="71"/>
                  </a:lnTo>
                  <a:lnTo>
                    <a:pt x="165" y="94"/>
                  </a:lnTo>
                  <a:lnTo>
                    <a:pt x="159" y="120"/>
                  </a:lnTo>
                  <a:lnTo>
                    <a:pt x="150" y="142"/>
                  </a:lnTo>
                  <a:lnTo>
                    <a:pt x="139" y="154"/>
                  </a:lnTo>
                  <a:lnTo>
                    <a:pt x="134" y="159"/>
                  </a:lnTo>
                  <a:lnTo>
                    <a:pt x="127" y="165"/>
                  </a:lnTo>
                  <a:lnTo>
                    <a:pt x="120" y="170"/>
                  </a:lnTo>
                  <a:lnTo>
                    <a:pt x="112" y="176"/>
                  </a:lnTo>
                  <a:lnTo>
                    <a:pt x="106" y="182"/>
                  </a:lnTo>
                  <a:lnTo>
                    <a:pt x="100" y="188"/>
                  </a:lnTo>
                  <a:lnTo>
                    <a:pt x="98" y="191"/>
                  </a:lnTo>
                  <a:lnTo>
                    <a:pt x="99" y="192"/>
                  </a:lnTo>
                  <a:lnTo>
                    <a:pt x="103" y="192"/>
                  </a:lnTo>
                  <a:lnTo>
                    <a:pt x="109" y="191"/>
                  </a:lnTo>
                  <a:lnTo>
                    <a:pt x="120" y="188"/>
                  </a:lnTo>
                  <a:lnTo>
                    <a:pt x="132" y="184"/>
                  </a:lnTo>
                  <a:lnTo>
                    <a:pt x="147" y="178"/>
                  </a:lnTo>
                  <a:lnTo>
                    <a:pt x="165" y="172"/>
                  </a:lnTo>
                  <a:lnTo>
                    <a:pt x="185" y="163"/>
                  </a:lnTo>
                  <a:lnTo>
                    <a:pt x="210" y="154"/>
                  </a:lnTo>
                  <a:lnTo>
                    <a:pt x="212" y="153"/>
                  </a:lnTo>
                  <a:lnTo>
                    <a:pt x="214" y="152"/>
                  </a:lnTo>
                  <a:lnTo>
                    <a:pt x="217" y="152"/>
                  </a:lnTo>
                  <a:lnTo>
                    <a:pt x="219" y="151"/>
                  </a:lnTo>
                  <a:lnTo>
                    <a:pt x="219" y="172"/>
                  </a:lnTo>
                  <a:lnTo>
                    <a:pt x="220" y="199"/>
                  </a:lnTo>
                  <a:lnTo>
                    <a:pt x="221" y="224"/>
                  </a:lnTo>
                  <a:lnTo>
                    <a:pt x="221" y="239"/>
                  </a:lnTo>
                  <a:lnTo>
                    <a:pt x="221" y="243"/>
                  </a:lnTo>
                  <a:lnTo>
                    <a:pt x="219" y="246"/>
                  </a:lnTo>
                  <a:lnTo>
                    <a:pt x="215" y="248"/>
                  </a:lnTo>
                  <a:lnTo>
                    <a:pt x="211" y="249"/>
                  </a:lnTo>
                  <a:lnTo>
                    <a:pt x="203" y="249"/>
                  </a:lnTo>
                  <a:lnTo>
                    <a:pt x="191" y="248"/>
                  </a:lnTo>
                  <a:lnTo>
                    <a:pt x="177" y="246"/>
                  </a:lnTo>
                  <a:lnTo>
                    <a:pt x="159" y="245"/>
                  </a:lnTo>
                  <a:lnTo>
                    <a:pt x="138" y="244"/>
                  </a:lnTo>
                  <a:lnTo>
                    <a:pt x="115" y="242"/>
                  </a:lnTo>
                  <a:lnTo>
                    <a:pt x="91" y="239"/>
                  </a:lnTo>
                  <a:lnTo>
                    <a:pt x="68" y="236"/>
                  </a:lnTo>
                  <a:lnTo>
                    <a:pt x="46" y="235"/>
                  </a:lnTo>
                  <a:lnTo>
                    <a:pt x="29" y="233"/>
                  </a:lnTo>
                  <a:lnTo>
                    <a:pt x="15" y="231"/>
                  </a:lnTo>
                  <a:lnTo>
                    <a:pt x="7" y="231"/>
                  </a:lnTo>
                  <a:lnTo>
                    <a:pt x="2" y="233"/>
                  </a:lnTo>
                  <a:lnTo>
                    <a:pt x="0" y="234"/>
                  </a:lnTo>
                  <a:lnTo>
                    <a:pt x="0" y="237"/>
                  </a:lnTo>
                  <a:lnTo>
                    <a:pt x="2" y="239"/>
                  </a:lnTo>
                  <a:lnTo>
                    <a:pt x="8" y="243"/>
                  </a:lnTo>
                  <a:lnTo>
                    <a:pt x="16" y="248"/>
                  </a:lnTo>
                  <a:lnTo>
                    <a:pt x="29" y="251"/>
                  </a:lnTo>
                  <a:lnTo>
                    <a:pt x="45" y="254"/>
                  </a:lnTo>
                  <a:lnTo>
                    <a:pt x="63" y="257"/>
                  </a:lnTo>
                  <a:lnTo>
                    <a:pt x="83" y="259"/>
                  </a:lnTo>
                  <a:lnTo>
                    <a:pt x="103" y="261"/>
                  </a:lnTo>
                  <a:lnTo>
                    <a:pt x="122" y="262"/>
                  </a:lnTo>
                  <a:lnTo>
                    <a:pt x="139" y="264"/>
                  </a:lnTo>
                  <a:lnTo>
                    <a:pt x="156" y="265"/>
                  </a:lnTo>
                  <a:lnTo>
                    <a:pt x="168" y="267"/>
                  </a:lnTo>
                  <a:lnTo>
                    <a:pt x="179" y="268"/>
                  </a:lnTo>
                  <a:lnTo>
                    <a:pt x="188" y="271"/>
                  </a:lnTo>
                  <a:lnTo>
                    <a:pt x="197" y="274"/>
                  </a:lnTo>
                  <a:lnTo>
                    <a:pt x="206" y="276"/>
                  </a:lnTo>
                  <a:lnTo>
                    <a:pt x="215" y="279"/>
                  </a:lnTo>
                  <a:lnTo>
                    <a:pt x="223" y="277"/>
                  </a:lnTo>
                  <a:lnTo>
                    <a:pt x="229" y="274"/>
                  </a:lnTo>
                  <a:lnTo>
                    <a:pt x="234" y="265"/>
                  </a:lnTo>
                  <a:lnTo>
                    <a:pt x="236" y="250"/>
                  </a:lnTo>
                  <a:lnTo>
                    <a:pt x="237" y="221"/>
                  </a:lnTo>
                  <a:lnTo>
                    <a:pt x="238" y="191"/>
                  </a:lnTo>
                  <a:lnTo>
                    <a:pt x="238" y="162"/>
                  </a:lnTo>
                  <a:lnTo>
                    <a:pt x="238" y="140"/>
                  </a:lnTo>
                  <a:lnTo>
                    <a:pt x="246" y="135"/>
                  </a:lnTo>
                  <a:lnTo>
                    <a:pt x="255" y="129"/>
                  </a:lnTo>
                  <a:lnTo>
                    <a:pt x="263" y="123"/>
                  </a:lnTo>
                  <a:lnTo>
                    <a:pt x="271" y="117"/>
                  </a:lnTo>
                  <a:lnTo>
                    <a:pt x="269" y="155"/>
                  </a:lnTo>
                  <a:lnTo>
                    <a:pt x="272" y="211"/>
                  </a:lnTo>
                  <a:lnTo>
                    <a:pt x="273" y="268"/>
                  </a:lnTo>
                  <a:lnTo>
                    <a:pt x="272" y="311"/>
                  </a:lnTo>
                  <a:lnTo>
                    <a:pt x="267" y="324"/>
                  </a:lnTo>
                  <a:lnTo>
                    <a:pt x="260" y="332"/>
                  </a:lnTo>
                  <a:lnTo>
                    <a:pt x="251" y="336"/>
                  </a:lnTo>
                  <a:lnTo>
                    <a:pt x="241" y="336"/>
                  </a:lnTo>
                  <a:lnTo>
                    <a:pt x="230" y="335"/>
                  </a:lnTo>
                  <a:lnTo>
                    <a:pt x="221" y="334"/>
                  </a:lnTo>
                  <a:lnTo>
                    <a:pt x="215" y="332"/>
                  </a:lnTo>
                  <a:lnTo>
                    <a:pt x="213" y="330"/>
                  </a:lnTo>
                  <a:lnTo>
                    <a:pt x="204" y="341"/>
                  </a:lnTo>
                  <a:lnTo>
                    <a:pt x="203" y="349"/>
                  </a:lnTo>
                  <a:lnTo>
                    <a:pt x="206" y="355"/>
                  </a:lnTo>
                  <a:lnTo>
                    <a:pt x="215" y="358"/>
                  </a:lnTo>
                  <a:lnTo>
                    <a:pt x="228" y="360"/>
                  </a:lnTo>
                  <a:lnTo>
                    <a:pt x="242" y="360"/>
                  </a:lnTo>
                  <a:lnTo>
                    <a:pt x="258" y="358"/>
                  </a:lnTo>
                  <a:lnTo>
                    <a:pt x="274" y="356"/>
                  </a:lnTo>
                  <a:lnTo>
                    <a:pt x="287" y="350"/>
                  </a:lnTo>
                  <a:lnTo>
                    <a:pt x="295" y="340"/>
                  </a:lnTo>
                  <a:lnTo>
                    <a:pt x="299" y="325"/>
                  </a:lnTo>
                  <a:lnTo>
                    <a:pt x="301" y="309"/>
                  </a:lnTo>
                  <a:lnTo>
                    <a:pt x="301" y="291"/>
                  </a:lnTo>
                  <a:lnTo>
                    <a:pt x="299" y="274"/>
                  </a:lnTo>
                  <a:lnTo>
                    <a:pt x="299" y="258"/>
                  </a:lnTo>
                  <a:lnTo>
                    <a:pt x="299" y="244"/>
                  </a:lnTo>
                  <a:lnTo>
                    <a:pt x="299" y="213"/>
                  </a:lnTo>
                  <a:lnTo>
                    <a:pt x="298" y="170"/>
                  </a:lnTo>
                  <a:lnTo>
                    <a:pt x="296" y="127"/>
                  </a:lnTo>
                  <a:lnTo>
                    <a:pt x="294" y="94"/>
                  </a:lnTo>
                  <a:lnTo>
                    <a:pt x="304" y="82"/>
                  </a:lnTo>
                  <a:lnTo>
                    <a:pt x="313" y="70"/>
                  </a:lnTo>
                  <a:lnTo>
                    <a:pt x="318" y="60"/>
                  </a:lnTo>
                  <a:lnTo>
                    <a:pt x="321" y="52"/>
                  </a:lnTo>
                  <a:lnTo>
                    <a:pt x="322" y="36"/>
                  </a:lnTo>
                  <a:lnTo>
                    <a:pt x="319" y="18"/>
                  </a:lnTo>
                  <a:lnTo>
                    <a:pt x="313" y="6"/>
                  </a:lnTo>
                  <a:lnTo>
                    <a:pt x="3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16" name="Freeform 76">
              <a:extLst>
                <a:ext uri="{FF2B5EF4-FFF2-40B4-BE49-F238E27FC236}">
                  <a16:creationId xmlns:a16="http://schemas.microsoft.com/office/drawing/2014/main" id="{90DCF0DB-FA07-4C93-9036-367492749295}"/>
                </a:ext>
              </a:extLst>
            </p:cNvPr>
            <p:cNvSpPr>
              <a:spLocks/>
            </p:cNvSpPr>
            <p:nvPr/>
          </p:nvSpPr>
          <p:spPr bwMode="auto">
            <a:xfrm>
              <a:off x="789" y="2908"/>
              <a:ext cx="178" cy="189"/>
            </a:xfrm>
            <a:custGeom>
              <a:avLst/>
              <a:gdLst>
                <a:gd name="T0" fmla="*/ 164 w 354"/>
                <a:gd name="T1" fmla="*/ 31 h 378"/>
                <a:gd name="T2" fmla="*/ 161 w 354"/>
                <a:gd name="T3" fmla="*/ 68 h 378"/>
                <a:gd name="T4" fmla="*/ 149 w 354"/>
                <a:gd name="T5" fmla="*/ 62 h 378"/>
                <a:gd name="T6" fmla="*/ 136 w 354"/>
                <a:gd name="T7" fmla="*/ 58 h 378"/>
                <a:gd name="T8" fmla="*/ 127 w 354"/>
                <a:gd name="T9" fmla="*/ 57 h 378"/>
                <a:gd name="T10" fmla="*/ 110 w 354"/>
                <a:gd name="T11" fmla="*/ 56 h 378"/>
                <a:gd name="T12" fmla="*/ 87 w 354"/>
                <a:gd name="T13" fmla="*/ 56 h 378"/>
                <a:gd name="T14" fmla="*/ 65 w 354"/>
                <a:gd name="T15" fmla="*/ 57 h 378"/>
                <a:gd name="T16" fmla="*/ 46 w 354"/>
                <a:gd name="T17" fmla="*/ 57 h 378"/>
                <a:gd name="T18" fmla="*/ 32 w 354"/>
                <a:gd name="T19" fmla="*/ 60 h 378"/>
                <a:gd name="T20" fmla="*/ 13 w 354"/>
                <a:gd name="T21" fmla="*/ 75 h 378"/>
                <a:gd name="T22" fmla="*/ 1 w 354"/>
                <a:gd name="T23" fmla="*/ 102 h 378"/>
                <a:gd name="T24" fmla="*/ 5 w 354"/>
                <a:gd name="T25" fmla="*/ 138 h 378"/>
                <a:gd name="T26" fmla="*/ 16 w 354"/>
                <a:gd name="T27" fmla="*/ 154 h 378"/>
                <a:gd name="T28" fmla="*/ 18 w 354"/>
                <a:gd name="T29" fmla="*/ 146 h 378"/>
                <a:gd name="T30" fmla="*/ 11 w 354"/>
                <a:gd name="T31" fmla="*/ 112 h 378"/>
                <a:gd name="T32" fmla="*/ 27 w 354"/>
                <a:gd name="T33" fmla="*/ 79 h 378"/>
                <a:gd name="T34" fmla="*/ 55 w 354"/>
                <a:gd name="T35" fmla="*/ 69 h 378"/>
                <a:gd name="T36" fmla="*/ 79 w 354"/>
                <a:gd name="T37" fmla="*/ 67 h 378"/>
                <a:gd name="T38" fmla="*/ 92 w 354"/>
                <a:gd name="T39" fmla="*/ 72 h 378"/>
                <a:gd name="T40" fmla="*/ 77 w 354"/>
                <a:gd name="T41" fmla="*/ 86 h 378"/>
                <a:gd name="T42" fmla="*/ 55 w 354"/>
                <a:gd name="T43" fmla="*/ 112 h 378"/>
                <a:gd name="T44" fmla="*/ 38 w 354"/>
                <a:gd name="T45" fmla="*/ 140 h 378"/>
                <a:gd name="T46" fmla="*/ 34 w 354"/>
                <a:gd name="T47" fmla="*/ 159 h 378"/>
                <a:gd name="T48" fmla="*/ 40 w 354"/>
                <a:gd name="T49" fmla="*/ 172 h 378"/>
                <a:gd name="T50" fmla="*/ 54 w 354"/>
                <a:gd name="T51" fmla="*/ 186 h 378"/>
                <a:gd name="T52" fmla="*/ 69 w 354"/>
                <a:gd name="T53" fmla="*/ 189 h 378"/>
                <a:gd name="T54" fmla="*/ 74 w 354"/>
                <a:gd name="T55" fmla="*/ 188 h 378"/>
                <a:gd name="T56" fmla="*/ 61 w 354"/>
                <a:gd name="T57" fmla="*/ 184 h 378"/>
                <a:gd name="T58" fmla="*/ 48 w 354"/>
                <a:gd name="T59" fmla="*/ 171 h 378"/>
                <a:gd name="T60" fmla="*/ 42 w 354"/>
                <a:gd name="T61" fmla="*/ 159 h 378"/>
                <a:gd name="T62" fmla="*/ 48 w 354"/>
                <a:gd name="T63" fmla="*/ 138 h 378"/>
                <a:gd name="T64" fmla="*/ 63 w 354"/>
                <a:gd name="T65" fmla="*/ 114 h 378"/>
                <a:gd name="T66" fmla="*/ 81 w 354"/>
                <a:gd name="T67" fmla="*/ 95 h 378"/>
                <a:gd name="T68" fmla="*/ 94 w 354"/>
                <a:gd name="T69" fmla="*/ 82 h 378"/>
                <a:gd name="T70" fmla="*/ 105 w 354"/>
                <a:gd name="T71" fmla="*/ 74 h 378"/>
                <a:gd name="T72" fmla="*/ 115 w 354"/>
                <a:gd name="T73" fmla="*/ 68 h 378"/>
                <a:gd name="T74" fmla="*/ 121 w 354"/>
                <a:gd name="T75" fmla="*/ 68 h 378"/>
                <a:gd name="T76" fmla="*/ 137 w 354"/>
                <a:gd name="T77" fmla="*/ 70 h 378"/>
                <a:gd name="T78" fmla="*/ 154 w 354"/>
                <a:gd name="T79" fmla="*/ 77 h 378"/>
                <a:gd name="T80" fmla="*/ 165 w 354"/>
                <a:gd name="T81" fmla="*/ 84 h 378"/>
                <a:gd name="T82" fmla="*/ 175 w 354"/>
                <a:gd name="T83" fmla="*/ 85 h 378"/>
                <a:gd name="T84" fmla="*/ 176 w 354"/>
                <a:gd name="T85" fmla="*/ 79 h 378"/>
                <a:gd name="T86" fmla="*/ 173 w 354"/>
                <a:gd name="T87" fmla="*/ 76 h 378"/>
                <a:gd name="T88" fmla="*/ 174 w 354"/>
                <a:gd name="T89" fmla="*/ 64 h 378"/>
                <a:gd name="T90" fmla="*/ 178 w 354"/>
                <a:gd name="T91" fmla="*/ 23 h 378"/>
                <a:gd name="T92" fmla="*/ 166 w 354"/>
                <a:gd name="T93" fmla="*/ 0 h 3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54" h="378">
                  <a:moveTo>
                    <a:pt x="331" y="0"/>
                  </a:moveTo>
                  <a:lnTo>
                    <a:pt x="328" y="18"/>
                  </a:lnTo>
                  <a:lnTo>
                    <a:pt x="327" y="61"/>
                  </a:lnTo>
                  <a:lnTo>
                    <a:pt x="328" y="108"/>
                  </a:lnTo>
                  <a:lnTo>
                    <a:pt x="329" y="139"/>
                  </a:lnTo>
                  <a:lnTo>
                    <a:pt x="321" y="135"/>
                  </a:lnTo>
                  <a:lnTo>
                    <a:pt x="313" y="131"/>
                  </a:lnTo>
                  <a:lnTo>
                    <a:pt x="304" y="128"/>
                  </a:lnTo>
                  <a:lnTo>
                    <a:pt x="296" y="124"/>
                  </a:lnTo>
                  <a:lnTo>
                    <a:pt x="286" y="121"/>
                  </a:lnTo>
                  <a:lnTo>
                    <a:pt x="280" y="119"/>
                  </a:lnTo>
                  <a:lnTo>
                    <a:pt x="271" y="116"/>
                  </a:lnTo>
                  <a:lnTo>
                    <a:pt x="266" y="115"/>
                  </a:lnTo>
                  <a:lnTo>
                    <a:pt x="260" y="114"/>
                  </a:lnTo>
                  <a:lnTo>
                    <a:pt x="253" y="113"/>
                  </a:lnTo>
                  <a:lnTo>
                    <a:pt x="243" y="113"/>
                  </a:lnTo>
                  <a:lnTo>
                    <a:pt x="231" y="112"/>
                  </a:lnTo>
                  <a:lnTo>
                    <a:pt x="219" y="112"/>
                  </a:lnTo>
                  <a:lnTo>
                    <a:pt x="204" y="112"/>
                  </a:lnTo>
                  <a:lnTo>
                    <a:pt x="189" y="112"/>
                  </a:lnTo>
                  <a:lnTo>
                    <a:pt x="174" y="112"/>
                  </a:lnTo>
                  <a:lnTo>
                    <a:pt x="159" y="112"/>
                  </a:lnTo>
                  <a:lnTo>
                    <a:pt x="143" y="112"/>
                  </a:lnTo>
                  <a:lnTo>
                    <a:pt x="129" y="113"/>
                  </a:lnTo>
                  <a:lnTo>
                    <a:pt x="115" y="113"/>
                  </a:lnTo>
                  <a:lnTo>
                    <a:pt x="102" y="114"/>
                  </a:lnTo>
                  <a:lnTo>
                    <a:pt x="92" y="114"/>
                  </a:lnTo>
                  <a:lnTo>
                    <a:pt x="83" y="115"/>
                  </a:lnTo>
                  <a:lnTo>
                    <a:pt x="76" y="116"/>
                  </a:lnTo>
                  <a:lnTo>
                    <a:pt x="64" y="120"/>
                  </a:lnTo>
                  <a:lnTo>
                    <a:pt x="50" y="127"/>
                  </a:lnTo>
                  <a:lnTo>
                    <a:pt x="38" y="137"/>
                  </a:lnTo>
                  <a:lnTo>
                    <a:pt x="26" y="150"/>
                  </a:lnTo>
                  <a:lnTo>
                    <a:pt x="15" y="165"/>
                  </a:lnTo>
                  <a:lnTo>
                    <a:pt x="7" y="183"/>
                  </a:lnTo>
                  <a:lnTo>
                    <a:pt x="1" y="204"/>
                  </a:lnTo>
                  <a:lnTo>
                    <a:pt x="0" y="228"/>
                  </a:lnTo>
                  <a:lnTo>
                    <a:pt x="3" y="256"/>
                  </a:lnTo>
                  <a:lnTo>
                    <a:pt x="9" y="276"/>
                  </a:lnTo>
                  <a:lnTo>
                    <a:pt x="16" y="292"/>
                  </a:lnTo>
                  <a:lnTo>
                    <a:pt x="24" y="303"/>
                  </a:lnTo>
                  <a:lnTo>
                    <a:pt x="31" y="307"/>
                  </a:lnTo>
                  <a:lnTo>
                    <a:pt x="37" y="306"/>
                  </a:lnTo>
                  <a:lnTo>
                    <a:pt x="38" y="302"/>
                  </a:lnTo>
                  <a:lnTo>
                    <a:pt x="35" y="291"/>
                  </a:lnTo>
                  <a:lnTo>
                    <a:pt x="26" y="269"/>
                  </a:lnTo>
                  <a:lnTo>
                    <a:pt x="20" y="249"/>
                  </a:lnTo>
                  <a:lnTo>
                    <a:pt x="22" y="223"/>
                  </a:lnTo>
                  <a:lnTo>
                    <a:pt x="30" y="189"/>
                  </a:lnTo>
                  <a:lnTo>
                    <a:pt x="39" y="170"/>
                  </a:lnTo>
                  <a:lnTo>
                    <a:pt x="53" y="158"/>
                  </a:lnTo>
                  <a:lnTo>
                    <a:pt x="70" y="148"/>
                  </a:lnTo>
                  <a:lnTo>
                    <a:pt x="90" y="142"/>
                  </a:lnTo>
                  <a:lnTo>
                    <a:pt x="109" y="138"/>
                  </a:lnTo>
                  <a:lnTo>
                    <a:pt x="129" y="136"/>
                  </a:lnTo>
                  <a:lnTo>
                    <a:pt x="145" y="135"/>
                  </a:lnTo>
                  <a:lnTo>
                    <a:pt x="157" y="133"/>
                  </a:lnTo>
                  <a:lnTo>
                    <a:pt x="174" y="132"/>
                  </a:lnTo>
                  <a:lnTo>
                    <a:pt x="182" y="137"/>
                  </a:lnTo>
                  <a:lnTo>
                    <a:pt x="182" y="144"/>
                  </a:lnTo>
                  <a:lnTo>
                    <a:pt x="174" y="153"/>
                  </a:lnTo>
                  <a:lnTo>
                    <a:pt x="166" y="160"/>
                  </a:lnTo>
                  <a:lnTo>
                    <a:pt x="154" y="171"/>
                  </a:lnTo>
                  <a:lnTo>
                    <a:pt x="140" y="188"/>
                  </a:lnTo>
                  <a:lnTo>
                    <a:pt x="125" y="205"/>
                  </a:lnTo>
                  <a:lnTo>
                    <a:pt x="110" y="223"/>
                  </a:lnTo>
                  <a:lnTo>
                    <a:pt x="95" y="243"/>
                  </a:lnTo>
                  <a:lnTo>
                    <a:pt x="84" y="262"/>
                  </a:lnTo>
                  <a:lnTo>
                    <a:pt x="75" y="280"/>
                  </a:lnTo>
                  <a:lnTo>
                    <a:pt x="70" y="294"/>
                  </a:lnTo>
                  <a:lnTo>
                    <a:pt x="67" y="305"/>
                  </a:lnTo>
                  <a:lnTo>
                    <a:pt x="67" y="317"/>
                  </a:lnTo>
                  <a:lnTo>
                    <a:pt x="69" y="326"/>
                  </a:lnTo>
                  <a:lnTo>
                    <a:pt x="72" y="335"/>
                  </a:lnTo>
                  <a:lnTo>
                    <a:pt x="79" y="344"/>
                  </a:lnTo>
                  <a:lnTo>
                    <a:pt x="87" y="353"/>
                  </a:lnTo>
                  <a:lnTo>
                    <a:pt x="96" y="363"/>
                  </a:lnTo>
                  <a:lnTo>
                    <a:pt x="107" y="371"/>
                  </a:lnTo>
                  <a:lnTo>
                    <a:pt x="118" y="375"/>
                  </a:lnTo>
                  <a:lnTo>
                    <a:pt x="129" y="378"/>
                  </a:lnTo>
                  <a:lnTo>
                    <a:pt x="138" y="378"/>
                  </a:lnTo>
                  <a:lnTo>
                    <a:pt x="145" y="378"/>
                  </a:lnTo>
                  <a:lnTo>
                    <a:pt x="148" y="376"/>
                  </a:lnTo>
                  <a:lnTo>
                    <a:pt x="148" y="375"/>
                  </a:lnTo>
                  <a:lnTo>
                    <a:pt x="141" y="375"/>
                  </a:lnTo>
                  <a:lnTo>
                    <a:pt x="132" y="374"/>
                  </a:lnTo>
                  <a:lnTo>
                    <a:pt x="122" y="368"/>
                  </a:lnTo>
                  <a:lnTo>
                    <a:pt x="113" y="360"/>
                  </a:lnTo>
                  <a:lnTo>
                    <a:pt x="103" y="351"/>
                  </a:lnTo>
                  <a:lnTo>
                    <a:pt x="95" y="341"/>
                  </a:lnTo>
                  <a:lnTo>
                    <a:pt x="90" y="332"/>
                  </a:lnTo>
                  <a:lnTo>
                    <a:pt x="85" y="322"/>
                  </a:lnTo>
                  <a:lnTo>
                    <a:pt x="83" y="317"/>
                  </a:lnTo>
                  <a:lnTo>
                    <a:pt x="83" y="306"/>
                  </a:lnTo>
                  <a:lnTo>
                    <a:pt x="87" y="292"/>
                  </a:lnTo>
                  <a:lnTo>
                    <a:pt x="96" y="275"/>
                  </a:lnTo>
                  <a:lnTo>
                    <a:pt x="108" y="253"/>
                  </a:lnTo>
                  <a:lnTo>
                    <a:pt x="116" y="241"/>
                  </a:lnTo>
                  <a:lnTo>
                    <a:pt x="125" y="227"/>
                  </a:lnTo>
                  <a:lnTo>
                    <a:pt x="137" y="214"/>
                  </a:lnTo>
                  <a:lnTo>
                    <a:pt x="149" y="201"/>
                  </a:lnTo>
                  <a:lnTo>
                    <a:pt x="161" y="190"/>
                  </a:lnTo>
                  <a:lnTo>
                    <a:pt x="172" y="180"/>
                  </a:lnTo>
                  <a:lnTo>
                    <a:pt x="181" y="170"/>
                  </a:lnTo>
                  <a:lnTo>
                    <a:pt x="187" y="163"/>
                  </a:lnTo>
                  <a:lnTo>
                    <a:pt x="193" y="158"/>
                  </a:lnTo>
                  <a:lnTo>
                    <a:pt x="200" y="153"/>
                  </a:lnTo>
                  <a:lnTo>
                    <a:pt x="208" y="147"/>
                  </a:lnTo>
                  <a:lnTo>
                    <a:pt x="216" y="143"/>
                  </a:lnTo>
                  <a:lnTo>
                    <a:pt x="223" y="139"/>
                  </a:lnTo>
                  <a:lnTo>
                    <a:pt x="229" y="136"/>
                  </a:lnTo>
                  <a:lnTo>
                    <a:pt x="233" y="135"/>
                  </a:lnTo>
                  <a:lnTo>
                    <a:pt x="235" y="133"/>
                  </a:lnTo>
                  <a:lnTo>
                    <a:pt x="240" y="135"/>
                  </a:lnTo>
                  <a:lnTo>
                    <a:pt x="250" y="136"/>
                  </a:lnTo>
                  <a:lnTo>
                    <a:pt x="261" y="138"/>
                  </a:lnTo>
                  <a:lnTo>
                    <a:pt x="273" y="140"/>
                  </a:lnTo>
                  <a:lnTo>
                    <a:pt x="285" y="145"/>
                  </a:lnTo>
                  <a:lnTo>
                    <a:pt x="297" y="148"/>
                  </a:lnTo>
                  <a:lnTo>
                    <a:pt x="307" y="153"/>
                  </a:lnTo>
                  <a:lnTo>
                    <a:pt x="314" y="159"/>
                  </a:lnTo>
                  <a:lnTo>
                    <a:pt x="320" y="163"/>
                  </a:lnTo>
                  <a:lnTo>
                    <a:pt x="328" y="167"/>
                  </a:lnTo>
                  <a:lnTo>
                    <a:pt x="335" y="169"/>
                  </a:lnTo>
                  <a:lnTo>
                    <a:pt x="343" y="170"/>
                  </a:lnTo>
                  <a:lnTo>
                    <a:pt x="349" y="169"/>
                  </a:lnTo>
                  <a:lnTo>
                    <a:pt x="352" y="167"/>
                  </a:lnTo>
                  <a:lnTo>
                    <a:pt x="353" y="162"/>
                  </a:lnTo>
                  <a:lnTo>
                    <a:pt x="350" y="157"/>
                  </a:lnTo>
                  <a:lnTo>
                    <a:pt x="349" y="155"/>
                  </a:lnTo>
                  <a:lnTo>
                    <a:pt x="347" y="153"/>
                  </a:lnTo>
                  <a:lnTo>
                    <a:pt x="345" y="152"/>
                  </a:lnTo>
                  <a:lnTo>
                    <a:pt x="344" y="151"/>
                  </a:lnTo>
                  <a:lnTo>
                    <a:pt x="345" y="143"/>
                  </a:lnTo>
                  <a:lnTo>
                    <a:pt x="347" y="128"/>
                  </a:lnTo>
                  <a:lnTo>
                    <a:pt x="351" y="108"/>
                  </a:lnTo>
                  <a:lnTo>
                    <a:pt x="354" y="82"/>
                  </a:lnTo>
                  <a:lnTo>
                    <a:pt x="354" y="46"/>
                  </a:lnTo>
                  <a:lnTo>
                    <a:pt x="347" y="22"/>
                  </a:lnTo>
                  <a:lnTo>
                    <a:pt x="339" y="7"/>
                  </a:lnTo>
                  <a:lnTo>
                    <a:pt x="3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17" name="Freeform 77">
              <a:extLst>
                <a:ext uri="{FF2B5EF4-FFF2-40B4-BE49-F238E27FC236}">
                  <a16:creationId xmlns:a16="http://schemas.microsoft.com/office/drawing/2014/main" id="{F5F225BB-EC79-4DEB-9FA7-1140686D0B68}"/>
                </a:ext>
              </a:extLst>
            </p:cNvPr>
            <p:cNvSpPr>
              <a:spLocks/>
            </p:cNvSpPr>
            <p:nvPr/>
          </p:nvSpPr>
          <p:spPr bwMode="auto">
            <a:xfrm>
              <a:off x="799" y="2664"/>
              <a:ext cx="181" cy="216"/>
            </a:xfrm>
            <a:custGeom>
              <a:avLst/>
              <a:gdLst>
                <a:gd name="T0" fmla="*/ 155 w 364"/>
                <a:gd name="T1" fmla="*/ 135 h 432"/>
                <a:gd name="T2" fmla="*/ 145 w 364"/>
                <a:gd name="T3" fmla="*/ 127 h 432"/>
                <a:gd name="T4" fmla="*/ 132 w 364"/>
                <a:gd name="T5" fmla="*/ 122 h 432"/>
                <a:gd name="T6" fmla="*/ 133 w 364"/>
                <a:gd name="T7" fmla="*/ 119 h 432"/>
                <a:gd name="T8" fmla="*/ 135 w 364"/>
                <a:gd name="T9" fmla="*/ 92 h 432"/>
                <a:gd name="T10" fmla="*/ 137 w 364"/>
                <a:gd name="T11" fmla="*/ 72 h 432"/>
                <a:gd name="T12" fmla="*/ 151 w 364"/>
                <a:gd name="T13" fmla="*/ 59 h 432"/>
                <a:gd name="T14" fmla="*/ 152 w 364"/>
                <a:gd name="T15" fmla="*/ 97 h 432"/>
                <a:gd name="T16" fmla="*/ 157 w 364"/>
                <a:gd name="T17" fmla="*/ 120 h 432"/>
                <a:gd name="T18" fmla="*/ 164 w 364"/>
                <a:gd name="T19" fmla="*/ 90 h 432"/>
                <a:gd name="T20" fmla="*/ 165 w 364"/>
                <a:gd name="T21" fmla="*/ 44 h 432"/>
                <a:gd name="T22" fmla="*/ 178 w 364"/>
                <a:gd name="T23" fmla="*/ 23 h 432"/>
                <a:gd name="T24" fmla="*/ 174 w 364"/>
                <a:gd name="T25" fmla="*/ 2 h 432"/>
                <a:gd name="T26" fmla="*/ 170 w 364"/>
                <a:gd name="T27" fmla="*/ 8 h 432"/>
                <a:gd name="T28" fmla="*/ 166 w 364"/>
                <a:gd name="T29" fmla="*/ 26 h 432"/>
                <a:gd name="T30" fmla="*/ 154 w 364"/>
                <a:gd name="T31" fmla="*/ 41 h 432"/>
                <a:gd name="T32" fmla="*/ 138 w 364"/>
                <a:gd name="T33" fmla="*/ 57 h 432"/>
                <a:gd name="T34" fmla="*/ 128 w 364"/>
                <a:gd name="T35" fmla="*/ 65 h 432"/>
                <a:gd name="T36" fmla="*/ 115 w 364"/>
                <a:gd name="T37" fmla="*/ 77 h 432"/>
                <a:gd name="T38" fmla="*/ 104 w 364"/>
                <a:gd name="T39" fmla="*/ 88 h 432"/>
                <a:gd name="T40" fmla="*/ 101 w 364"/>
                <a:gd name="T41" fmla="*/ 92 h 432"/>
                <a:gd name="T42" fmla="*/ 108 w 364"/>
                <a:gd name="T43" fmla="*/ 90 h 432"/>
                <a:gd name="T44" fmla="*/ 118 w 364"/>
                <a:gd name="T45" fmla="*/ 85 h 432"/>
                <a:gd name="T46" fmla="*/ 126 w 364"/>
                <a:gd name="T47" fmla="*/ 88 h 432"/>
                <a:gd name="T48" fmla="*/ 125 w 364"/>
                <a:gd name="T49" fmla="*/ 107 h 432"/>
                <a:gd name="T50" fmla="*/ 122 w 364"/>
                <a:gd name="T51" fmla="*/ 121 h 432"/>
                <a:gd name="T52" fmla="*/ 120 w 364"/>
                <a:gd name="T53" fmla="*/ 121 h 432"/>
                <a:gd name="T54" fmla="*/ 97 w 364"/>
                <a:gd name="T55" fmla="*/ 123 h 432"/>
                <a:gd name="T56" fmla="*/ 80 w 364"/>
                <a:gd name="T57" fmla="*/ 129 h 432"/>
                <a:gd name="T58" fmla="*/ 65 w 364"/>
                <a:gd name="T59" fmla="*/ 133 h 432"/>
                <a:gd name="T60" fmla="*/ 37 w 364"/>
                <a:gd name="T61" fmla="*/ 142 h 432"/>
                <a:gd name="T62" fmla="*/ 12 w 364"/>
                <a:gd name="T63" fmla="*/ 153 h 432"/>
                <a:gd name="T64" fmla="*/ 3 w 364"/>
                <a:gd name="T65" fmla="*/ 164 h 432"/>
                <a:gd name="T66" fmla="*/ 0 w 364"/>
                <a:gd name="T67" fmla="*/ 184 h 432"/>
                <a:gd name="T68" fmla="*/ 10 w 364"/>
                <a:gd name="T69" fmla="*/ 169 h 432"/>
                <a:gd name="T70" fmla="*/ 18 w 364"/>
                <a:gd name="T71" fmla="*/ 161 h 432"/>
                <a:gd name="T72" fmla="*/ 33 w 364"/>
                <a:gd name="T73" fmla="*/ 153 h 432"/>
                <a:gd name="T74" fmla="*/ 54 w 364"/>
                <a:gd name="T75" fmla="*/ 148 h 432"/>
                <a:gd name="T76" fmla="*/ 71 w 364"/>
                <a:gd name="T77" fmla="*/ 141 h 432"/>
                <a:gd name="T78" fmla="*/ 88 w 364"/>
                <a:gd name="T79" fmla="*/ 135 h 432"/>
                <a:gd name="T80" fmla="*/ 99 w 364"/>
                <a:gd name="T81" fmla="*/ 131 h 432"/>
                <a:gd name="T82" fmla="*/ 90 w 364"/>
                <a:gd name="T83" fmla="*/ 136 h 432"/>
                <a:gd name="T84" fmla="*/ 75 w 364"/>
                <a:gd name="T85" fmla="*/ 148 h 432"/>
                <a:gd name="T86" fmla="*/ 57 w 364"/>
                <a:gd name="T87" fmla="*/ 168 h 432"/>
                <a:gd name="T88" fmla="*/ 37 w 364"/>
                <a:gd name="T89" fmla="*/ 195 h 432"/>
                <a:gd name="T90" fmla="*/ 30 w 364"/>
                <a:gd name="T91" fmla="*/ 215 h 432"/>
                <a:gd name="T92" fmla="*/ 32 w 364"/>
                <a:gd name="T93" fmla="*/ 215 h 432"/>
                <a:gd name="T94" fmla="*/ 42 w 364"/>
                <a:gd name="T95" fmla="*/ 206 h 432"/>
                <a:gd name="T96" fmla="*/ 59 w 364"/>
                <a:gd name="T97" fmla="*/ 184 h 432"/>
                <a:gd name="T98" fmla="*/ 71 w 364"/>
                <a:gd name="T99" fmla="*/ 164 h 432"/>
                <a:gd name="T100" fmla="*/ 84 w 364"/>
                <a:gd name="T101" fmla="*/ 152 h 432"/>
                <a:gd name="T102" fmla="*/ 99 w 364"/>
                <a:gd name="T103" fmla="*/ 141 h 432"/>
                <a:gd name="T104" fmla="*/ 113 w 364"/>
                <a:gd name="T105" fmla="*/ 133 h 432"/>
                <a:gd name="T106" fmla="*/ 124 w 364"/>
                <a:gd name="T107" fmla="*/ 131 h 432"/>
                <a:gd name="T108" fmla="*/ 139 w 364"/>
                <a:gd name="T109" fmla="*/ 136 h 432"/>
                <a:gd name="T110" fmla="*/ 153 w 364"/>
                <a:gd name="T111" fmla="*/ 146 h 432"/>
                <a:gd name="T112" fmla="*/ 162 w 364"/>
                <a:gd name="T113" fmla="*/ 160 h 432"/>
                <a:gd name="T114" fmla="*/ 173 w 364"/>
                <a:gd name="T115" fmla="*/ 179 h 432"/>
                <a:gd name="T116" fmla="*/ 181 w 364"/>
                <a:gd name="T117" fmla="*/ 181 h 432"/>
                <a:gd name="T118" fmla="*/ 179 w 364"/>
                <a:gd name="T119" fmla="*/ 173 h 432"/>
                <a:gd name="T120" fmla="*/ 171 w 364"/>
                <a:gd name="T121" fmla="*/ 156 h 4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64" h="432">
                  <a:moveTo>
                    <a:pt x="326" y="285"/>
                  </a:moveTo>
                  <a:lnTo>
                    <a:pt x="319" y="277"/>
                  </a:lnTo>
                  <a:lnTo>
                    <a:pt x="312" y="269"/>
                  </a:lnTo>
                  <a:lnTo>
                    <a:pt x="305" y="263"/>
                  </a:lnTo>
                  <a:lnTo>
                    <a:pt x="298" y="258"/>
                  </a:lnTo>
                  <a:lnTo>
                    <a:pt x="291" y="253"/>
                  </a:lnTo>
                  <a:lnTo>
                    <a:pt x="283" y="250"/>
                  </a:lnTo>
                  <a:lnTo>
                    <a:pt x="275" y="246"/>
                  </a:lnTo>
                  <a:lnTo>
                    <a:pt x="266" y="244"/>
                  </a:lnTo>
                  <a:lnTo>
                    <a:pt x="267" y="242"/>
                  </a:lnTo>
                  <a:lnTo>
                    <a:pt x="267" y="239"/>
                  </a:lnTo>
                  <a:lnTo>
                    <a:pt x="267" y="237"/>
                  </a:lnTo>
                  <a:lnTo>
                    <a:pt x="267" y="234"/>
                  </a:lnTo>
                  <a:lnTo>
                    <a:pt x="268" y="210"/>
                  </a:lnTo>
                  <a:lnTo>
                    <a:pt x="271" y="184"/>
                  </a:lnTo>
                  <a:lnTo>
                    <a:pt x="273" y="161"/>
                  </a:lnTo>
                  <a:lnTo>
                    <a:pt x="274" y="148"/>
                  </a:lnTo>
                  <a:lnTo>
                    <a:pt x="276" y="144"/>
                  </a:lnTo>
                  <a:lnTo>
                    <a:pt x="283" y="136"/>
                  </a:lnTo>
                  <a:lnTo>
                    <a:pt x="293" y="128"/>
                  </a:lnTo>
                  <a:lnTo>
                    <a:pt x="303" y="117"/>
                  </a:lnTo>
                  <a:lnTo>
                    <a:pt x="303" y="140"/>
                  </a:lnTo>
                  <a:lnTo>
                    <a:pt x="304" y="167"/>
                  </a:lnTo>
                  <a:lnTo>
                    <a:pt x="305" y="194"/>
                  </a:lnTo>
                  <a:lnTo>
                    <a:pt x="305" y="214"/>
                  </a:lnTo>
                  <a:lnTo>
                    <a:pt x="309" y="230"/>
                  </a:lnTo>
                  <a:lnTo>
                    <a:pt x="316" y="239"/>
                  </a:lnTo>
                  <a:lnTo>
                    <a:pt x="323" y="236"/>
                  </a:lnTo>
                  <a:lnTo>
                    <a:pt x="327" y="216"/>
                  </a:lnTo>
                  <a:lnTo>
                    <a:pt x="329" y="179"/>
                  </a:lnTo>
                  <a:lnTo>
                    <a:pt x="331" y="138"/>
                  </a:lnTo>
                  <a:lnTo>
                    <a:pt x="331" y="103"/>
                  </a:lnTo>
                  <a:lnTo>
                    <a:pt x="331" y="88"/>
                  </a:lnTo>
                  <a:lnTo>
                    <a:pt x="341" y="75"/>
                  </a:lnTo>
                  <a:lnTo>
                    <a:pt x="351" y="60"/>
                  </a:lnTo>
                  <a:lnTo>
                    <a:pt x="358" y="46"/>
                  </a:lnTo>
                  <a:lnTo>
                    <a:pt x="359" y="32"/>
                  </a:lnTo>
                  <a:lnTo>
                    <a:pt x="356" y="17"/>
                  </a:lnTo>
                  <a:lnTo>
                    <a:pt x="349" y="4"/>
                  </a:lnTo>
                  <a:lnTo>
                    <a:pt x="343" y="0"/>
                  </a:lnTo>
                  <a:lnTo>
                    <a:pt x="341" y="11"/>
                  </a:lnTo>
                  <a:lnTo>
                    <a:pt x="342" y="15"/>
                  </a:lnTo>
                  <a:lnTo>
                    <a:pt x="344" y="23"/>
                  </a:lnTo>
                  <a:lnTo>
                    <a:pt x="342" y="37"/>
                  </a:lnTo>
                  <a:lnTo>
                    <a:pt x="334" y="52"/>
                  </a:lnTo>
                  <a:lnTo>
                    <a:pt x="327" y="61"/>
                  </a:lnTo>
                  <a:lnTo>
                    <a:pt x="318" y="71"/>
                  </a:lnTo>
                  <a:lnTo>
                    <a:pt x="309" y="82"/>
                  </a:lnTo>
                  <a:lnTo>
                    <a:pt x="298" y="93"/>
                  </a:lnTo>
                  <a:lnTo>
                    <a:pt x="288" y="103"/>
                  </a:lnTo>
                  <a:lnTo>
                    <a:pt x="278" y="113"/>
                  </a:lnTo>
                  <a:lnTo>
                    <a:pt x="270" y="120"/>
                  </a:lnTo>
                  <a:lnTo>
                    <a:pt x="263" y="124"/>
                  </a:lnTo>
                  <a:lnTo>
                    <a:pt x="257" y="129"/>
                  </a:lnTo>
                  <a:lnTo>
                    <a:pt x="249" y="136"/>
                  </a:lnTo>
                  <a:lnTo>
                    <a:pt x="241" y="144"/>
                  </a:lnTo>
                  <a:lnTo>
                    <a:pt x="232" y="153"/>
                  </a:lnTo>
                  <a:lnTo>
                    <a:pt x="224" y="162"/>
                  </a:lnTo>
                  <a:lnTo>
                    <a:pt x="215" y="170"/>
                  </a:lnTo>
                  <a:lnTo>
                    <a:pt x="209" y="176"/>
                  </a:lnTo>
                  <a:lnTo>
                    <a:pt x="204" y="181"/>
                  </a:lnTo>
                  <a:lnTo>
                    <a:pt x="202" y="183"/>
                  </a:lnTo>
                  <a:lnTo>
                    <a:pt x="203" y="183"/>
                  </a:lnTo>
                  <a:lnTo>
                    <a:pt x="206" y="183"/>
                  </a:lnTo>
                  <a:lnTo>
                    <a:pt x="212" y="182"/>
                  </a:lnTo>
                  <a:lnTo>
                    <a:pt x="218" y="179"/>
                  </a:lnTo>
                  <a:lnTo>
                    <a:pt x="225" y="177"/>
                  </a:lnTo>
                  <a:lnTo>
                    <a:pt x="232" y="174"/>
                  </a:lnTo>
                  <a:lnTo>
                    <a:pt x="238" y="170"/>
                  </a:lnTo>
                  <a:lnTo>
                    <a:pt x="248" y="167"/>
                  </a:lnTo>
                  <a:lnTo>
                    <a:pt x="251" y="168"/>
                  </a:lnTo>
                  <a:lnTo>
                    <a:pt x="253" y="176"/>
                  </a:lnTo>
                  <a:lnTo>
                    <a:pt x="253" y="187"/>
                  </a:lnTo>
                  <a:lnTo>
                    <a:pt x="252" y="199"/>
                  </a:lnTo>
                  <a:lnTo>
                    <a:pt x="251" y="213"/>
                  </a:lnTo>
                  <a:lnTo>
                    <a:pt x="249" y="229"/>
                  </a:lnTo>
                  <a:lnTo>
                    <a:pt x="247" y="243"/>
                  </a:lnTo>
                  <a:lnTo>
                    <a:pt x="245" y="242"/>
                  </a:lnTo>
                  <a:lnTo>
                    <a:pt x="244" y="242"/>
                  </a:lnTo>
                  <a:lnTo>
                    <a:pt x="242" y="242"/>
                  </a:lnTo>
                  <a:lnTo>
                    <a:pt x="241" y="242"/>
                  </a:lnTo>
                  <a:lnTo>
                    <a:pt x="225" y="242"/>
                  </a:lnTo>
                  <a:lnTo>
                    <a:pt x="210" y="244"/>
                  </a:lnTo>
                  <a:lnTo>
                    <a:pt x="195" y="246"/>
                  </a:lnTo>
                  <a:lnTo>
                    <a:pt x="182" y="250"/>
                  </a:lnTo>
                  <a:lnTo>
                    <a:pt x="171" y="254"/>
                  </a:lnTo>
                  <a:lnTo>
                    <a:pt x="160" y="258"/>
                  </a:lnTo>
                  <a:lnTo>
                    <a:pt x="150" y="261"/>
                  </a:lnTo>
                  <a:lnTo>
                    <a:pt x="142" y="263"/>
                  </a:lnTo>
                  <a:lnTo>
                    <a:pt x="130" y="266"/>
                  </a:lnTo>
                  <a:lnTo>
                    <a:pt x="114" y="270"/>
                  </a:lnTo>
                  <a:lnTo>
                    <a:pt x="95" y="277"/>
                  </a:lnTo>
                  <a:lnTo>
                    <a:pt x="74" y="283"/>
                  </a:lnTo>
                  <a:lnTo>
                    <a:pt x="54" y="291"/>
                  </a:lnTo>
                  <a:lnTo>
                    <a:pt x="37" y="298"/>
                  </a:lnTo>
                  <a:lnTo>
                    <a:pt x="24" y="305"/>
                  </a:lnTo>
                  <a:lnTo>
                    <a:pt x="19" y="311"/>
                  </a:lnTo>
                  <a:lnTo>
                    <a:pt x="13" y="319"/>
                  </a:lnTo>
                  <a:lnTo>
                    <a:pt x="7" y="327"/>
                  </a:lnTo>
                  <a:lnTo>
                    <a:pt x="2" y="338"/>
                  </a:lnTo>
                  <a:lnTo>
                    <a:pt x="0" y="356"/>
                  </a:lnTo>
                  <a:lnTo>
                    <a:pt x="1" y="367"/>
                  </a:lnTo>
                  <a:lnTo>
                    <a:pt x="6" y="362"/>
                  </a:lnTo>
                  <a:lnTo>
                    <a:pt x="13" y="350"/>
                  </a:lnTo>
                  <a:lnTo>
                    <a:pt x="20" y="337"/>
                  </a:lnTo>
                  <a:lnTo>
                    <a:pt x="24" y="331"/>
                  </a:lnTo>
                  <a:lnTo>
                    <a:pt x="29" y="327"/>
                  </a:lnTo>
                  <a:lnTo>
                    <a:pt x="37" y="321"/>
                  </a:lnTo>
                  <a:lnTo>
                    <a:pt x="45" y="315"/>
                  </a:lnTo>
                  <a:lnTo>
                    <a:pt x="54" y="311"/>
                  </a:lnTo>
                  <a:lnTo>
                    <a:pt x="66" y="306"/>
                  </a:lnTo>
                  <a:lnTo>
                    <a:pt x="80" y="301"/>
                  </a:lnTo>
                  <a:lnTo>
                    <a:pt x="93" y="298"/>
                  </a:lnTo>
                  <a:lnTo>
                    <a:pt x="108" y="295"/>
                  </a:lnTo>
                  <a:lnTo>
                    <a:pt x="121" y="291"/>
                  </a:lnTo>
                  <a:lnTo>
                    <a:pt x="133" y="286"/>
                  </a:lnTo>
                  <a:lnTo>
                    <a:pt x="143" y="282"/>
                  </a:lnTo>
                  <a:lnTo>
                    <a:pt x="153" y="277"/>
                  </a:lnTo>
                  <a:lnTo>
                    <a:pt x="165" y="273"/>
                  </a:lnTo>
                  <a:lnTo>
                    <a:pt x="176" y="269"/>
                  </a:lnTo>
                  <a:lnTo>
                    <a:pt x="190" y="265"/>
                  </a:lnTo>
                  <a:lnTo>
                    <a:pt x="198" y="262"/>
                  </a:lnTo>
                  <a:lnTo>
                    <a:pt x="199" y="262"/>
                  </a:lnTo>
                  <a:lnTo>
                    <a:pt x="197" y="263"/>
                  </a:lnTo>
                  <a:lnTo>
                    <a:pt x="190" y="267"/>
                  </a:lnTo>
                  <a:lnTo>
                    <a:pt x="181" y="271"/>
                  </a:lnTo>
                  <a:lnTo>
                    <a:pt x="171" y="278"/>
                  </a:lnTo>
                  <a:lnTo>
                    <a:pt x="160" y="286"/>
                  </a:lnTo>
                  <a:lnTo>
                    <a:pt x="151" y="295"/>
                  </a:lnTo>
                  <a:lnTo>
                    <a:pt x="141" y="305"/>
                  </a:lnTo>
                  <a:lnTo>
                    <a:pt x="129" y="319"/>
                  </a:lnTo>
                  <a:lnTo>
                    <a:pt x="115" y="335"/>
                  </a:lnTo>
                  <a:lnTo>
                    <a:pt x="100" y="352"/>
                  </a:lnTo>
                  <a:lnTo>
                    <a:pt x="87" y="371"/>
                  </a:lnTo>
                  <a:lnTo>
                    <a:pt x="75" y="390"/>
                  </a:lnTo>
                  <a:lnTo>
                    <a:pt x="66" y="411"/>
                  </a:lnTo>
                  <a:lnTo>
                    <a:pt x="60" y="430"/>
                  </a:lnTo>
                  <a:lnTo>
                    <a:pt x="60" y="432"/>
                  </a:lnTo>
                  <a:lnTo>
                    <a:pt x="62" y="432"/>
                  </a:lnTo>
                  <a:lnTo>
                    <a:pt x="65" y="429"/>
                  </a:lnTo>
                  <a:lnTo>
                    <a:pt x="69" y="426"/>
                  </a:lnTo>
                  <a:lnTo>
                    <a:pt x="75" y="420"/>
                  </a:lnTo>
                  <a:lnTo>
                    <a:pt x="84" y="411"/>
                  </a:lnTo>
                  <a:lnTo>
                    <a:pt x="96" y="397"/>
                  </a:lnTo>
                  <a:lnTo>
                    <a:pt x="107" y="382"/>
                  </a:lnTo>
                  <a:lnTo>
                    <a:pt x="118" y="367"/>
                  </a:lnTo>
                  <a:lnTo>
                    <a:pt x="127" y="353"/>
                  </a:lnTo>
                  <a:lnTo>
                    <a:pt x="134" y="339"/>
                  </a:lnTo>
                  <a:lnTo>
                    <a:pt x="142" y="328"/>
                  </a:lnTo>
                  <a:lnTo>
                    <a:pt x="150" y="318"/>
                  </a:lnTo>
                  <a:lnTo>
                    <a:pt x="158" y="309"/>
                  </a:lnTo>
                  <a:lnTo>
                    <a:pt x="168" y="303"/>
                  </a:lnTo>
                  <a:lnTo>
                    <a:pt x="179" y="296"/>
                  </a:lnTo>
                  <a:lnTo>
                    <a:pt x="189" y="289"/>
                  </a:lnTo>
                  <a:lnTo>
                    <a:pt x="199" y="282"/>
                  </a:lnTo>
                  <a:lnTo>
                    <a:pt x="209" y="275"/>
                  </a:lnTo>
                  <a:lnTo>
                    <a:pt x="218" y="269"/>
                  </a:lnTo>
                  <a:lnTo>
                    <a:pt x="227" y="265"/>
                  </a:lnTo>
                  <a:lnTo>
                    <a:pt x="235" y="261"/>
                  </a:lnTo>
                  <a:lnTo>
                    <a:pt x="242" y="260"/>
                  </a:lnTo>
                  <a:lnTo>
                    <a:pt x="250" y="261"/>
                  </a:lnTo>
                  <a:lnTo>
                    <a:pt x="259" y="263"/>
                  </a:lnTo>
                  <a:lnTo>
                    <a:pt x="270" y="267"/>
                  </a:lnTo>
                  <a:lnTo>
                    <a:pt x="280" y="271"/>
                  </a:lnTo>
                  <a:lnTo>
                    <a:pt x="290" y="277"/>
                  </a:lnTo>
                  <a:lnTo>
                    <a:pt x="300" y="284"/>
                  </a:lnTo>
                  <a:lnTo>
                    <a:pt x="308" y="291"/>
                  </a:lnTo>
                  <a:lnTo>
                    <a:pt x="313" y="298"/>
                  </a:lnTo>
                  <a:lnTo>
                    <a:pt x="319" y="307"/>
                  </a:lnTo>
                  <a:lnTo>
                    <a:pt x="326" y="319"/>
                  </a:lnTo>
                  <a:lnTo>
                    <a:pt x="333" y="333"/>
                  </a:lnTo>
                  <a:lnTo>
                    <a:pt x="341" y="345"/>
                  </a:lnTo>
                  <a:lnTo>
                    <a:pt x="348" y="357"/>
                  </a:lnTo>
                  <a:lnTo>
                    <a:pt x="355" y="364"/>
                  </a:lnTo>
                  <a:lnTo>
                    <a:pt x="361" y="366"/>
                  </a:lnTo>
                  <a:lnTo>
                    <a:pt x="364" y="362"/>
                  </a:lnTo>
                  <a:lnTo>
                    <a:pt x="364" y="360"/>
                  </a:lnTo>
                  <a:lnTo>
                    <a:pt x="362" y="354"/>
                  </a:lnTo>
                  <a:lnTo>
                    <a:pt x="359" y="346"/>
                  </a:lnTo>
                  <a:lnTo>
                    <a:pt x="355" y="336"/>
                  </a:lnTo>
                  <a:lnTo>
                    <a:pt x="350" y="323"/>
                  </a:lnTo>
                  <a:lnTo>
                    <a:pt x="343" y="311"/>
                  </a:lnTo>
                  <a:lnTo>
                    <a:pt x="335" y="298"/>
                  </a:lnTo>
                  <a:lnTo>
                    <a:pt x="326" y="2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18" name="Freeform 78">
              <a:extLst>
                <a:ext uri="{FF2B5EF4-FFF2-40B4-BE49-F238E27FC236}">
                  <a16:creationId xmlns:a16="http://schemas.microsoft.com/office/drawing/2014/main" id="{8C5A5DA1-D678-4B7B-B959-DAB000737AAA}"/>
                </a:ext>
              </a:extLst>
            </p:cNvPr>
            <p:cNvSpPr>
              <a:spLocks/>
            </p:cNvSpPr>
            <p:nvPr/>
          </p:nvSpPr>
          <p:spPr bwMode="auto">
            <a:xfrm>
              <a:off x="791" y="2587"/>
              <a:ext cx="177" cy="191"/>
            </a:xfrm>
            <a:custGeom>
              <a:avLst/>
              <a:gdLst>
                <a:gd name="T0" fmla="*/ 62 w 356"/>
                <a:gd name="T1" fmla="*/ 186 h 382"/>
                <a:gd name="T2" fmla="*/ 42 w 356"/>
                <a:gd name="T3" fmla="*/ 172 h 382"/>
                <a:gd name="T4" fmla="*/ 30 w 356"/>
                <a:gd name="T5" fmla="*/ 162 h 382"/>
                <a:gd name="T6" fmla="*/ 16 w 356"/>
                <a:gd name="T7" fmla="*/ 137 h 382"/>
                <a:gd name="T8" fmla="*/ 18 w 356"/>
                <a:gd name="T9" fmla="*/ 88 h 382"/>
                <a:gd name="T10" fmla="*/ 51 w 356"/>
                <a:gd name="T11" fmla="*/ 69 h 382"/>
                <a:gd name="T12" fmla="*/ 89 w 356"/>
                <a:gd name="T13" fmla="*/ 52 h 382"/>
                <a:gd name="T14" fmla="*/ 86 w 356"/>
                <a:gd name="T15" fmla="*/ 58 h 382"/>
                <a:gd name="T16" fmla="*/ 56 w 356"/>
                <a:gd name="T17" fmla="*/ 88 h 382"/>
                <a:gd name="T18" fmla="*/ 36 w 356"/>
                <a:gd name="T19" fmla="*/ 126 h 382"/>
                <a:gd name="T20" fmla="*/ 35 w 356"/>
                <a:gd name="T21" fmla="*/ 151 h 382"/>
                <a:gd name="T22" fmla="*/ 52 w 356"/>
                <a:gd name="T23" fmla="*/ 167 h 382"/>
                <a:gd name="T24" fmla="*/ 74 w 356"/>
                <a:gd name="T25" fmla="*/ 174 h 382"/>
                <a:gd name="T26" fmla="*/ 86 w 356"/>
                <a:gd name="T27" fmla="*/ 170 h 382"/>
                <a:gd name="T28" fmla="*/ 77 w 356"/>
                <a:gd name="T29" fmla="*/ 165 h 382"/>
                <a:gd name="T30" fmla="*/ 59 w 356"/>
                <a:gd name="T31" fmla="*/ 158 h 382"/>
                <a:gd name="T32" fmla="*/ 45 w 356"/>
                <a:gd name="T33" fmla="*/ 139 h 382"/>
                <a:gd name="T34" fmla="*/ 57 w 356"/>
                <a:gd name="T35" fmla="*/ 109 h 382"/>
                <a:gd name="T36" fmla="*/ 76 w 356"/>
                <a:gd name="T37" fmla="*/ 80 h 382"/>
                <a:gd name="T38" fmla="*/ 90 w 356"/>
                <a:gd name="T39" fmla="*/ 78 h 382"/>
                <a:gd name="T40" fmla="*/ 103 w 356"/>
                <a:gd name="T41" fmla="*/ 90 h 382"/>
                <a:gd name="T42" fmla="*/ 111 w 356"/>
                <a:gd name="T43" fmla="*/ 111 h 382"/>
                <a:gd name="T44" fmla="*/ 111 w 356"/>
                <a:gd name="T45" fmla="*/ 136 h 382"/>
                <a:gd name="T46" fmla="*/ 117 w 356"/>
                <a:gd name="T47" fmla="*/ 105 h 382"/>
                <a:gd name="T48" fmla="*/ 105 w 356"/>
                <a:gd name="T49" fmla="*/ 79 h 382"/>
                <a:gd name="T50" fmla="*/ 90 w 356"/>
                <a:gd name="T51" fmla="*/ 67 h 382"/>
                <a:gd name="T52" fmla="*/ 91 w 356"/>
                <a:gd name="T53" fmla="*/ 64 h 382"/>
                <a:gd name="T54" fmla="*/ 104 w 356"/>
                <a:gd name="T55" fmla="*/ 54 h 382"/>
                <a:gd name="T56" fmla="*/ 129 w 356"/>
                <a:gd name="T57" fmla="*/ 45 h 382"/>
                <a:gd name="T58" fmla="*/ 159 w 356"/>
                <a:gd name="T59" fmla="*/ 62 h 382"/>
                <a:gd name="T60" fmla="*/ 177 w 356"/>
                <a:gd name="T61" fmla="*/ 70 h 382"/>
                <a:gd name="T62" fmla="*/ 170 w 356"/>
                <a:gd name="T63" fmla="*/ 56 h 382"/>
                <a:gd name="T64" fmla="*/ 165 w 356"/>
                <a:gd name="T65" fmla="*/ 35 h 382"/>
                <a:gd name="T66" fmla="*/ 155 w 356"/>
                <a:gd name="T67" fmla="*/ 19 h 382"/>
                <a:gd name="T68" fmla="*/ 133 w 356"/>
                <a:gd name="T69" fmla="*/ 11 h 382"/>
                <a:gd name="T70" fmla="*/ 110 w 356"/>
                <a:gd name="T71" fmla="*/ 3 h 382"/>
                <a:gd name="T72" fmla="*/ 95 w 356"/>
                <a:gd name="T73" fmla="*/ 0 h 382"/>
                <a:gd name="T74" fmla="*/ 90 w 356"/>
                <a:gd name="T75" fmla="*/ 6 h 382"/>
                <a:gd name="T76" fmla="*/ 128 w 356"/>
                <a:gd name="T77" fmla="*/ 20 h 382"/>
                <a:gd name="T78" fmla="*/ 151 w 356"/>
                <a:gd name="T79" fmla="*/ 30 h 382"/>
                <a:gd name="T80" fmla="*/ 153 w 356"/>
                <a:gd name="T81" fmla="*/ 39 h 382"/>
                <a:gd name="T82" fmla="*/ 145 w 356"/>
                <a:gd name="T83" fmla="*/ 38 h 382"/>
                <a:gd name="T84" fmla="*/ 118 w 356"/>
                <a:gd name="T85" fmla="*/ 37 h 382"/>
                <a:gd name="T86" fmla="*/ 91 w 356"/>
                <a:gd name="T87" fmla="*/ 43 h 382"/>
                <a:gd name="T88" fmla="*/ 62 w 356"/>
                <a:gd name="T89" fmla="*/ 53 h 382"/>
                <a:gd name="T90" fmla="*/ 16 w 356"/>
                <a:gd name="T91" fmla="*/ 71 h 382"/>
                <a:gd name="T92" fmla="*/ 4 w 356"/>
                <a:gd name="T93" fmla="*/ 92 h 382"/>
                <a:gd name="T94" fmla="*/ 3 w 356"/>
                <a:gd name="T95" fmla="*/ 135 h 382"/>
                <a:gd name="T96" fmla="*/ 30 w 356"/>
                <a:gd name="T97" fmla="*/ 173 h 382"/>
                <a:gd name="T98" fmla="*/ 58 w 356"/>
                <a:gd name="T99" fmla="*/ 190 h 3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56" h="382">
                  <a:moveTo>
                    <a:pt x="127" y="382"/>
                  </a:moveTo>
                  <a:lnTo>
                    <a:pt x="132" y="381"/>
                  </a:lnTo>
                  <a:lnTo>
                    <a:pt x="131" y="377"/>
                  </a:lnTo>
                  <a:lnTo>
                    <a:pt x="124" y="371"/>
                  </a:lnTo>
                  <a:lnTo>
                    <a:pt x="115" y="364"/>
                  </a:lnTo>
                  <a:lnTo>
                    <a:pt x="105" y="356"/>
                  </a:lnTo>
                  <a:lnTo>
                    <a:pt x="94" y="350"/>
                  </a:lnTo>
                  <a:lnTo>
                    <a:pt x="85" y="344"/>
                  </a:lnTo>
                  <a:lnTo>
                    <a:pt x="80" y="340"/>
                  </a:lnTo>
                  <a:lnTo>
                    <a:pt x="75" y="337"/>
                  </a:lnTo>
                  <a:lnTo>
                    <a:pt x="68" y="331"/>
                  </a:lnTo>
                  <a:lnTo>
                    <a:pt x="61" y="323"/>
                  </a:lnTo>
                  <a:lnTo>
                    <a:pt x="53" y="314"/>
                  </a:lnTo>
                  <a:lnTo>
                    <a:pt x="45" y="302"/>
                  </a:lnTo>
                  <a:lnTo>
                    <a:pt x="38" y="288"/>
                  </a:lnTo>
                  <a:lnTo>
                    <a:pt x="32" y="274"/>
                  </a:lnTo>
                  <a:lnTo>
                    <a:pt x="28" y="256"/>
                  </a:lnTo>
                  <a:lnTo>
                    <a:pt x="24" y="223"/>
                  </a:lnTo>
                  <a:lnTo>
                    <a:pt x="28" y="195"/>
                  </a:lnTo>
                  <a:lnTo>
                    <a:pt x="36" y="175"/>
                  </a:lnTo>
                  <a:lnTo>
                    <a:pt x="51" y="161"/>
                  </a:lnTo>
                  <a:lnTo>
                    <a:pt x="63" y="154"/>
                  </a:lnTo>
                  <a:lnTo>
                    <a:pt x="81" y="146"/>
                  </a:lnTo>
                  <a:lnTo>
                    <a:pt x="103" y="137"/>
                  </a:lnTo>
                  <a:lnTo>
                    <a:pt x="124" y="126"/>
                  </a:lnTo>
                  <a:lnTo>
                    <a:pt x="146" y="117"/>
                  </a:lnTo>
                  <a:lnTo>
                    <a:pt x="166" y="109"/>
                  </a:lnTo>
                  <a:lnTo>
                    <a:pt x="180" y="103"/>
                  </a:lnTo>
                  <a:lnTo>
                    <a:pt x="188" y="101"/>
                  </a:lnTo>
                  <a:lnTo>
                    <a:pt x="189" y="102"/>
                  </a:lnTo>
                  <a:lnTo>
                    <a:pt x="183" y="108"/>
                  </a:lnTo>
                  <a:lnTo>
                    <a:pt x="173" y="116"/>
                  </a:lnTo>
                  <a:lnTo>
                    <a:pt x="160" y="127"/>
                  </a:lnTo>
                  <a:lnTo>
                    <a:pt x="144" y="141"/>
                  </a:lnTo>
                  <a:lnTo>
                    <a:pt x="128" y="157"/>
                  </a:lnTo>
                  <a:lnTo>
                    <a:pt x="113" y="176"/>
                  </a:lnTo>
                  <a:lnTo>
                    <a:pt x="99" y="195"/>
                  </a:lnTo>
                  <a:lnTo>
                    <a:pt x="88" y="215"/>
                  </a:lnTo>
                  <a:lnTo>
                    <a:pt x="80" y="233"/>
                  </a:lnTo>
                  <a:lnTo>
                    <a:pt x="73" y="251"/>
                  </a:lnTo>
                  <a:lnTo>
                    <a:pt x="69" y="265"/>
                  </a:lnTo>
                  <a:lnTo>
                    <a:pt x="67" y="279"/>
                  </a:lnTo>
                  <a:lnTo>
                    <a:pt x="68" y="291"/>
                  </a:lnTo>
                  <a:lnTo>
                    <a:pt x="71" y="301"/>
                  </a:lnTo>
                  <a:lnTo>
                    <a:pt x="77" y="310"/>
                  </a:lnTo>
                  <a:lnTo>
                    <a:pt x="85" y="318"/>
                  </a:lnTo>
                  <a:lnTo>
                    <a:pt x="94" y="326"/>
                  </a:lnTo>
                  <a:lnTo>
                    <a:pt x="105" y="333"/>
                  </a:lnTo>
                  <a:lnTo>
                    <a:pt x="115" y="339"/>
                  </a:lnTo>
                  <a:lnTo>
                    <a:pt x="127" y="343"/>
                  </a:lnTo>
                  <a:lnTo>
                    <a:pt x="138" y="346"/>
                  </a:lnTo>
                  <a:lnTo>
                    <a:pt x="149" y="347"/>
                  </a:lnTo>
                  <a:lnTo>
                    <a:pt x="159" y="347"/>
                  </a:lnTo>
                  <a:lnTo>
                    <a:pt x="167" y="345"/>
                  </a:lnTo>
                  <a:lnTo>
                    <a:pt x="172" y="343"/>
                  </a:lnTo>
                  <a:lnTo>
                    <a:pt x="172" y="340"/>
                  </a:lnTo>
                  <a:lnTo>
                    <a:pt x="170" y="337"/>
                  </a:lnTo>
                  <a:lnTo>
                    <a:pt x="167" y="333"/>
                  </a:lnTo>
                  <a:lnTo>
                    <a:pt x="161" y="331"/>
                  </a:lnTo>
                  <a:lnTo>
                    <a:pt x="155" y="329"/>
                  </a:lnTo>
                  <a:lnTo>
                    <a:pt x="149" y="326"/>
                  </a:lnTo>
                  <a:lnTo>
                    <a:pt x="141" y="324"/>
                  </a:lnTo>
                  <a:lnTo>
                    <a:pt x="130" y="321"/>
                  </a:lnTo>
                  <a:lnTo>
                    <a:pt x="119" y="316"/>
                  </a:lnTo>
                  <a:lnTo>
                    <a:pt x="107" y="309"/>
                  </a:lnTo>
                  <a:lnTo>
                    <a:pt x="98" y="301"/>
                  </a:lnTo>
                  <a:lnTo>
                    <a:pt x="91" y="290"/>
                  </a:lnTo>
                  <a:lnTo>
                    <a:pt x="90" y="277"/>
                  </a:lnTo>
                  <a:lnTo>
                    <a:pt x="93" y="260"/>
                  </a:lnTo>
                  <a:lnTo>
                    <a:pt x="99" y="246"/>
                  </a:lnTo>
                  <a:lnTo>
                    <a:pt x="107" y="232"/>
                  </a:lnTo>
                  <a:lnTo>
                    <a:pt x="115" y="217"/>
                  </a:lnTo>
                  <a:lnTo>
                    <a:pt x="124" y="202"/>
                  </a:lnTo>
                  <a:lnTo>
                    <a:pt x="134" y="187"/>
                  </a:lnTo>
                  <a:lnTo>
                    <a:pt x="144" y="172"/>
                  </a:lnTo>
                  <a:lnTo>
                    <a:pt x="153" y="160"/>
                  </a:lnTo>
                  <a:lnTo>
                    <a:pt x="162" y="148"/>
                  </a:lnTo>
                  <a:lnTo>
                    <a:pt x="168" y="150"/>
                  </a:lnTo>
                  <a:lnTo>
                    <a:pt x="175" y="153"/>
                  </a:lnTo>
                  <a:lnTo>
                    <a:pt x="182" y="156"/>
                  </a:lnTo>
                  <a:lnTo>
                    <a:pt x="190" y="160"/>
                  </a:lnTo>
                  <a:lnTo>
                    <a:pt x="197" y="165"/>
                  </a:lnTo>
                  <a:lnTo>
                    <a:pt x="204" y="172"/>
                  </a:lnTo>
                  <a:lnTo>
                    <a:pt x="208" y="180"/>
                  </a:lnTo>
                  <a:lnTo>
                    <a:pt x="213" y="189"/>
                  </a:lnTo>
                  <a:lnTo>
                    <a:pt x="217" y="200"/>
                  </a:lnTo>
                  <a:lnTo>
                    <a:pt x="220" y="210"/>
                  </a:lnTo>
                  <a:lnTo>
                    <a:pt x="223" y="221"/>
                  </a:lnTo>
                  <a:lnTo>
                    <a:pt x="226" y="230"/>
                  </a:lnTo>
                  <a:lnTo>
                    <a:pt x="227" y="248"/>
                  </a:lnTo>
                  <a:lnTo>
                    <a:pt x="225" y="264"/>
                  </a:lnTo>
                  <a:lnTo>
                    <a:pt x="223" y="272"/>
                  </a:lnTo>
                  <a:lnTo>
                    <a:pt x="227" y="269"/>
                  </a:lnTo>
                  <a:lnTo>
                    <a:pt x="234" y="254"/>
                  </a:lnTo>
                  <a:lnTo>
                    <a:pt x="237" y="233"/>
                  </a:lnTo>
                  <a:lnTo>
                    <a:pt x="236" y="210"/>
                  </a:lnTo>
                  <a:lnTo>
                    <a:pt x="229" y="185"/>
                  </a:lnTo>
                  <a:lnTo>
                    <a:pt x="225" y="175"/>
                  </a:lnTo>
                  <a:lnTo>
                    <a:pt x="219" y="165"/>
                  </a:lnTo>
                  <a:lnTo>
                    <a:pt x="211" y="157"/>
                  </a:lnTo>
                  <a:lnTo>
                    <a:pt x="204" y="149"/>
                  </a:lnTo>
                  <a:lnTo>
                    <a:pt x="196" y="143"/>
                  </a:lnTo>
                  <a:lnTo>
                    <a:pt x="189" y="138"/>
                  </a:lnTo>
                  <a:lnTo>
                    <a:pt x="182" y="134"/>
                  </a:lnTo>
                  <a:lnTo>
                    <a:pt x="177" y="131"/>
                  </a:lnTo>
                  <a:lnTo>
                    <a:pt x="180" y="130"/>
                  </a:lnTo>
                  <a:lnTo>
                    <a:pt x="181" y="128"/>
                  </a:lnTo>
                  <a:lnTo>
                    <a:pt x="183" y="127"/>
                  </a:lnTo>
                  <a:lnTo>
                    <a:pt x="184" y="126"/>
                  </a:lnTo>
                  <a:lnTo>
                    <a:pt x="191" y="122"/>
                  </a:lnTo>
                  <a:lnTo>
                    <a:pt x="199" y="115"/>
                  </a:lnTo>
                  <a:lnTo>
                    <a:pt x="210" y="108"/>
                  </a:lnTo>
                  <a:lnTo>
                    <a:pt x="221" y="100"/>
                  </a:lnTo>
                  <a:lnTo>
                    <a:pt x="234" y="95"/>
                  </a:lnTo>
                  <a:lnTo>
                    <a:pt x="246" y="92"/>
                  </a:lnTo>
                  <a:lnTo>
                    <a:pt x="260" y="90"/>
                  </a:lnTo>
                  <a:lnTo>
                    <a:pt x="275" y="95"/>
                  </a:lnTo>
                  <a:lnTo>
                    <a:pt x="290" y="103"/>
                  </a:lnTo>
                  <a:lnTo>
                    <a:pt x="305" y="113"/>
                  </a:lnTo>
                  <a:lnTo>
                    <a:pt x="320" y="124"/>
                  </a:lnTo>
                  <a:lnTo>
                    <a:pt x="334" y="133"/>
                  </a:lnTo>
                  <a:lnTo>
                    <a:pt x="344" y="140"/>
                  </a:lnTo>
                  <a:lnTo>
                    <a:pt x="352" y="142"/>
                  </a:lnTo>
                  <a:lnTo>
                    <a:pt x="356" y="139"/>
                  </a:lnTo>
                  <a:lnTo>
                    <a:pt x="355" y="128"/>
                  </a:lnTo>
                  <a:lnTo>
                    <a:pt x="354" y="126"/>
                  </a:lnTo>
                  <a:lnTo>
                    <a:pt x="349" y="119"/>
                  </a:lnTo>
                  <a:lnTo>
                    <a:pt x="342" y="111"/>
                  </a:lnTo>
                  <a:lnTo>
                    <a:pt x="332" y="101"/>
                  </a:lnTo>
                  <a:lnTo>
                    <a:pt x="333" y="93"/>
                  </a:lnTo>
                  <a:lnTo>
                    <a:pt x="333" y="81"/>
                  </a:lnTo>
                  <a:lnTo>
                    <a:pt x="332" y="70"/>
                  </a:lnTo>
                  <a:lnTo>
                    <a:pt x="329" y="58"/>
                  </a:lnTo>
                  <a:lnTo>
                    <a:pt x="326" y="50"/>
                  </a:lnTo>
                  <a:lnTo>
                    <a:pt x="320" y="43"/>
                  </a:lnTo>
                  <a:lnTo>
                    <a:pt x="312" y="38"/>
                  </a:lnTo>
                  <a:lnTo>
                    <a:pt x="303" y="33"/>
                  </a:lnTo>
                  <a:lnTo>
                    <a:pt x="292" y="28"/>
                  </a:lnTo>
                  <a:lnTo>
                    <a:pt x="281" y="25"/>
                  </a:lnTo>
                  <a:lnTo>
                    <a:pt x="268" y="21"/>
                  </a:lnTo>
                  <a:lnTo>
                    <a:pt x="256" y="17"/>
                  </a:lnTo>
                  <a:lnTo>
                    <a:pt x="243" y="12"/>
                  </a:lnTo>
                  <a:lnTo>
                    <a:pt x="231" y="9"/>
                  </a:lnTo>
                  <a:lnTo>
                    <a:pt x="221" y="6"/>
                  </a:lnTo>
                  <a:lnTo>
                    <a:pt x="211" y="4"/>
                  </a:lnTo>
                  <a:lnTo>
                    <a:pt x="203" y="2"/>
                  </a:lnTo>
                  <a:lnTo>
                    <a:pt x="197" y="1"/>
                  </a:lnTo>
                  <a:lnTo>
                    <a:pt x="192" y="0"/>
                  </a:lnTo>
                  <a:lnTo>
                    <a:pt x="191" y="0"/>
                  </a:lnTo>
                  <a:lnTo>
                    <a:pt x="177" y="3"/>
                  </a:lnTo>
                  <a:lnTo>
                    <a:pt x="175" y="8"/>
                  </a:lnTo>
                  <a:lnTo>
                    <a:pt x="182" y="12"/>
                  </a:lnTo>
                  <a:lnTo>
                    <a:pt x="196" y="19"/>
                  </a:lnTo>
                  <a:lnTo>
                    <a:pt x="215" y="26"/>
                  </a:lnTo>
                  <a:lnTo>
                    <a:pt x="236" y="33"/>
                  </a:lnTo>
                  <a:lnTo>
                    <a:pt x="258" y="40"/>
                  </a:lnTo>
                  <a:lnTo>
                    <a:pt x="278" y="46"/>
                  </a:lnTo>
                  <a:lnTo>
                    <a:pt x="289" y="50"/>
                  </a:lnTo>
                  <a:lnTo>
                    <a:pt x="297" y="55"/>
                  </a:lnTo>
                  <a:lnTo>
                    <a:pt x="303" y="59"/>
                  </a:lnTo>
                  <a:lnTo>
                    <a:pt x="305" y="63"/>
                  </a:lnTo>
                  <a:lnTo>
                    <a:pt x="306" y="67"/>
                  </a:lnTo>
                  <a:lnTo>
                    <a:pt x="307" y="72"/>
                  </a:lnTo>
                  <a:lnTo>
                    <a:pt x="307" y="77"/>
                  </a:lnTo>
                  <a:lnTo>
                    <a:pt x="307" y="82"/>
                  </a:lnTo>
                  <a:lnTo>
                    <a:pt x="302" y="80"/>
                  </a:lnTo>
                  <a:lnTo>
                    <a:pt x="297" y="78"/>
                  </a:lnTo>
                  <a:lnTo>
                    <a:pt x="291" y="76"/>
                  </a:lnTo>
                  <a:lnTo>
                    <a:pt x="286" y="74"/>
                  </a:lnTo>
                  <a:lnTo>
                    <a:pt x="269" y="72"/>
                  </a:lnTo>
                  <a:lnTo>
                    <a:pt x="253" y="72"/>
                  </a:lnTo>
                  <a:lnTo>
                    <a:pt x="237" y="73"/>
                  </a:lnTo>
                  <a:lnTo>
                    <a:pt x="222" y="76"/>
                  </a:lnTo>
                  <a:lnTo>
                    <a:pt x="207" y="79"/>
                  </a:lnTo>
                  <a:lnTo>
                    <a:pt x="195" y="82"/>
                  </a:lnTo>
                  <a:lnTo>
                    <a:pt x="184" y="86"/>
                  </a:lnTo>
                  <a:lnTo>
                    <a:pt x="177" y="88"/>
                  </a:lnTo>
                  <a:lnTo>
                    <a:pt x="167" y="92"/>
                  </a:lnTo>
                  <a:lnTo>
                    <a:pt x="147" y="97"/>
                  </a:lnTo>
                  <a:lnTo>
                    <a:pt x="124" y="105"/>
                  </a:lnTo>
                  <a:lnTo>
                    <a:pt x="98" y="115"/>
                  </a:lnTo>
                  <a:lnTo>
                    <a:pt x="73" y="124"/>
                  </a:lnTo>
                  <a:lnTo>
                    <a:pt x="50" y="133"/>
                  </a:lnTo>
                  <a:lnTo>
                    <a:pt x="32" y="141"/>
                  </a:lnTo>
                  <a:lnTo>
                    <a:pt x="24" y="147"/>
                  </a:lnTo>
                  <a:lnTo>
                    <a:pt x="20" y="155"/>
                  </a:lnTo>
                  <a:lnTo>
                    <a:pt x="14" y="166"/>
                  </a:lnTo>
                  <a:lnTo>
                    <a:pt x="8" y="184"/>
                  </a:lnTo>
                  <a:lnTo>
                    <a:pt x="4" y="203"/>
                  </a:lnTo>
                  <a:lnTo>
                    <a:pt x="0" y="224"/>
                  </a:lnTo>
                  <a:lnTo>
                    <a:pt x="1" y="247"/>
                  </a:lnTo>
                  <a:lnTo>
                    <a:pt x="6" y="270"/>
                  </a:lnTo>
                  <a:lnTo>
                    <a:pt x="16" y="292"/>
                  </a:lnTo>
                  <a:lnTo>
                    <a:pt x="30" y="313"/>
                  </a:lnTo>
                  <a:lnTo>
                    <a:pt x="46" y="330"/>
                  </a:lnTo>
                  <a:lnTo>
                    <a:pt x="61" y="345"/>
                  </a:lnTo>
                  <a:lnTo>
                    <a:pt x="76" y="358"/>
                  </a:lnTo>
                  <a:lnTo>
                    <a:pt x="91" y="368"/>
                  </a:lnTo>
                  <a:lnTo>
                    <a:pt x="105" y="375"/>
                  </a:lnTo>
                  <a:lnTo>
                    <a:pt x="116" y="379"/>
                  </a:lnTo>
                  <a:lnTo>
                    <a:pt x="127" y="3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19" name="Freeform 79">
              <a:extLst>
                <a:ext uri="{FF2B5EF4-FFF2-40B4-BE49-F238E27FC236}">
                  <a16:creationId xmlns:a16="http://schemas.microsoft.com/office/drawing/2014/main" id="{97FE30AF-7E83-417C-9AEC-B07D9608319A}"/>
                </a:ext>
              </a:extLst>
            </p:cNvPr>
            <p:cNvSpPr>
              <a:spLocks/>
            </p:cNvSpPr>
            <p:nvPr/>
          </p:nvSpPr>
          <p:spPr bwMode="auto">
            <a:xfrm>
              <a:off x="672" y="2854"/>
              <a:ext cx="15" cy="395"/>
            </a:xfrm>
            <a:custGeom>
              <a:avLst/>
              <a:gdLst>
                <a:gd name="T0" fmla="*/ 3 w 31"/>
                <a:gd name="T1" fmla="*/ 2 h 790"/>
                <a:gd name="T2" fmla="*/ 5 w 31"/>
                <a:gd name="T3" fmla="*/ 0 h 790"/>
                <a:gd name="T4" fmla="*/ 8 w 31"/>
                <a:gd name="T5" fmla="*/ 1 h 790"/>
                <a:gd name="T6" fmla="*/ 11 w 31"/>
                <a:gd name="T7" fmla="*/ 10 h 790"/>
                <a:gd name="T8" fmla="*/ 13 w 31"/>
                <a:gd name="T9" fmla="*/ 35 h 790"/>
                <a:gd name="T10" fmla="*/ 13 w 31"/>
                <a:gd name="T11" fmla="*/ 88 h 790"/>
                <a:gd name="T12" fmla="*/ 14 w 31"/>
                <a:gd name="T13" fmla="*/ 158 h 790"/>
                <a:gd name="T14" fmla="*/ 14 w 31"/>
                <a:gd name="T15" fmla="*/ 222 h 790"/>
                <a:gd name="T16" fmla="*/ 13 w 31"/>
                <a:gd name="T17" fmla="*/ 254 h 790"/>
                <a:gd name="T18" fmla="*/ 13 w 31"/>
                <a:gd name="T19" fmla="*/ 280 h 790"/>
                <a:gd name="T20" fmla="*/ 14 w 31"/>
                <a:gd name="T21" fmla="*/ 325 h 790"/>
                <a:gd name="T22" fmla="*/ 15 w 31"/>
                <a:gd name="T23" fmla="*/ 369 h 790"/>
                <a:gd name="T24" fmla="*/ 14 w 31"/>
                <a:gd name="T25" fmla="*/ 391 h 790"/>
                <a:gd name="T26" fmla="*/ 12 w 31"/>
                <a:gd name="T27" fmla="*/ 395 h 790"/>
                <a:gd name="T28" fmla="*/ 8 w 31"/>
                <a:gd name="T29" fmla="*/ 395 h 790"/>
                <a:gd name="T30" fmla="*/ 4 w 31"/>
                <a:gd name="T31" fmla="*/ 387 h 790"/>
                <a:gd name="T32" fmla="*/ 2 w 31"/>
                <a:gd name="T33" fmla="*/ 370 h 790"/>
                <a:gd name="T34" fmla="*/ 0 w 31"/>
                <a:gd name="T35" fmla="*/ 329 h 790"/>
                <a:gd name="T36" fmla="*/ 0 w 31"/>
                <a:gd name="T37" fmla="*/ 268 h 790"/>
                <a:gd name="T38" fmla="*/ 0 w 31"/>
                <a:gd name="T39" fmla="*/ 210 h 790"/>
                <a:gd name="T40" fmla="*/ 0 w 31"/>
                <a:gd name="T41" fmla="*/ 179 h 790"/>
                <a:gd name="T42" fmla="*/ 0 w 31"/>
                <a:gd name="T43" fmla="*/ 147 h 790"/>
                <a:gd name="T44" fmla="*/ 0 w 31"/>
                <a:gd name="T45" fmla="*/ 89 h 790"/>
                <a:gd name="T46" fmla="*/ 0 w 31"/>
                <a:gd name="T47" fmla="*/ 31 h 790"/>
                <a:gd name="T48" fmla="*/ 3 w 31"/>
                <a:gd name="T49" fmla="*/ 2 h 7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1" h="790">
                  <a:moveTo>
                    <a:pt x="7" y="3"/>
                  </a:moveTo>
                  <a:lnTo>
                    <a:pt x="10" y="0"/>
                  </a:lnTo>
                  <a:lnTo>
                    <a:pt x="17" y="1"/>
                  </a:lnTo>
                  <a:lnTo>
                    <a:pt x="23" y="19"/>
                  </a:lnTo>
                  <a:lnTo>
                    <a:pt x="26" y="70"/>
                  </a:lnTo>
                  <a:lnTo>
                    <a:pt x="26" y="176"/>
                  </a:lnTo>
                  <a:lnTo>
                    <a:pt x="28" y="316"/>
                  </a:lnTo>
                  <a:lnTo>
                    <a:pt x="28" y="443"/>
                  </a:lnTo>
                  <a:lnTo>
                    <a:pt x="26" y="508"/>
                  </a:lnTo>
                  <a:lnTo>
                    <a:pt x="26" y="560"/>
                  </a:lnTo>
                  <a:lnTo>
                    <a:pt x="29" y="650"/>
                  </a:lnTo>
                  <a:lnTo>
                    <a:pt x="31" y="738"/>
                  </a:lnTo>
                  <a:lnTo>
                    <a:pt x="29" y="782"/>
                  </a:lnTo>
                  <a:lnTo>
                    <a:pt x="24" y="790"/>
                  </a:lnTo>
                  <a:lnTo>
                    <a:pt x="17" y="789"/>
                  </a:lnTo>
                  <a:lnTo>
                    <a:pt x="9" y="774"/>
                  </a:lnTo>
                  <a:lnTo>
                    <a:pt x="5" y="740"/>
                  </a:lnTo>
                  <a:lnTo>
                    <a:pt x="1" y="658"/>
                  </a:lnTo>
                  <a:lnTo>
                    <a:pt x="0" y="535"/>
                  </a:lnTo>
                  <a:lnTo>
                    <a:pt x="0" y="420"/>
                  </a:lnTo>
                  <a:lnTo>
                    <a:pt x="1" y="358"/>
                  </a:lnTo>
                  <a:lnTo>
                    <a:pt x="1" y="294"/>
                  </a:lnTo>
                  <a:lnTo>
                    <a:pt x="0" y="177"/>
                  </a:lnTo>
                  <a:lnTo>
                    <a:pt x="1" y="62"/>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59420" name="Freeform 80">
              <a:extLst>
                <a:ext uri="{FF2B5EF4-FFF2-40B4-BE49-F238E27FC236}">
                  <a16:creationId xmlns:a16="http://schemas.microsoft.com/office/drawing/2014/main" id="{1909ED9D-9DD0-4BCE-8AC9-B5403EE8BEC1}"/>
                </a:ext>
              </a:extLst>
            </p:cNvPr>
            <p:cNvSpPr>
              <a:spLocks/>
            </p:cNvSpPr>
            <p:nvPr/>
          </p:nvSpPr>
          <p:spPr bwMode="auto">
            <a:xfrm>
              <a:off x="744" y="3158"/>
              <a:ext cx="14" cy="79"/>
            </a:xfrm>
            <a:custGeom>
              <a:avLst/>
              <a:gdLst>
                <a:gd name="T0" fmla="*/ 0 w 27"/>
                <a:gd name="T1" fmla="*/ 0 h 157"/>
                <a:gd name="T2" fmla="*/ 0 w 27"/>
                <a:gd name="T3" fmla="*/ 10 h 157"/>
                <a:gd name="T4" fmla="*/ 1 w 27"/>
                <a:gd name="T5" fmla="*/ 33 h 157"/>
                <a:gd name="T6" fmla="*/ 2 w 27"/>
                <a:gd name="T7" fmla="*/ 58 h 157"/>
                <a:gd name="T8" fmla="*/ 2 w 27"/>
                <a:gd name="T9" fmla="*/ 74 h 157"/>
                <a:gd name="T10" fmla="*/ 4 w 27"/>
                <a:gd name="T11" fmla="*/ 79 h 157"/>
                <a:gd name="T12" fmla="*/ 8 w 27"/>
                <a:gd name="T13" fmla="*/ 78 h 157"/>
                <a:gd name="T14" fmla="*/ 12 w 27"/>
                <a:gd name="T15" fmla="*/ 73 h 157"/>
                <a:gd name="T16" fmla="*/ 14 w 27"/>
                <a:gd name="T17" fmla="*/ 65 h 157"/>
                <a:gd name="T18" fmla="*/ 14 w 27"/>
                <a:gd name="T19" fmla="*/ 50 h 157"/>
                <a:gd name="T20" fmla="*/ 13 w 27"/>
                <a:gd name="T21" fmla="*/ 28 h 157"/>
                <a:gd name="T22" fmla="*/ 13 w 27"/>
                <a:gd name="T23" fmla="*/ 10 h 157"/>
                <a:gd name="T24" fmla="*/ 13 w 27"/>
                <a:gd name="T25" fmla="*/ 2 h 157"/>
                <a:gd name="T26" fmla="*/ 0 w 27"/>
                <a:gd name="T27" fmla="*/ 0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157">
                  <a:moveTo>
                    <a:pt x="0" y="0"/>
                  </a:moveTo>
                  <a:lnTo>
                    <a:pt x="0" y="19"/>
                  </a:lnTo>
                  <a:lnTo>
                    <a:pt x="2" y="65"/>
                  </a:lnTo>
                  <a:lnTo>
                    <a:pt x="3" y="116"/>
                  </a:lnTo>
                  <a:lnTo>
                    <a:pt x="3" y="148"/>
                  </a:lnTo>
                  <a:lnTo>
                    <a:pt x="7" y="157"/>
                  </a:lnTo>
                  <a:lnTo>
                    <a:pt x="16" y="156"/>
                  </a:lnTo>
                  <a:lnTo>
                    <a:pt x="24" y="146"/>
                  </a:lnTo>
                  <a:lnTo>
                    <a:pt x="27" y="129"/>
                  </a:lnTo>
                  <a:lnTo>
                    <a:pt x="27" y="99"/>
                  </a:lnTo>
                  <a:lnTo>
                    <a:pt x="26" y="56"/>
                  </a:lnTo>
                  <a:lnTo>
                    <a:pt x="25" y="19"/>
                  </a:lnTo>
                  <a:lnTo>
                    <a:pt x="25"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grpSp>
    </p:spTree>
    <p:extLst>
      <p:ext uri="{BB962C8B-B14F-4D97-AF65-F5344CB8AC3E}">
        <p14:creationId xmlns:p14="http://schemas.microsoft.com/office/powerpoint/2010/main" val="263983537"/>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2">
            <a:extLst>
              <a:ext uri="{FF2B5EF4-FFF2-40B4-BE49-F238E27FC236}">
                <a16:creationId xmlns:a16="http://schemas.microsoft.com/office/drawing/2014/main" id="{0A44CDD6-C270-48C4-820A-6E5590BA16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7490" y="434036"/>
            <a:ext cx="2275562" cy="1792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20" name="Line 48">
            <a:extLst>
              <a:ext uri="{FF2B5EF4-FFF2-40B4-BE49-F238E27FC236}">
                <a16:creationId xmlns:a16="http://schemas.microsoft.com/office/drawing/2014/main" id="{134B1BC3-D17F-454D-BBD5-7D4A46B99098}"/>
              </a:ext>
            </a:extLst>
          </p:cNvPr>
          <p:cNvSpPr>
            <a:spLocks noChangeShapeType="1"/>
          </p:cNvSpPr>
          <p:nvPr/>
        </p:nvSpPr>
        <p:spPr bwMode="auto">
          <a:xfrm>
            <a:off x="541800" y="1409277"/>
            <a:ext cx="9210609" cy="0"/>
          </a:xfrm>
          <a:prstGeom prst="line">
            <a:avLst/>
          </a:prstGeom>
          <a:noFill/>
          <a:ln w="38100" cmpd="dbl">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3982"/>
          </a:p>
        </p:txBody>
      </p:sp>
      <p:sp>
        <p:nvSpPr>
          <p:cNvPr id="60421" name="Rectangle 49">
            <a:extLst>
              <a:ext uri="{FF2B5EF4-FFF2-40B4-BE49-F238E27FC236}">
                <a16:creationId xmlns:a16="http://schemas.microsoft.com/office/drawing/2014/main" id="{3A433C7E-D5C8-4DE0-B51F-1525EF28541A}"/>
              </a:ext>
            </a:extLst>
          </p:cNvPr>
          <p:cNvSpPr>
            <a:spLocks noChangeArrowheads="1"/>
          </p:cNvSpPr>
          <p:nvPr/>
        </p:nvSpPr>
        <p:spPr bwMode="auto">
          <a:xfrm>
            <a:off x="650161" y="650757"/>
            <a:ext cx="6878610" cy="66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3697">
                <a:solidFill>
                  <a:srgbClr val="00FF00"/>
                </a:solidFill>
                <a:latin typeface="Arial Black" panose="020B0A04020102020204" pitchFamily="34" charset="0"/>
                <a:cs typeface="Times New Roman" panose="02020603050405020304" pitchFamily="18" charset="0"/>
              </a:rPr>
              <a:t>GRAFFIO DI GATTO</a:t>
            </a:r>
            <a:endParaRPr lang="it-IT" altLang="it-IT" sz="3697">
              <a:solidFill>
                <a:srgbClr val="00FF00"/>
              </a:solidFill>
              <a:latin typeface="Arial Black" panose="020B0A04020102020204" pitchFamily="34" charset="0"/>
            </a:endParaRPr>
          </a:p>
        </p:txBody>
      </p:sp>
      <p:sp>
        <p:nvSpPr>
          <p:cNvPr id="60422" name="Rectangle 50">
            <a:extLst>
              <a:ext uri="{FF2B5EF4-FFF2-40B4-BE49-F238E27FC236}">
                <a16:creationId xmlns:a16="http://schemas.microsoft.com/office/drawing/2014/main" id="{E50B81C3-E7CD-4075-80BF-44BFFD0DFBA0}"/>
              </a:ext>
            </a:extLst>
          </p:cNvPr>
          <p:cNvSpPr>
            <a:spLocks noChangeArrowheads="1"/>
          </p:cNvSpPr>
          <p:nvPr/>
        </p:nvSpPr>
        <p:spPr bwMode="auto">
          <a:xfrm>
            <a:off x="1733761" y="2817958"/>
            <a:ext cx="10402570" cy="65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45000"/>
              </a:lnSpc>
              <a:buFont typeface="Wingdings" panose="05000000000000000000" pitchFamily="2" charset="2"/>
              <a:buChar char="Ø"/>
            </a:pPr>
            <a:r>
              <a:rPr lang="it-IT" altLang="it-IT" sz="2844">
                <a:solidFill>
                  <a:srgbClr val="FF99FF"/>
                </a:solidFill>
                <a:cs typeface="Times New Roman" panose="02020603050405020304" pitchFamily="18" charset="0"/>
              </a:rPr>
              <a:t>DISINFETTARE E TRATTARE COME LE ALTRE FERITE</a:t>
            </a:r>
          </a:p>
        </p:txBody>
      </p:sp>
      <p:sp>
        <p:nvSpPr>
          <p:cNvPr id="60423" name="Rectangle 51">
            <a:extLst>
              <a:ext uri="{FF2B5EF4-FFF2-40B4-BE49-F238E27FC236}">
                <a16:creationId xmlns:a16="http://schemas.microsoft.com/office/drawing/2014/main" id="{B1F5AD6C-0BD6-475A-99CB-9B2BB1E8C3D0}"/>
              </a:ext>
            </a:extLst>
          </p:cNvPr>
          <p:cNvSpPr>
            <a:spLocks noChangeArrowheads="1"/>
          </p:cNvSpPr>
          <p:nvPr/>
        </p:nvSpPr>
        <p:spPr bwMode="auto">
          <a:xfrm>
            <a:off x="1778554" y="2059438"/>
            <a:ext cx="2763897" cy="530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it-IT" altLang="it-IT" sz="2844">
                <a:solidFill>
                  <a:srgbClr val="66FF33"/>
                </a:solidFill>
                <a:cs typeface="Times New Roman" panose="02020603050405020304" pitchFamily="18" charset="0"/>
              </a:rPr>
              <a:t>COSA FARE …</a:t>
            </a:r>
          </a:p>
        </p:txBody>
      </p:sp>
      <p:grpSp>
        <p:nvGrpSpPr>
          <p:cNvPr id="60424" name="Group 52">
            <a:extLst>
              <a:ext uri="{FF2B5EF4-FFF2-40B4-BE49-F238E27FC236}">
                <a16:creationId xmlns:a16="http://schemas.microsoft.com/office/drawing/2014/main" id="{CB3FEA42-FB88-48F7-A756-0079DDCFC093}"/>
              </a:ext>
            </a:extLst>
          </p:cNvPr>
          <p:cNvGrpSpPr>
            <a:grpSpLocks/>
          </p:cNvGrpSpPr>
          <p:nvPr/>
        </p:nvGrpSpPr>
        <p:grpSpPr bwMode="auto">
          <a:xfrm>
            <a:off x="650160" y="2384518"/>
            <a:ext cx="670479" cy="1517041"/>
            <a:chOff x="672" y="2544"/>
            <a:chExt cx="311" cy="705"/>
          </a:xfrm>
        </p:grpSpPr>
        <p:sp>
          <p:nvSpPr>
            <p:cNvPr id="60427" name="Freeform 53">
              <a:extLst>
                <a:ext uri="{FF2B5EF4-FFF2-40B4-BE49-F238E27FC236}">
                  <a16:creationId xmlns:a16="http://schemas.microsoft.com/office/drawing/2014/main" id="{9F4B82D0-8F27-48B8-B7C3-46AF098AABEB}"/>
                </a:ext>
              </a:extLst>
            </p:cNvPr>
            <p:cNvSpPr>
              <a:spLocks/>
            </p:cNvSpPr>
            <p:nvPr/>
          </p:nvSpPr>
          <p:spPr bwMode="auto">
            <a:xfrm>
              <a:off x="713" y="2550"/>
              <a:ext cx="251" cy="624"/>
            </a:xfrm>
            <a:custGeom>
              <a:avLst/>
              <a:gdLst>
                <a:gd name="T0" fmla="*/ 34 w 501"/>
                <a:gd name="T1" fmla="*/ 2 h 1249"/>
                <a:gd name="T2" fmla="*/ 25 w 501"/>
                <a:gd name="T3" fmla="*/ 0 h 1249"/>
                <a:gd name="T4" fmla="*/ 15 w 501"/>
                <a:gd name="T5" fmla="*/ 1 h 1249"/>
                <a:gd name="T6" fmla="*/ 6 w 501"/>
                <a:gd name="T7" fmla="*/ 12 h 1249"/>
                <a:gd name="T8" fmla="*/ 5 w 501"/>
                <a:gd name="T9" fmla="*/ 125 h 1249"/>
                <a:gd name="T10" fmla="*/ 1 w 501"/>
                <a:gd name="T11" fmla="*/ 490 h 1249"/>
                <a:gd name="T12" fmla="*/ 0 w 501"/>
                <a:gd name="T13" fmla="*/ 572 h 1249"/>
                <a:gd name="T14" fmla="*/ 1 w 501"/>
                <a:gd name="T15" fmla="*/ 580 h 1249"/>
                <a:gd name="T16" fmla="*/ 6 w 501"/>
                <a:gd name="T17" fmla="*/ 593 h 1249"/>
                <a:gd name="T18" fmla="*/ 20 w 501"/>
                <a:gd name="T19" fmla="*/ 602 h 1249"/>
                <a:gd name="T20" fmla="*/ 40 w 501"/>
                <a:gd name="T21" fmla="*/ 606 h 1249"/>
                <a:gd name="T22" fmla="*/ 63 w 501"/>
                <a:gd name="T23" fmla="*/ 609 h 1249"/>
                <a:gd name="T24" fmla="*/ 93 w 501"/>
                <a:gd name="T25" fmla="*/ 612 h 1249"/>
                <a:gd name="T26" fmla="*/ 126 w 501"/>
                <a:gd name="T27" fmla="*/ 614 h 1249"/>
                <a:gd name="T28" fmla="*/ 159 w 501"/>
                <a:gd name="T29" fmla="*/ 618 h 1249"/>
                <a:gd name="T30" fmla="*/ 189 w 501"/>
                <a:gd name="T31" fmla="*/ 620 h 1249"/>
                <a:gd name="T32" fmla="*/ 211 w 501"/>
                <a:gd name="T33" fmla="*/ 622 h 1249"/>
                <a:gd name="T34" fmla="*/ 225 w 501"/>
                <a:gd name="T35" fmla="*/ 624 h 1249"/>
                <a:gd name="T36" fmla="*/ 228 w 501"/>
                <a:gd name="T37" fmla="*/ 624 h 1249"/>
                <a:gd name="T38" fmla="*/ 234 w 501"/>
                <a:gd name="T39" fmla="*/ 624 h 1249"/>
                <a:gd name="T40" fmla="*/ 243 w 501"/>
                <a:gd name="T41" fmla="*/ 620 h 1249"/>
                <a:gd name="T42" fmla="*/ 249 w 501"/>
                <a:gd name="T43" fmla="*/ 607 h 1249"/>
                <a:gd name="T44" fmla="*/ 249 w 501"/>
                <a:gd name="T45" fmla="*/ 502 h 1249"/>
                <a:gd name="T46" fmla="*/ 241 w 501"/>
                <a:gd name="T47" fmla="*/ 163 h 1249"/>
                <a:gd name="T48" fmla="*/ 239 w 501"/>
                <a:gd name="T49" fmla="*/ 87 h 1249"/>
                <a:gd name="T50" fmla="*/ 239 w 501"/>
                <a:gd name="T51" fmla="*/ 81 h 1249"/>
                <a:gd name="T52" fmla="*/ 236 w 501"/>
                <a:gd name="T53" fmla="*/ 70 h 1249"/>
                <a:gd name="T54" fmla="*/ 226 w 501"/>
                <a:gd name="T55" fmla="*/ 60 h 1249"/>
                <a:gd name="T56" fmla="*/ 212 w 501"/>
                <a:gd name="T57" fmla="*/ 54 h 1249"/>
                <a:gd name="T58" fmla="*/ 192 w 501"/>
                <a:gd name="T59" fmla="*/ 47 h 1249"/>
                <a:gd name="T60" fmla="*/ 165 w 501"/>
                <a:gd name="T61" fmla="*/ 39 h 1249"/>
                <a:gd name="T62" fmla="*/ 133 w 501"/>
                <a:gd name="T63" fmla="*/ 31 h 1249"/>
                <a:gd name="T64" fmla="*/ 101 w 501"/>
                <a:gd name="T65" fmla="*/ 21 h 1249"/>
                <a:gd name="T66" fmla="*/ 72 w 501"/>
                <a:gd name="T67" fmla="*/ 13 h 1249"/>
                <a:gd name="T68" fmla="*/ 50 w 501"/>
                <a:gd name="T69" fmla="*/ 7 h 1249"/>
                <a:gd name="T70" fmla="*/ 36 w 501"/>
                <a:gd name="T71" fmla="*/ 4 h 12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01" h="1249">
                  <a:moveTo>
                    <a:pt x="69" y="7"/>
                  </a:moveTo>
                  <a:lnTo>
                    <a:pt x="67" y="5"/>
                  </a:lnTo>
                  <a:lnTo>
                    <a:pt x="60" y="3"/>
                  </a:lnTo>
                  <a:lnTo>
                    <a:pt x="50" y="1"/>
                  </a:lnTo>
                  <a:lnTo>
                    <a:pt x="40" y="0"/>
                  </a:lnTo>
                  <a:lnTo>
                    <a:pt x="29" y="3"/>
                  </a:lnTo>
                  <a:lnTo>
                    <a:pt x="19" y="11"/>
                  </a:lnTo>
                  <a:lnTo>
                    <a:pt x="12" y="25"/>
                  </a:lnTo>
                  <a:lnTo>
                    <a:pt x="10" y="48"/>
                  </a:lnTo>
                  <a:lnTo>
                    <a:pt x="9" y="250"/>
                  </a:lnTo>
                  <a:lnTo>
                    <a:pt x="6" y="623"/>
                  </a:lnTo>
                  <a:lnTo>
                    <a:pt x="1" y="981"/>
                  </a:lnTo>
                  <a:lnTo>
                    <a:pt x="0" y="1142"/>
                  </a:lnTo>
                  <a:lnTo>
                    <a:pt x="0" y="1144"/>
                  </a:lnTo>
                  <a:lnTo>
                    <a:pt x="0" y="1151"/>
                  </a:lnTo>
                  <a:lnTo>
                    <a:pt x="1" y="1161"/>
                  </a:lnTo>
                  <a:lnTo>
                    <a:pt x="4" y="1173"/>
                  </a:lnTo>
                  <a:lnTo>
                    <a:pt x="11" y="1186"/>
                  </a:lnTo>
                  <a:lnTo>
                    <a:pt x="23" y="1197"/>
                  </a:lnTo>
                  <a:lnTo>
                    <a:pt x="40" y="1205"/>
                  </a:lnTo>
                  <a:lnTo>
                    <a:pt x="64" y="1211"/>
                  </a:lnTo>
                  <a:lnTo>
                    <a:pt x="80" y="1213"/>
                  </a:lnTo>
                  <a:lnTo>
                    <a:pt x="102" y="1215"/>
                  </a:lnTo>
                  <a:lnTo>
                    <a:pt x="126" y="1218"/>
                  </a:lnTo>
                  <a:lnTo>
                    <a:pt x="155" y="1220"/>
                  </a:lnTo>
                  <a:lnTo>
                    <a:pt x="186" y="1224"/>
                  </a:lnTo>
                  <a:lnTo>
                    <a:pt x="219" y="1227"/>
                  </a:lnTo>
                  <a:lnTo>
                    <a:pt x="252" y="1229"/>
                  </a:lnTo>
                  <a:lnTo>
                    <a:pt x="285" y="1233"/>
                  </a:lnTo>
                  <a:lnTo>
                    <a:pt x="318" y="1236"/>
                  </a:lnTo>
                  <a:lnTo>
                    <a:pt x="349" y="1238"/>
                  </a:lnTo>
                  <a:lnTo>
                    <a:pt x="377" y="1241"/>
                  </a:lnTo>
                  <a:lnTo>
                    <a:pt x="402" y="1243"/>
                  </a:lnTo>
                  <a:lnTo>
                    <a:pt x="422" y="1245"/>
                  </a:lnTo>
                  <a:lnTo>
                    <a:pt x="438" y="1247"/>
                  </a:lnTo>
                  <a:lnTo>
                    <a:pt x="449" y="1248"/>
                  </a:lnTo>
                  <a:lnTo>
                    <a:pt x="452" y="1248"/>
                  </a:lnTo>
                  <a:lnTo>
                    <a:pt x="455" y="1248"/>
                  </a:lnTo>
                  <a:lnTo>
                    <a:pt x="460" y="1249"/>
                  </a:lnTo>
                  <a:lnTo>
                    <a:pt x="467" y="1249"/>
                  </a:lnTo>
                  <a:lnTo>
                    <a:pt x="476" y="1245"/>
                  </a:lnTo>
                  <a:lnTo>
                    <a:pt x="486" y="1240"/>
                  </a:lnTo>
                  <a:lnTo>
                    <a:pt x="493" y="1229"/>
                  </a:lnTo>
                  <a:lnTo>
                    <a:pt x="498" y="1214"/>
                  </a:lnTo>
                  <a:lnTo>
                    <a:pt x="501" y="1191"/>
                  </a:lnTo>
                  <a:lnTo>
                    <a:pt x="497" y="1004"/>
                  </a:lnTo>
                  <a:lnTo>
                    <a:pt x="489" y="658"/>
                  </a:lnTo>
                  <a:lnTo>
                    <a:pt x="481" y="326"/>
                  </a:lnTo>
                  <a:lnTo>
                    <a:pt x="478" y="177"/>
                  </a:lnTo>
                  <a:lnTo>
                    <a:pt x="478" y="175"/>
                  </a:lnTo>
                  <a:lnTo>
                    <a:pt x="479" y="170"/>
                  </a:lnTo>
                  <a:lnTo>
                    <a:pt x="478" y="162"/>
                  </a:lnTo>
                  <a:lnTo>
                    <a:pt x="476" y="152"/>
                  </a:lnTo>
                  <a:lnTo>
                    <a:pt x="472" y="141"/>
                  </a:lnTo>
                  <a:lnTo>
                    <a:pt x="464" y="131"/>
                  </a:lnTo>
                  <a:lnTo>
                    <a:pt x="452" y="121"/>
                  </a:lnTo>
                  <a:lnTo>
                    <a:pt x="436" y="113"/>
                  </a:lnTo>
                  <a:lnTo>
                    <a:pt x="423" y="108"/>
                  </a:lnTo>
                  <a:lnTo>
                    <a:pt x="406" y="102"/>
                  </a:lnTo>
                  <a:lnTo>
                    <a:pt x="383" y="95"/>
                  </a:lnTo>
                  <a:lnTo>
                    <a:pt x="358" y="87"/>
                  </a:lnTo>
                  <a:lnTo>
                    <a:pt x="329" y="79"/>
                  </a:lnTo>
                  <a:lnTo>
                    <a:pt x="298" y="70"/>
                  </a:lnTo>
                  <a:lnTo>
                    <a:pt x="266" y="62"/>
                  </a:lnTo>
                  <a:lnTo>
                    <a:pt x="234" y="53"/>
                  </a:lnTo>
                  <a:lnTo>
                    <a:pt x="202" y="43"/>
                  </a:lnTo>
                  <a:lnTo>
                    <a:pt x="171" y="35"/>
                  </a:lnTo>
                  <a:lnTo>
                    <a:pt x="144" y="27"/>
                  </a:lnTo>
                  <a:lnTo>
                    <a:pt x="120" y="20"/>
                  </a:lnTo>
                  <a:lnTo>
                    <a:pt x="99" y="15"/>
                  </a:lnTo>
                  <a:lnTo>
                    <a:pt x="83" y="10"/>
                  </a:lnTo>
                  <a:lnTo>
                    <a:pt x="72" y="8"/>
                  </a:lnTo>
                  <a:lnTo>
                    <a:pt x="69"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0428" name="Freeform 54">
              <a:extLst>
                <a:ext uri="{FF2B5EF4-FFF2-40B4-BE49-F238E27FC236}">
                  <a16:creationId xmlns:a16="http://schemas.microsoft.com/office/drawing/2014/main" id="{015D2A59-C51A-4AB9-8F93-EFA566656AC5}"/>
                </a:ext>
              </a:extLst>
            </p:cNvPr>
            <p:cNvSpPr>
              <a:spLocks/>
            </p:cNvSpPr>
            <p:nvPr/>
          </p:nvSpPr>
          <p:spPr bwMode="auto">
            <a:xfrm>
              <a:off x="745" y="2592"/>
              <a:ext cx="238" cy="540"/>
            </a:xfrm>
            <a:custGeom>
              <a:avLst/>
              <a:gdLst>
                <a:gd name="T0" fmla="*/ 238 w 477"/>
                <a:gd name="T1" fmla="*/ 428 h 1079"/>
                <a:gd name="T2" fmla="*/ 235 w 477"/>
                <a:gd name="T3" fmla="*/ 419 h 1079"/>
                <a:gd name="T4" fmla="*/ 229 w 477"/>
                <a:gd name="T5" fmla="*/ 409 h 1079"/>
                <a:gd name="T6" fmla="*/ 223 w 477"/>
                <a:gd name="T7" fmla="*/ 401 h 1079"/>
                <a:gd name="T8" fmla="*/ 216 w 477"/>
                <a:gd name="T9" fmla="*/ 395 h 1079"/>
                <a:gd name="T10" fmla="*/ 208 w 477"/>
                <a:gd name="T11" fmla="*/ 389 h 1079"/>
                <a:gd name="T12" fmla="*/ 200 w 477"/>
                <a:gd name="T13" fmla="*/ 385 h 1079"/>
                <a:gd name="T14" fmla="*/ 193 w 477"/>
                <a:gd name="T15" fmla="*/ 381 h 1079"/>
                <a:gd name="T16" fmla="*/ 188 w 477"/>
                <a:gd name="T17" fmla="*/ 379 h 1079"/>
                <a:gd name="T18" fmla="*/ 187 w 477"/>
                <a:gd name="T19" fmla="*/ 309 h 1079"/>
                <a:gd name="T20" fmla="*/ 193 w 477"/>
                <a:gd name="T21" fmla="*/ 304 h 1079"/>
                <a:gd name="T22" fmla="*/ 200 w 477"/>
                <a:gd name="T23" fmla="*/ 297 h 1079"/>
                <a:gd name="T24" fmla="*/ 207 w 477"/>
                <a:gd name="T25" fmla="*/ 289 h 1079"/>
                <a:gd name="T26" fmla="*/ 215 w 477"/>
                <a:gd name="T27" fmla="*/ 280 h 1079"/>
                <a:gd name="T28" fmla="*/ 222 w 477"/>
                <a:gd name="T29" fmla="*/ 272 h 1079"/>
                <a:gd name="T30" fmla="*/ 228 w 477"/>
                <a:gd name="T31" fmla="*/ 264 h 1079"/>
                <a:gd name="T32" fmla="*/ 231 w 477"/>
                <a:gd name="T33" fmla="*/ 258 h 1079"/>
                <a:gd name="T34" fmla="*/ 232 w 477"/>
                <a:gd name="T35" fmla="*/ 253 h 1079"/>
                <a:gd name="T36" fmla="*/ 227 w 477"/>
                <a:gd name="T37" fmla="*/ 239 h 1079"/>
                <a:gd name="T38" fmla="*/ 221 w 477"/>
                <a:gd name="T39" fmla="*/ 226 h 1079"/>
                <a:gd name="T40" fmla="*/ 215 w 477"/>
                <a:gd name="T41" fmla="*/ 217 h 1079"/>
                <a:gd name="T42" fmla="*/ 208 w 477"/>
                <a:gd name="T43" fmla="*/ 210 h 1079"/>
                <a:gd name="T44" fmla="*/ 201 w 477"/>
                <a:gd name="T45" fmla="*/ 205 h 1079"/>
                <a:gd name="T46" fmla="*/ 194 w 477"/>
                <a:gd name="T47" fmla="*/ 201 h 1079"/>
                <a:gd name="T48" fmla="*/ 189 w 477"/>
                <a:gd name="T49" fmla="*/ 199 h 1079"/>
                <a:gd name="T50" fmla="*/ 185 w 477"/>
                <a:gd name="T51" fmla="*/ 198 h 1079"/>
                <a:gd name="T52" fmla="*/ 183 w 477"/>
                <a:gd name="T53" fmla="*/ 145 h 1079"/>
                <a:gd name="T54" fmla="*/ 196 w 477"/>
                <a:gd name="T55" fmla="*/ 134 h 1079"/>
                <a:gd name="T56" fmla="*/ 206 w 477"/>
                <a:gd name="T57" fmla="*/ 125 h 1079"/>
                <a:gd name="T58" fmla="*/ 213 w 477"/>
                <a:gd name="T59" fmla="*/ 116 h 1079"/>
                <a:gd name="T60" fmla="*/ 219 w 477"/>
                <a:gd name="T61" fmla="*/ 108 h 1079"/>
                <a:gd name="T62" fmla="*/ 224 w 477"/>
                <a:gd name="T63" fmla="*/ 102 h 1079"/>
                <a:gd name="T64" fmla="*/ 226 w 477"/>
                <a:gd name="T65" fmla="*/ 97 h 1079"/>
                <a:gd name="T66" fmla="*/ 228 w 477"/>
                <a:gd name="T67" fmla="*/ 94 h 1079"/>
                <a:gd name="T68" fmla="*/ 229 w 477"/>
                <a:gd name="T69" fmla="*/ 92 h 1079"/>
                <a:gd name="T70" fmla="*/ 230 w 477"/>
                <a:gd name="T71" fmla="*/ 90 h 1079"/>
                <a:gd name="T72" fmla="*/ 231 w 477"/>
                <a:gd name="T73" fmla="*/ 88 h 1079"/>
                <a:gd name="T74" fmla="*/ 231 w 477"/>
                <a:gd name="T75" fmla="*/ 85 h 1079"/>
                <a:gd name="T76" fmla="*/ 230 w 477"/>
                <a:gd name="T77" fmla="*/ 80 h 1079"/>
                <a:gd name="T78" fmla="*/ 228 w 477"/>
                <a:gd name="T79" fmla="*/ 75 h 1079"/>
                <a:gd name="T80" fmla="*/ 225 w 477"/>
                <a:gd name="T81" fmla="*/ 69 h 1079"/>
                <a:gd name="T82" fmla="*/ 219 w 477"/>
                <a:gd name="T83" fmla="*/ 60 h 1079"/>
                <a:gd name="T84" fmla="*/ 212 w 477"/>
                <a:gd name="T85" fmla="*/ 50 h 1079"/>
                <a:gd name="T86" fmla="*/ 204 w 477"/>
                <a:gd name="T87" fmla="*/ 43 h 1079"/>
                <a:gd name="T88" fmla="*/ 196 w 477"/>
                <a:gd name="T89" fmla="*/ 38 h 1079"/>
                <a:gd name="T90" fmla="*/ 187 w 477"/>
                <a:gd name="T91" fmla="*/ 35 h 1079"/>
                <a:gd name="T92" fmla="*/ 179 w 477"/>
                <a:gd name="T93" fmla="*/ 35 h 1079"/>
                <a:gd name="T94" fmla="*/ 171 w 477"/>
                <a:gd name="T95" fmla="*/ 35 h 1079"/>
                <a:gd name="T96" fmla="*/ 164 w 477"/>
                <a:gd name="T97" fmla="*/ 37 h 1079"/>
                <a:gd name="T98" fmla="*/ 158 w 477"/>
                <a:gd name="T99" fmla="*/ 39 h 1079"/>
                <a:gd name="T100" fmla="*/ 153 w 477"/>
                <a:gd name="T101" fmla="*/ 40 h 1079"/>
                <a:gd name="T102" fmla="*/ 5 w 477"/>
                <a:gd name="T103" fmla="*/ 0 h 1079"/>
                <a:gd name="T104" fmla="*/ 0 w 477"/>
                <a:gd name="T105" fmla="*/ 521 h 1079"/>
                <a:gd name="T106" fmla="*/ 191 w 477"/>
                <a:gd name="T107" fmla="*/ 540 h 1079"/>
                <a:gd name="T108" fmla="*/ 190 w 477"/>
                <a:gd name="T109" fmla="*/ 479 h 1079"/>
                <a:gd name="T110" fmla="*/ 194 w 477"/>
                <a:gd name="T111" fmla="*/ 475 h 1079"/>
                <a:gd name="T112" fmla="*/ 201 w 477"/>
                <a:gd name="T113" fmla="*/ 469 h 1079"/>
                <a:gd name="T114" fmla="*/ 210 w 477"/>
                <a:gd name="T115" fmla="*/ 462 h 1079"/>
                <a:gd name="T116" fmla="*/ 219 w 477"/>
                <a:gd name="T117" fmla="*/ 455 h 1079"/>
                <a:gd name="T118" fmla="*/ 226 w 477"/>
                <a:gd name="T119" fmla="*/ 447 h 1079"/>
                <a:gd name="T120" fmla="*/ 233 w 477"/>
                <a:gd name="T121" fmla="*/ 440 h 1079"/>
                <a:gd name="T122" fmla="*/ 237 w 477"/>
                <a:gd name="T123" fmla="*/ 434 h 1079"/>
                <a:gd name="T124" fmla="*/ 238 w 477"/>
                <a:gd name="T125" fmla="*/ 428 h 107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77" h="1079">
                  <a:moveTo>
                    <a:pt x="477" y="856"/>
                  </a:moveTo>
                  <a:lnTo>
                    <a:pt x="470" y="837"/>
                  </a:lnTo>
                  <a:lnTo>
                    <a:pt x="459" y="818"/>
                  </a:lnTo>
                  <a:lnTo>
                    <a:pt x="447" y="802"/>
                  </a:lnTo>
                  <a:lnTo>
                    <a:pt x="432" y="790"/>
                  </a:lnTo>
                  <a:lnTo>
                    <a:pt x="416" y="778"/>
                  </a:lnTo>
                  <a:lnTo>
                    <a:pt x="401" y="769"/>
                  </a:lnTo>
                  <a:lnTo>
                    <a:pt x="387" y="762"/>
                  </a:lnTo>
                  <a:lnTo>
                    <a:pt x="377" y="757"/>
                  </a:lnTo>
                  <a:lnTo>
                    <a:pt x="374" y="618"/>
                  </a:lnTo>
                  <a:lnTo>
                    <a:pt x="386" y="607"/>
                  </a:lnTo>
                  <a:lnTo>
                    <a:pt x="400" y="593"/>
                  </a:lnTo>
                  <a:lnTo>
                    <a:pt x="415" y="577"/>
                  </a:lnTo>
                  <a:lnTo>
                    <a:pt x="431" y="559"/>
                  </a:lnTo>
                  <a:lnTo>
                    <a:pt x="445" y="543"/>
                  </a:lnTo>
                  <a:lnTo>
                    <a:pt x="456" y="527"/>
                  </a:lnTo>
                  <a:lnTo>
                    <a:pt x="463" y="515"/>
                  </a:lnTo>
                  <a:lnTo>
                    <a:pt x="464" y="505"/>
                  </a:lnTo>
                  <a:lnTo>
                    <a:pt x="455" y="477"/>
                  </a:lnTo>
                  <a:lnTo>
                    <a:pt x="443" y="452"/>
                  </a:lnTo>
                  <a:lnTo>
                    <a:pt x="431" y="434"/>
                  </a:lnTo>
                  <a:lnTo>
                    <a:pt x="417" y="419"/>
                  </a:lnTo>
                  <a:lnTo>
                    <a:pt x="402" y="409"/>
                  </a:lnTo>
                  <a:lnTo>
                    <a:pt x="389" y="402"/>
                  </a:lnTo>
                  <a:lnTo>
                    <a:pt x="378" y="397"/>
                  </a:lnTo>
                  <a:lnTo>
                    <a:pt x="370" y="395"/>
                  </a:lnTo>
                  <a:lnTo>
                    <a:pt x="367" y="289"/>
                  </a:lnTo>
                  <a:lnTo>
                    <a:pt x="393" y="267"/>
                  </a:lnTo>
                  <a:lnTo>
                    <a:pt x="412" y="249"/>
                  </a:lnTo>
                  <a:lnTo>
                    <a:pt x="427" y="231"/>
                  </a:lnTo>
                  <a:lnTo>
                    <a:pt x="439" y="216"/>
                  </a:lnTo>
                  <a:lnTo>
                    <a:pt x="448" y="204"/>
                  </a:lnTo>
                  <a:lnTo>
                    <a:pt x="453" y="194"/>
                  </a:lnTo>
                  <a:lnTo>
                    <a:pt x="456" y="188"/>
                  </a:lnTo>
                  <a:lnTo>
                    <a:pt x="458" y="183"/>
                  </a:lnTo>
                  <a:lnTo>
                    <a:pt x="461" y="179"/>
                  </a:lnTo>
                  <a:lnTo>
                    <a:pt x="462" y="175"/>
                  </a:lnTo>
                  <a:lnTo>
                    <a:pt x="462" y="169"/>
                  </a:lnTo>
                  <a:lnTo>
                    <a:pt x="461" y="160"/>
                  </a:lnTo>
                  <a:lnTo>
                    <a:pt x="457" y="150"/>
                  </a:lnTo>
                  <a:lnTo>
                    <a:pt x="450" y="137"/>
                  </a:lnTo>
                  <a:lnTo>
                    <a:pt x="439" y="120"/>
                  </a:lnTo>
                  <a:lnTo>
                    <a:pt x="424" y="100"/>
                  </a:lnTo>
                  <a:lnTo>
                    <a:pt x="409" y="85"/>
                  </a:lnTo>
                  <a:lnTo>
                    <a:pt x="393" y="76"/>
                  </a:lnTo>
                  <a:lnTo>
                    <a:pt x="375" y="70"/>
                  </a:lnTo>
                  <a:lnTo>
                    <a:pt x="358" y="69"/>
                  </a:lnTo>
                  <a:lnTo>
                    <a:pt x="342" y="70"/>
                  </a:lnTo>
                  <a:lnTo>
                    <a:pt x="328" y="74"/>
                  </a:lnTo>
                  <a:lnTo>
                    <a:pt x="316" y="77"/>
                  </a:lnTo>
                  <a:lnTo>
                    <a:pt x="306" y="80"/>
                  </a:lnTo>
                  <a:lnTo>
                    <a:pt x="10" y="0"/>
                  </a:lnTo>
                  <a:lnTo>
                    <a:pt x="0" y="1041"/>
                  </a:lnTo>
                  <a:lnTo>
                    <a:pt x="382" y="1079"/>
                  </a:lnTo>
                  <a:lnTo>
                    <a:pt x="380" y="957"/>
                  </a:lnTo>
                  <a:lnTo>
                    <a:pt x="389" y="949"/>
                  </a:lnTo>
                  <a:lnTo>
                    <a:pt x="403" y="938"/>
                  </a:lnTo>
                  <a:lnTo>
                    <a:pt x="420" y="924"/>
                  </a:lnTo>
                  <a:lnTo>
                    <a:pt x="438" y="909"/>
                  </a:lnTo>
                  <a:lnTo>
                    <a:pt x="453" y="893"/>
                  </a:lnTo>
                  <a:lnTo>
                    <a:pt x="466" y="879"/>
                  </a:lnTo>
                  <a:lnTo>
                    <a:pt x="474" y="867"/>
                  </a:lnTo>
                  <a:lnTo>
                    <a:pt x="477" y="856"/>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0429" name="Freeform 55">
              <a:extLst>
                <a:ext uri="{FF2B5EF4-FFF2-40B4-BE49-F238E27FC236}">
                  <a16:creationId xmlns:a16="http://schemas.microsoft.com/office/drawing/2014/main" id="{06DC3607-253A-4991-B015-B326B175E1AF}"/>
                </a:ext>
              </a:extLst>
            </p:cNvPr>
            <p:cNvSpPr>
              <a:spLocks/>
            </p:cNvSpPr>
            <p:nvPr/>
          </p:nvSpPr>
          <p:spPr bwMode="auto">
            <a:xfrm>
              <a:off x="849" y="2792"/>
              <a:ext cx="124" cy="123"/>
            </a:xfrm>
            <a:custGeom>
              <a:avLst/>
              <a:gdLst>
                <a:gd name="T0" fmla="*/ 16 w 248"/>
                <a:gd name="T1" fmla="*/ 34 h 248"/>
                <a:gd name="T2" fmla="*/ 18 w 248"/>
                <a:gd name="T3" fmla="*/ 32 h 248"/>
                <a:gd name="T4" fmla="*/ 22 w 248"/>
                <a:gd name="T5" fmla="*/ 28 h 248"/>
                <a:gd name="T6" fmla="*/ 29 w 248"/>
                <a:gd name="T7" fmla="*/ 22 h 248"/>
                <a:gd name="T8" fmla="*/ 37 w 248"/>
                <a:gd name="T9" fmla="*/ 16 h 248"/>
                <a:gd name="T10" fmla="*/ 47 w 248"/>
                <a:gd name="T11" fmla="*/ 10 h 248"/>
                <a:gd name="T12" fmla="*/ 56 w 248"/>
                <a:gd name="T13" fmla="*/ 4 h 248"/>
                <a:gd name="T14" fmla="*/ 66 w 248"/>
                <a:gd name="T15" fmla="*/ 0 h 248"/>
                <a:gd name="T16" fmla="*/ 75 w 248"/>
                <a:gd name="T17" fmla="*/ 0 h 248"/>
                <a:gd name="T18" fmla="*/ 83 w 248"/>
                <a:gd name="T19" fmla="*/ 2 h 248"/>
                <a:gd name="T20" fmla="*/ 94 w 248"/>
                <a:gd name="T21" fmla="*/ 7 h 248"/>
                <a:gd name="T22" fmla="*/ 104 w 248"/>
                <a:gd name="T23" fmla="*/ 14 h 248"/>
                <a:gd name="T24" fmla="*/ 113 w 248"/>
                <a:gd name="T25" fmla="*/ 23 h 248"/>
                <a:gd name="T26" fmla="*/ 120 w 248"/>
                <a:gd name="T27" fmla="*/ 34 h 248"/>
                <a:gd name="T28" fmla="*/ 124 w 248"/>
                <a:gd name="T29" fmla="*/ 45 h 248"/>
                <a:gd name="T30" fmla="*/ 124 w 248"/>
                <a:gd name="T31" fmla="*/ 58 h 248"/>
                <a:gd name="T32" fmla="*/ 119 w 248"/>
                <a:gd name="T33" fmla="*/ 70 h 248"/>
                <a:gd name="T34" fmla="*/ 112 w 248"/>
                <a:gd name="T35" fmla="*/ 79 h 248"/>
                <a:gd name="T36" fmla="*/ 104 w 248"/>
                <a:gd name="T37" fmla="*/ 88 h 248"/>
                <a:gd name="T38" fmla="*/ 95 w 248"/>
                <a:gd name="T39" fmla="*/ 97 h 248"/>
                <a:gd name="T40" fmla="*/ 86 w 248"/>
                <a:gd name="T41" fmla="*/ 104 h 248"/>
                <a:gd name="T42" fmla="*/ 76 w 248"/>
                <a:gd name="T43" fmla="*/ 110 h 248"/>
                <a:gd name="T44" fmla="*/ 65 w 248"/>
                <a:gd name="T45" fmla="*/ 116 h 248"/>
                <a:gd name="T46" fmla="*/ 55 w 248"/>
                <a:gd name="T47" fmla="*/ 120 h 248"/>
                <a:gd name="T48" fmla="*/ 44 w 248"/>
                <a:gd name="T49" fmla="*/ 123 h 248"/>
                <a:gd name="T50" fmla="*/ 33 w 248"/>
                <a:gd name="T51" fmla="*/ 123 h 248"/>
                <a:gd name="T52" fmla="*/ 22 w 248"/>
                <a:gd name="T53" fmla="*/ 117 h 248"/>
                <a:gd name="T54" fmla="*/ 13 w 248"/>
                <a:gd name="T55" fmla="*/ 108 h 248"/>
                <a:gd name="T56" fmla="*/ 5 w 248"/>
                <a:gd name="T57" fmla="*/ 95 h 248"/>
                <a:gd name="T58" fmla="*/ 0 w 248"/>
                <a:gd name="T59" fmla="*/ 81 h 248"/>
                <a:gd name="T60" fmla="*/ 0 w 248"/>
                <a:gd name="T61" fmla="*/ 65 h 248"/>
                <a:gd name="T62" fmla="*/ 5 w 248"/>
                <a:gd name="T63" fmla="*/ 49 h 248"/>
                <a:gd name="T64" fmla="*/ 16 w 248"/>
                <a:gd name="T65" fmla="*/ 34 h 2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8" h="248">
                  <a:moveTo>
                    <a:pt x="32" y="68"/>
                  </a:moveTo>
                  <a:lnTo>
                    <a:pt x="35" y="65"/>
                  </a:lnTo>
                  <a:lnTo>
                    <a:pt x="44" y="57"/>
                  </a:lnTo>
                  <a:lnTo>
                    <a:pt x="58" y="45"/>
                  </a:lnTo>
                  <a:lnTo>
                    <a:pt x="74" y="32"/>
                  </a:lnTo>
                  <a:lnTo>
                    <a:pt x="93" y="20"/>
                  </a:lnTo>
                  <a:lnTo>
                    <a:pt x="112" y="9"/>
                  </a:lnTo>
                  <a:lnTo>
                    <a:pt x="132" y="1"/>
                  </a:lnTo>
                  <a:lnTo>
                    <a:pt x="149" y="0"/>
                  </a:lnTo>
                  <a:lnTo>
                    <a:pt x="166" y="5"/>
                  </a:lnTo>
                  <a:lnTo>
                    <a:pt x="187" y="14"/>
                  </a:lnTo>
                  <a:lnTo>
                    <a:pt x="207" y="29"/>
                  </a:lnTo>
                  <a:lnTo>
                    <a:pt x="225" y="46"/>
                  </a:lnTo>
                  <a:lnTo>
                    <a:pt x="240" y="68"/>
                  </a:lnTo>
                  <a:lnTo>
                    <a:pt x="248" y="91"/>
                  </a:lnTo>
                  <a:lnTo>
                    <a:pt x="247" y="117"/>
                  </a:lnTo>
                  <a:lnTo>
                    <a:pt x="237" y="142"/>
                  </a:lnTo>
                  <a:lnTo>
                    <a:pt x="223" y="160"/>
                  </a:lnTo>
                  <a:lnTo>
                    <a:pt x="208" y="178"/>
                  </a:lnTo>
                  <a:lnTo>
                    <a:pt x="190" y="195"/>
                  </a:lnTo>
                  <a:lnTo>
                    <a:pt x="171" y="210"/>
                  </a:lnTo>
                  <a:lnTo>
                    <a:pt x="151" y="222"/>
                  </a:lnTo>
                  <a:lnTo>
                    <a:pt x="129" y="234"/>
                  </a:lnTo>
                  <a:lnTo>
                    <a:pt x="109" y="242"/>
                  </a:lnTo>
                  <a:lnTo>
                    <a:pt x="87" y="248"/>
                  </a:lnTo>
                  <a:lnTo>
                    <a:pt x="65" y="247"/>
                  </a:lnTo>
                  <a:lnTo>
                    <a:pt x="43" y="235"/>
                  </a:lnTo>
                  <a:lnTo>
                    <a:pt x="25" y="217"/>
                  </a:lnTo>
                  <a:lnTo>
                    <a:pt x="10" y="191"/>
                  </a:lnTo>
                  <a:lnTo>
                    <a:pt x="0" y="163"/>
                  </a:lnTo>
                  <a:lnTo>
                    <a:pt x="0" y="131"/>
                  </a:lnTo>
                  <a:lnTo>
                    <a:pt x="10" y="99"/>
                  </a:lnTo>
                  <a:lnTo>
                    <a:pt x="32" y="68"/>
                  </a:ln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0430" name="Freeform 56">
              <a:extLst>
                <a:ext uri="{FF2B5EF4-FFF2-40B4-BE49-F238E27FC236}">
                  <a16:creationId xmlns:a16="http://schemas.microsoft.com/office/drawing/2014/main" id="{320D9BF6-4DD7-4728-B8FC-8D404D1E740C}"/>
                </a:ext>
              </a:extLst>
            </p:cNvPr>
            <p:cNvSpPr>
              <a:spLocks/>
            </p:cNvSpPr>
            <p:nvPr/>
          </p:nvSpPr>
          <p:spPr bwMode="auto">
            <a:xfrm>
              <a:off x="829" y="2823"/>
              <a:ext cx="79" cy="100"/>
            </a:xfrm>
            <a:custGeom>
              <a:avLst/>
              <a:gdLst>
                <a:gd name="T0" fmla="*/ 45 w 159"/>
                <a:gd name="T1" fmla="*/ 0 h 202"/>
                <a:gd name="T2" fmla="*/ 44 w 159"/>
                <a:gd name="T3" fmla="*/ 1 h 202"/>
                <a:gd name="T4" fmla="*/ 39 w 159"/>
                <a:gd name="T5" fmla="*/ 4 h 202"/>
                <a:gd name="T6" fmla="*/ 34 w 159"/>
                <a:gd name="T7" fmla="*/ 9 h 202"/>
                <a:gd name="T8" fmla="*/ 27 w 159"/>
                <a:gd name="T9" fmla="*/ 17 h 202"/>
                <a:gd name="T10" fmla="*/ 20 w 159"/>
                <a:gd name="T11" fmla="*/ 28 h 202"/>
                <a:gd name="T12" fmla="*/ 12 w 159"/>
                <a:gd name="T13" fmla="*/ 41 h 202"/>
                <a:gd name="T14" fmla="*/ 6 w 159"/>
                <a:gd name="T15" fmla="*/ 58 h 202"/>
                <a:gd name="T16" fmla="*/ 0 w 159"/>
                <a:gd name="T17" fmla="*/ 78 h 202"/>
                <a:gd name="T18" fmla="*/ 1 w 159"/>
                <a:gd name="T19" fmla="*/ 79 h 202"/>
                <a:gd name="T20" fmla="*/ 5 w 159"/>
                <a:gd name="T21" fmla="*/ 85 h 202"/>
                <a:gd name="T22" fmla="*/ 11 w 159"/>
                <a:gd name="T23" fmla="*/ 90 h 202"/>
                <a:gd name="T24" fmla="*/ 19 w 159"/>
                <a:gd name="T25" fmla="*/ 96 h 202"/>
                <a:gd name="T26" fmla="*/ 29 w 159"/>
                <a:gd name="T27" fmla="*/ 100 h 202"/>
                <a:gd name="T28" fmla="*/ 41 w 159"/>
                <a:gd name="T29" fmla="*/ 100 h 202"/>
                <a:gd name="T30" fmla="*/ 53 w 159"/>
                <a:gd name="T31" fmla="*/ 95 h 202"/>
                <a:gd name="T32" fmla="*/ 67 w 159"/>
                <a:gd name="T33" fmla="*/ 83 h 202"/>
                <a:gd name="T34" fmla="*/ 76 w 159"/>
                <a:gd name="T35" fmla="*/ 69 h 202"/>
                <a:gd name="T36" fmla="*/ 79 w 159"/>
                <a:gd name="T37" fmla="*/ 54 h 202"/>
                <a:gd name="T38" fmla="*/ 78 w 159"/>
                <a:gd name="T39" fmla="*/ 41 h 202"/>
                <a:gd name="T40" fmla="*/ 73 w 159"/>
                <a:gd name="T41" fmla="*/ 28 h 202"/>
                <a:gd name="T42" fmla="*/ 67 w 159"/>
                <a:gd name="T43" fmla="*/ 17 h 202"/>
                <a:gd name="T44" fmla="*/ 58 w 159"/>
                <a:gd name="T45" fmla="*/ 8 h 202"/>
                <a:gd name="T46" fmla="*/ 51 w 159"/>
                <a:gd name="T47" fmla="*/ 2 h 202"/>
                <a:gd name="T48" fmla="*/ 45 w 159"/>
                <a:gd name="T49" fmla="*/ 0 h 2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9" h="202">
                  <a:moveTo>
                    <a:pt x="90" y="0"/>
                  </a:moveTo>
                  <a:lnTo>
                    <a:pt x="88" y="3"/>
                  </a:lnTo>
                  <a:lnTo>
                    <a:pt x="79" y="8"/>
                  </a:lnTo>
                  <a:lnTo>
                    <a:pt x="69" y="19"/>
                  </a:lnTo>
                  <a:lnTo>
                    <a:pt x="55" y="35"/>
                  </a:lnTo>
                  <a:lnTo>
                    <a:pt x="40" y="57"/>
                  </a:lnTo>
                  <a:lnTo>
                    <a:pt x="25" y="83"/>
                  </a:lnTo>
                  <a:lnTo>
                    <a:pt x="12" y="117"/>
                  </a:lnTo>
                  <a:lnTo>
                    <a:pt x="0" y="157"/>
                  </a:lnTo>
                  <a:lnTo>
                    <a:pt x="2" y="160"/>
                  </a:lnTo>
                  <a:lnTo>
                    <a:pt x="10" y="171"/>
                  </a:lnTo>
                  <a:lnTo>
                    <a:pt x="23" y="182"/>
                  </a:lnTo>
                  <a:lnTo>
                    <a:pt x="39" y="194"/>
                  </a:lnTo>
                  <a:lnTo>
                    <a:pt x="59" y="201"/>
                  </a:lnTo>
                  <a:lnTo>
                    <a:pt x="82" y="202"/>
                  </a:lnTo>
                  <a:lnTo>
                    <a:pt x="107" y="192"/>
                  </a:lnTo>
                  <a:lnTo>
                    <a:pt x="134" y="168"/>
                  </a:lnTo>
                  <a:lnTo>
                    <a:pt x="152" y="140"/>
                  </a:lnTo>
                  <a:lnTo>
                    <a:pt x="159" y="110"/>
                  </a:lnTo>
                  <a:lnTo>
                    <a:pt x="157" y="82"/>
                  </a:lnTo>
                  <a:lnTo>
                    <a:pt x="147" y="56"/>
                  </a:lnTo>
                  <a:lnTo>
                    <a:pt x="134" y="34"/>
                  </a:lnTo>
                  <a:lnTo>
                    <a:pt x="117" y="17"/>
                  </a:lnTo>
                  <a:lnTo>
                    <a:pt x="103" y="5"/>
                  </a:lnTo>
                  <a:lnTo>
                    <a:pt x="90" y="0"/>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0431" name="Freeform 57">
              <a:extLst>
                <a:ext uri="{FF2B5EF4-FFF2-40B4-BE49-F238E27FC236}">
                  <a16:creationId xmlns:a16="http://schemas.microsoft.com/office/drawing/2014/main" id="{7F6738A2-BD67-4BFD-965A-1119183CB636}"/>
                </a:ext>
              </a:extLst>
            </p:cNvPr>
            <p:cNvSpPr>
              <a:spLocks/>
            </p:cNvSpPr>
            <p:nvPr/>
          </p:nvSpPr>
          <p:spPr bwMode="auto">
            <a:xfrm>
              <a:off x="793" y="2831"/>
              <a:ext cx="174" cy="125"/>
            </a:xfrm>
            <a:custGeom>
              <a:avLst/>
              <a:gdLst>
                <a:gd name="T0" fmla="*/ 168 w 349"/>
                <a:gd name="T1" fmla="*/ 32 h 248"/>
                <a:gd name="T2" fmla="*/ 153 w 349"/>
                <a:gd name="T3" fmla="*/ 48 h 248"/>
                <a:gd name="T4" fmla="*/ 137 w 349"/>
                <a:gd name="T5" fmla="*/ 62 h 248"/>
                <a:gd name="T6" fmla="*/ 127 w 349"/>
                <a:gd name="T7" fmla="*/ 68 h 248"/>
                <a:gd name="T8" fmla="*/ 115 w 349"/>
                <a:gd name="T9" fmla="*/ 75 h 248"/>
                <a:gd name="T10" fmla="*/ 112 w 349"/>
                <a:gd name="T11" fmla="*/ 72 h 248"/>
                <a:gd name="T12" fmla="*/ 121 w 349"/>
                <a:gd name="T13" fmla="*/ 44 h 248"/>
                <a:gd name="T14" fmla="*/ 115 w 349"/>
                <a:gd name="T15" fmla="*/ 23 h 248"/>
                <a:gd name="T16" fmla="*/ 104 w 349"/>
                <a:gd name="T17" fmla="*/ 8 h 248"/>
                <a:gd name="T18" fmla="*/ 96 w 349"/>
                <a:gd name="T19" fmla="*/ 0 h 248"/>
                <a:gd name="T20" fmla="*/ 106 w 349"/>
                <a:gd name="T21" fmla="*/ 21 h 248"/>
                <a:gd name="T22" fmla="*/ 112 w 349"/>
                <a:gd name="T23" fmla="*/ 52 h 248"/>
                <a:gd name="T24" fmla="*/ 97 w 349"/>
                <a:gd name="T25" fmla="*/ 78 h 248"/>
                <a:gd name="T26" fmla="*/ 81 w 349"/>
                <a:gd name="T27" fmla="*/ 89 h 248"/>
                <a:gd name="T28" fmla="*/ 64 w 349"/>
                <a:gd name="T29" fmla="*/ 88 h 248"/>
                <a:gd name="T30" fmla="*/ 49 w 349"/>
                <a:gd name="T31" fmla="*/ 81 h 248"/>
                <a:gd name="T32" fmla="*/ 41 w 349"/>
                <a:gd name="T33" fmla="*/ 73 h 248"/>
                <a:gd name="T34" fmla="*/ 41 w 349"/>
                <a:gd name="T35" fmla="*/ 63 h 248"/>
                <a:gd name="T36" fmla="*/ 34 w 349"/>
                <a:gd name="T37" fmla="*/ 60 h 248"/>
                <a:gd name="T38" fmla="*/ 32 w 349"/>
                <a:gd name="T39" fmla="*/ 69 h 248"/>
                <a:gd name="T40" fmla="*/ 39 w 349"/>
                <a:gd name="T41" fmla="*/ 80 h 248"/>
                <a:gd name="T42" fmla="*/ 47 w 349"/>
                <a:gd name="T43" fmla="*/ 88 h 248"/>
                <a:gd name="T44" fmla="*/ 59 w 349"/>
                <a:gd name="T45" fmla="*/ 94 h 248"/>
                <a:gd name="T46" fmla="*/ 50 w 349"/>
                <a:gd name="T47" fmla="*/ 94 h 248"/>
                <a:gd name="T48" fmla="*/ 39 w 349"/>
                <a:gd name="T49" fmla="*/ 89 h 248"/>
                <a:gd name="T50" fmla="*/ 21 w 349"/>
                <a:gd name="T51" fmla="*/ 75 h 248"/>
                <a:gd name="T52" fmla="*/ 8 w 349"/>
                <a:gd name="T53" fmla="*/ 57 h 248"/>
                <a:gd name="T54" fmla="*/ 5 w 349"/>
                <a:gd name="T55" fmla="*/ 47 h 248"/>
                <a:gd name="T56" fmla="*/ 0 w 349"/>
                <a:gd name="T57" fmla="*/ 52 h 248"/>
                <a:gd name="T58" fmla="*/ 6 w 349"/>
                <a:gd name="T59" fmla="*/ 75 h 248"/>
                <a:gd name="T60" fmla="*/ 20 w 349"/>
                <a:gd name="T61" fmla="*/ 88 h 248"/>
                <a:gd name="T62" fmla="*/ 32 w 349"/>
                <a:gd name="T63" fmla="*/ 97 h 248"/>
                <a:gd name="T64" fmla="*/ 44 w 349"/>
                <a:gd name="T65" fmla="*/ 102 h 248"/>
                <a:gd name="T66" fmla="*/ 63 w 349"/>
                <a:gd name="T67" fmla="*/ 105 h 248"/>
                <a:gd name="T68" fmla="*/ 88 w 349"/>
                <a:gd name="T69" fmla="*/ 100 h 248"/>
                <a:gd name="T70" fmla="*/ 107 w 349"/>
                <a:gd name="T71" fmla="*/ 93 h 248"/>
                <a:gd name="T72" fmla="*/ 124 w 349"/>
                <a:gd name="T73" fmla="*/ 84 h 248"/>
                <a:gd name="T74" fmla="*/ 134 w 349"/>
                <a:gd name="T75" fmla="*/ 88 h 248"/>
                <a:gd name="T76" fmla="*/ 135 w 349"/>
                <a:gd name="T77" fmla="*/ 120 h 248"/>
                <a:gd name="T78" fmla="*/ 140 w 349"/>
                <a:gd name="T79" fmla="*/ 120 h 248"/>
                <a:gd name="T80" fmla="*/ 143 w 349"/>
                <a:gd name="T81" fmla="*/ 85 h 248"/>
                <a:gd name="T82" fmla="*/ 146 w 349"/>
                <a:gd name="T83" fmla="*/ 67 h 248"/>
                <a:gd name="T84" fmla="*/ 151 w 349"/>
                <a:gd name="T85" fmla="*/ 61 h 248"/>
                <a:gd name="T86" fmla="*/ 168 w 349"/>
                <a:gd name="T87" fmla="*/ 41 h 248"/>
                <a:gd name="T88" fmla="*/ 174 w 349"/>
                <a:gd name="T89" fmla="*/ 29 h 24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9" h="248">
                  <a:moveTo>
                    <a:pt x="344" y="56"/>
                  </a:moveTo>
                  <a:lnTo>
                    <a:pt x="342" y="58"/>
                  </a:lnTo>
                  <a:lnTo>
                    <a:pt x="337" y="64"/>
                  </a:lnTo>
                  <a:lnTo>
                    <a:pt x="329" y="73"/>
                  </a:lnTo>
                  <a:lnTo>
                    <a:pt x="319" y="84"/>
                  </a:lnTo>
                  <a:lnTo>
                    <a:pt x="307" y="95"/>
                  </a:lnTo>
                  <a:lnTo>
                    <a:pt x="296" y="107"/>
                  </a:lnTo>
                  <a:lnTo>
                    <a:pt x="284" y="116"/>
                  </a:lnTo>
                  <a:lnTo>
                    <a:pt x="274" y="123"/>
                  </a:lnTo>
                  <a:lnTo>
                    <a:pt x="268" y="126"/>
                  </a:lnTo>
                  <a:lnTo>
                    <a:pt x="262" y="130"/>
                  </a:lnTo>
                  <a:lnTo>
                    <a:pt x="255" y="134"/>
                  </a:lnTo>
                  <a:lnTo>
                    <a:pt x="247" y="139"/>
                  </a:lnTo>
                  <a:lnTo>
                    <a:pt x="239" y="144"/>
                  </a:lnTo>
                  <a:lnTo>
                    <a:pt x="230" y="148"/>
                  </a:lnTo>
                  <a:lnTo>
                    <a:pt x="222" y="153"/>
                  </a:lnTo>
                  <a:lnTo>
                    <a:pt x="213" y="157"/>
                  </a:lnTo>
                  <a:lnTo>
                    <a:pt x="225" y="142"/>
                  </a:lnTo>
                  <a:lnTo>
                    <a:pt x="236" y="125"/>
                  </a:lnTo>
                  <a:lnTo>
                    <a:pt x="241" y="107"/>
                  </a:lnTo>
                  <a:lnTo>
                    <a:pt x="243" y="88"/>
                  </a:lnTo>
                  <a:lnTo>
                    <a:pt x="240" y="73"/>
                  </a:lnTo>
                  <a:lnTo>
                    <a:pt x="236" y="58"/>
                  </a:lnTo>
                  <a:lnTo>
                    <a:pt x="230" y="46"/>
                  </a:lnTo>
                  <a:lnTo>
                    <a:pt x="223" y="34"/>
                  </a:lnTo>
                  <a:lnTo>
                    <a:pt x="215" y="24"/>
                  </a:lnTo>
                  <a:lnTo>
                    <a:pt x="208" y="15"/>
                  </a:lnTo>
                  <a:lnTo>
                    <a:pt x="201" y="8"/>
                  </a:lnTo>
                  <a:lnTo>
                    <a:pt x="197" y="2"/>
                  </a:lnTo>
                  <a:lnTo>
                    <a:pt x="193" y="0"/>
                  </a:lnTo>
                  <a:lnTo>
                    <a:pt x="198" y="8"/>
                  </a:lnTo>
                  <a:lnTo>
                    <a:pt x="205" y="24"/>
                  </a:lnTo>
                  <a:lnTo>
                    <a:pt x="212" y="42"/>
                  </a:lnTo>
                  <a:lnTo>
                    <a:pt x="218" y="61"/>
                  </a:lnTo>
                  <a:lnTo>
                    <a:pt x="224" y="81"/>
                  </a:lnTo>
                  <a:lnTo>
                    <a:pt x="224" y="104"/>
                  </a:lnTo>
                  <a:lnTo>
                    <a:pt x="214" y="131"/>
                  </a:lnTo>
                  <a:lnTo>
                    <a:pt x="205" y="144"/>
                  </a:lnTo>
                  <a:lnTo>
                    <a:pt x="195" y="155"/>
                  </a:lnTo>
                  <a:lnTo>
                    <a:pt x="185" y="164"/>
                  </a:lnTo>
                  <a:lnTo>
                    <a:pt x="175" y="171"/>
                  </a:lnTo>
                  <a:lnTo>
                    <a:pt x="163" y="176"/>
                  </a:lnTo>
                  <a:lnTo>
                    <a:pt x="152" y="178"/>
                  </a:lnTo>
                  <a:lnTo>
                    <a:pt x="140" y="178"/>
                  </a:lnTo>
                  <a:lnTo>
                    <a:pt x="129" y="175"/>
                  </a:lnTo>
                  <a:lnTo>
                    <a:pt x="117" y="170"/>
                  </a:lnTo>
                  <a:lnTo>
                    <a:pt x="108" y="164"/>
                  </a:lnTo>
                  <a:lnTo>
                    <a:pt x="99" y="160"/>
                  </a:lnTo>
                  <a:lnTo>
                    <a:pt x="92" y="154"/>
                  </a:lnTo>
                  <a:lnTo>
                    <a:pt x="87" y="148"/>
                  </a:lnTo>
                  <a:lnTo>
                    <a:pt x="83" y="144"/>
                  </a:lnTo>
                  <a:lnTo>
                    <a:pt x="81" y="138"/>
                  </a:lnTo>
                  <a:lnTo>
                    <a:pt x="81" y="133"/>
                  </a:lnTo>
                  <a:lnTo>
                    <a:pt x="83" y="124"/>
                  </a:lnTo>
                  <a:lnTo>
                    <a:pt x="80" y="116"/>
                  </a:lnTo>
                  <a:lnTo>
                    <a:pt x="76" y="114"/>
                  </a:lnTo>
                  <a:lnTo>
                    <a:pt x="68" y="119"/>
                  </a:lnTo>
                  <a:lnTo>
                    <a:pt x="66" y="122"/>
                  </a:lnTo>
                  <a:lnTo>
                    <a:pt x="64" y="126"/>
                  </a:lnTo>
                  <a:lnTo>
                    <a:pt x="64" y="136"/>
                  </a:lnTo>
                  <a:lnTo>
                    <a:pt x="70" y="148"/>
                  </a:lnTo>
                  <a:lnTo>
                    <a:pt x="73" y="153"/>
                  </a:lnTo>
                  <a:lnTo>
                    <a:pt x="78" y="159"/>
                  </a:lnTo>
                  <a:lnTo>
                    <a:pt x="83" y="164"/>
                  </a:lnTo>
                  <a:lnTo>
                    <a:pt x="89" y="169"/>
                  </a:lnTo>
                  <a:lnTo>
                    <a:pt x="95" y="175"/>
                  </a:lnTo>
                  <a:lnTo>
                    <a:pt x="103" y="179"/>
                  </a:lnTo>
                  <a:lnTo>
                    <a:pt x="111" y="184"/>
                  </a:lnTo>
                  <a:lnTo>
                    <a:pt x="119" y="187"/>
                  </a:lnTo>
                  <a:lnTo>
                    <a:pt x="114" y="187"/>
                  </a:lnTo>
                  <a:lnTo>
                    <a:pt x="107" y="187"/>
                  </a:lnTo>
                  <a:lnTo>
                    <a:pt x="100" y="186"/>
                  </a:lnTo>
                  <a:lnTo>
                    <a:pt x="93" y="184"/>
                  </a:lnTo>
                  <a:lnTo>
                    <a:pt x="86" y="180"/>
                  </a:lnTo>
                  <a:lnTo>
                    <a:pt x="78" y="177"/>
                  </a:lnTo>
                  <a:lnTo>
                    <a:pt x="70" y="171"/>
                  </a:lnTo>
                  <a:lnTo>
                    <a:pt x="62" y="165"/>
                  </a:lnTo>
                  <a:lnTo>
                    <a:pt x="43" y="149"/>
                  </a:lnTo>
                  <a:lnTo>
                    <a:pt x="30" y="136"/>
                  </a:lnTo>
                  <a:lnTo>
                    <a:pt x="22" y="124"/>
                  </a:lnTo>
                  <a:lnTo>
                    <a:pt x="17" y="114"/>
                  </a:lnTo>
                  <a:lnTo>
                    <a:pt x="15" y="106"/>
                  </a:lnTo>
                  <a:lnTo>
                    <a:pt x="12" y="99"/>
                  </a:lnTo>
                  <a:lnTo>
                    <a:pt x="11" y="94"/>
                  </a:lnTo>
                  <a:lnTo>
                    <a:pt x="9" y="89"/>
                  </a:lnTo>
                  <a:lnTo>
                    <a:pt x="3" y="92"/>
                  </a:lnTo>
                  <a:lnTo>
                    <a:pt x="0" y="104"/>
                  </a:lnTo>
                  <a:lnTo>
                    <a:pt x="0" y="124"/>
                  </a:lnTo>
                  <a:lnTo>
                    <a:pt x="7" y="141"/>
                  </a:lnTo>
                  <a:lnTo>
                    <a:pt x="13" y="149"/>
                  </a:lnTo>
                  <a:lnTo>
                    <a:pt x="22" y="157"/>
                  </a:lnTo>
                  <a:lnTo>
                    <a:pt x="30" y="165"/>
                  </a:lnTo>
                  <a:lnTo>
                    <a:pt x="40" y="174"/>
                  </a:lnTo>
                  <a:lnTo>
                    <a:pt x="49" y="180"/>
                  </a:lnTo>
                  <a:lnTo>
                    <a:pt x="57" y="187"/>
                  </a:lnTo>
                  <a:lnTo>
                    <a:pt x="65" y="193"/>
                  </a:lnTo>
                  <a:lnTo>
                    <a:pt x="72" y="197"/>
                  </a:lnTo>
                  <a:lnTo>
                    <a:pt x="79" y="200"/>
                  </a:lnTo>
                  <a:lnTo>
                    <a:pt x="88" y="203"/>
                  </a:lnTo>
                  <a:lnTo>
                    <a:pt x="100" y="206"/>
                  </a:lnTo>
                  <a:lnTo>
                    <a:pt x="112" y="208"/>
                  </a:lnTo>
                  <a:lnTo>
                    <a:pt x="126" y="208"/>
                  </a:lnTo>
                  <a:lnTo>
                    <a:pt x="141" y="207"/>
                  </a:lnTo>
                  <a:lnTo>
                    <a:pt x="157" y="205"/>
                  </a:lnTo>
                  <a:lnTo>
                    <a:pt x="176" y="199"/>
                  </a:lnTo>
                  <a:lnTo>
                    <a:pt x="188" y="194"/>
                  </a:lnTo>
                  <a:lnTo>
                    <a:pt x="201" y="190"/>
                  </a:lnTo>
                  <a:lnTo>
                    <a:pt x="214" y="184"/>
                  </a:lnTo>
                  <a:lnTo>
                    <a:pt x="225" y="178"/>
                  </a:lnTo>
                  <a:lnTo>
                    <a:pt x="237" y="172"/>
                  </a:lnTo>
                  <a:lnTo>
                    <a:pt x="248" y="167"/>
                  </a:lnTo>
                  <a:lnTo>
                    <a:pt x="259" y="160"/>
                  </a:lnTo>
                  <a:lnTo>
                    <a:pt x="269" y="152"/>
                  </a:lnTo>
                  <a:lnTo>
                    <a:pt x="269" y="174"/>
                  </a:lnTo>
                  <a:lnTo>
                    <a:pt x="270" y="201"/>
                  </a:lnTo>
                  <a:lnTo>
                    <a:pt x="270" y="225"/>
                  </a:lnTo>
                  <a:lnTo>
                    <a:pt x="271" y="239"/>
                  </a:lnTo>
                  <a:lnTo>
                    <a:pt x="274" y="246"/>
                  </a:lnTo>
                  <a:lnTo>
                    <a:pt x="277" y="248"/>
                  </a:lnTo>
                  <a:lnTo>
                    <a:pt x="281" y="239"/>
                  </a:lnTo>
                  <a:lnTo>
                    <a:pt x="284" y="214"/>
                  </a:lnTo>
                  <a:lnTo>
                    <a:pt x="285" y="191"/>
                  </a:lnTo>
                  <a:lnTo>
                    <a:pt x="286" y="169"/>
                  </a:lnTo>
                  <a:lnTo>
                    <a:pt x="287" y="149"/>
                  </a:lnTo>
                  <a:lnTo>
                    <a:pt x="289" y="134"/>
                  </a:lnTo>
                  <a:lnTo>
                    <a:pt x="292" y="132"/>
                  </a:lnTo>
                  <a:lnTo>
                    <a:pt x="296" y="129"/>
                  </a:lnTo>
                  <a:lnTo>
                    <a:pt x="299" y="125"/>
                  </a:lnTo>
                  <a:lnTo>
                    <a:pt x="302" y="122"/>
                  </a:lnTo>
                  <a:lnTo>
                    <a:pt x="315" y="108"/>
                  </a:lnTo>
                  <a:lnTo>
                    <a:pt x="327" y="94"/>
                  </a:lnTo>
                  <a:lnTo>
                    <a:pt x="336" y="81"/>
                  </a:lnTo>
                  <a:lnTo>
                    <a:pt x="343" y="71"/>
                  </a:lnTo>
                  <a:lnTo>
                    <a:pt x="346" y="63"/>
                  </a:lnTo>
                  <a:lnTo>
                    <a:pt x="349" y="57"/>
                  </a:lnTo>
                  <a:lnTo>
                    <a:pt x="347" y="55"/>
                  </a:lnTo>
                  <a:lnTo>
                    <a:pt x="344"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0432" name="Freeform 58">
              <a:extLst>
                <a:ext uri="{FF2B5EF4-FFF2-40B4-BE49-F238E27FC236}">
                  <a16:creationId xmlns:a16="http://schemas.microsoft.com/office/drawing/2014/main" id="{714822CE-911C-4CB4-AA0C-799061287B0B}"/>
                </a:ext>
              </a:extLst>
            </p:cNvPr>
            <p:cNvSpPr>
              <a:spLocks/>
            </p:cNvSpPr>
            <p:nvPr/>
          </p:nvSpPr>
          <p:spPr bwMode="auto">
            <a:xfrm>
              <a:off x="736" y="2849"/>
              <a:ext cx="71" cy="274"/>
            </a:xfrm>
            <a:custGeom>
              <a:avLst/>
              <a:gdLst>
                <a:gd name="T0" fmla="*/ 62 w 140"/>
                <a:gd name="T1" fmla="*/ 263 h 549"/>
                <a:gd name="T2" fmla="*/ 60 w 140"/>
                <a:gd name="T3" fmla="*/ 263 h 549"/>
                <a:gd name="T4" fmla="*/ 56 w 140"/>
                <a:gd name="T5" fmla="*/ 262 h 549"/>
                <a:gd name="T6" fmla="*/ 50 w 140"/>
                <a:gd name="T7" fmla="*/ 262 h 549"/>
                <a:gd name="T8" fmla="*/ 43 w 140"/>
                <a:gd name="T9" fmla="*/ 262 h 549"/>
                <a:gd name="T10" fmla="*/ 35 w 140"/>
                <a:gd name="T11" fmla="*/ 261 h 549"/>
                <a:gd name="T12" fmla="*/ 28 w 140"/>
                <a:gd name="T13" fmla="*/ 261 h 549"/>
                <a:gd name="T14" fmla="*/ 23 w 140"/>
                <a:gd name="T15" fmla="*/ 259 h 549"/>
                <a:gd name="T16" fmla="*/ 20 w 140"/>
                <a:gd name="T17" fmla="*/ 259 h 549"/>
                <a:gd name="T18" fmla="*/ 17 w 140"/>
                <a:gd name="T19" fmla="*/ 244 h 549"/>
                <a:gd name="T20" fmla="*/ 16 w 140"/>
                <a:gd name="T21" fmla="*/ 211 h 549"/>
                <a:gd name="T22" fmla="*/ 16 w 140"/>
                <a:gd name="T23" fmla="*/ 172 h 549"/>
                <a:gd name="T24" fmla="*/ 17 w 140"/>
                <a:gd name="T25" fmla="*/ 141 h 549"/>
                <a:gd name="T26" fmla="*/ 17 w 140"/>
                <a:gd name="T27" fmla="*/ 109 h 549"/>
                <a:gd name="T28" fmla="*/ 18 w 140"/>
                <a:gd name="T29" fmla="*/ 64 h 549"/>
                <a:gd name="T30" fmla="*/ 17 w 140"/>
                <a:gd name="T31" fmla="*/ 22 h 549"/>
                <a:gd name="T32" fmla="*/ 16 w 140"/>
                <a:gd name="T33" fmla="*/ 0 h 549"/>
                <a:gd name="T34" fmla="*/ 12 w 140"/>
                <a:gd name="T35" fmla="*/ 5 h 549"/>
                <a:gd name="T36" fmla="*/ 9 w 140"/>
                <a:gd name="T37" fmla="*/ 29 h 549"/>
                <a:gd name="T38" fmla="*/ 6 w 140"/>
                <a:gd name="T39" fmla="*/ 58 h 549"/>
                <a:gd name="T40" fmla="*/ 4 w 140"/>
                <a:gd name="T41" fmla="*/ 79 h 549"/>
                <a:gd name="T42" fmla="*/ 4 w 140"/>
                <a:gd name="T43" fmla="*/ 96 h 549"/>
                <a:gd name="T44" fmla="*/ 4 w 140"/>
                <a:gd name="T45" fmla="*/ 117 h 549"/>
                <a:gd name="T46" fmla="*/ 4 w 140"/>
                <a:gd name="T47" fmla="*/ 139 h 549"/>
                <a:gd name="T48" fmla="*/ 4 w 140"/>
                <a:gd name="T49" fmla="*/ 157 h 549"/>
                <a:gd name="T50" fmla="*/ 2 w 140"/>
                <a:gd name="T51" fmla="*/ 182 h 549"/>
                <a:gd name="T52" fmla="*/ 0 w 140"/>
                <a:gd name="T53" fmla="*/ 218 h 549"/>
                <a:gd name="T54" fmla="*/ 1 w 140"/>
                <a:gd name="T55" fmla="*/ 251 h 549"/>
                <a:gd name="T56" fmla="*/ 8 w 140"/>
                <a:gd name="T57" fmla="*/ 267 h 549"/>
                <a:gd name="T58" fmla="*/ 15 w 140"/>
                <a:gd name="T59" fmla="*/ 268 h 549"/>
                <a:gd name="T60" fmla="*/ 23 w 140"/>
                <a:gd name="T61" fmla="*/ 270 h 549"/>
                <a:gd name="T62" fmla="*/ 32 w 140"/>
                <a:gd name="T63" fmla="*/ 271 h 549"/>
                <a:gd name="T64" fmla="*/ 42 w 140"/>
                <a:gd name="T65" fmla="*/ 272 h 549"/>
                <a:gd name="T66" fmla="*/ 51 w 140"/>
                <a:gd name="T67" fmla="*/ 273 h 549"/>
                <a:gd name="T68" fmla="*/ 58 w 140"/>
                <a:gd name="T69" fmla="*/ 273 h 549"/>
                <a:gd name="T70" fmla="*/ 64 w 140"/>
                <a:gd name="T71" fmla="*/ 274 h 549"/>
                <a:gd name="T72" fmla="*/ 67 w 140"/>
                <a:gd name="T73" fmla="*/ 274 h 549"/>
                <a:gd name="T74" fmla="*/ 70 w 140"/>
                <a:gd name="T75" fmla="*/ 274 h 549"/>
                <a:gd name="T76" fmla="*/ 71 w 140"/>
                <a:gd name="T77" fmla="*/ 270 h 549"/>
                <a:gd name="T78" fmla="*/ 68 w 140"/>
                <a:gd name="T79" fmla="*/ 266 h 549"/>
                <a:gd name="T80" fmla="*/ 62 w 140"/>
                <a:gd name="T81" fmla="*/ 263 h 5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0" h="549">
                  <a:moveTo>
                    <a:pt x="122" y="526"/>
                  </a:moveTo>
                  <a:lnTo>
                    <a:pt x="118" y="526"/>
                  </a:lnTo>
                  <a:lnTo>
                    <a:pt x="110" y="525"/>
                  </a:lnTo>
                  <a:lnTo>
                    <a:pt x="98" y="525"/>
                  </a:lnTo>
                  <a:lnTo>
                    <a:pt x="84" y="524"/>
                  </a:lnTo>
                  <a:lnTo>
                    <a:pt x="69" y="523"/>
                  </a:lnTo>
                  <a:lnTo>
                    <a:pt x="56" y="522"/>
                  </a:lnTo>
                  <a:lnTo>
                    <a:pt x="45" y="519"/>
                  </a:lnTo>
                  <a:lnTo>
                    <a:pt x="39" y="518"/>
                  </a:lnTo>
                  <a:lnTo>
                    <a:pt x="33" y="488"/>
                  </a:lnTo>
                  <a:lnTo>
                    <a:pt x="32" y="422"/>
                  </a:lnTo>
                  <a:lnTo>
                    <a:pt x="32" y="344"/>
                  </a:lnTo>
                  <a:lnTo>
                    <a:pt x="33" y="283"/>
                  </a:lnTo>
                  <a:lnTo>
                    <a:pt x="34" y="218"/>
                  </a:lnTo>
                  <a:lnTo>
                    <a:pt x="36" y="128"/>
                  </a:lnTo>
                  <a:lnTo>
                    <a:pt x="34" y="45"/>
                  </a:lnTo>
                  <a:lnTo>
                    <a:pt x="31" y="0"/>
                  </a:lnTo>
                  <a:lnTo>
                    <a:pt x="24" y="11"/>
                  </a:lnTo>
                  <a:lnTo>
                    <a:pt x="17" y="59"/>
                  </a:lnTo>
                  <a:lnTo>
                    <a:pt x="11" y="116"/>
                  </a:lnTo>
                  <a:lnTo>
                    <a:pt x="8" y="159"/>
                  </a:lnTo>
                  <a:lnTo>
                    <a:pt x="8" y="192"/>
                  </a:lnTo>
                  <a:lnTo>
                    <a:pt x="8" y="235"/>
                  </a:lnTo>
                  <a:lnTo>
                    <a:pt x="8" y="279"/>
                  </a:lnTo>
                  <a:lnTo>
                    <a:pt x="8" y="315"/>
                  </a:lnTo>
                  <a:lnTo>
                    <a:pt x="4" y="364"/>
                  </a:lnTo>
                  <a:lnTo>
                    <a:pt x="0" y="437"/>
                  </a:lnTo>
                  <a:lnTo>
                    <a:pt x="1" y="502"/>
                  </a:lnTo>
                  <a:lnTo>
                    <a:pt x="16" y="534"/>
                  </a:lnTo>
                  <a:lnTo>
                    <a:pt x="30" y="537"/>
                  </a:lnTo>
                  <a:lnTo>
                    <a:pt x="46" y="540"/>
                  </a:lnTo>
                  <a:lnTo>
                    <a:pt x="64" y="542"/>
                  </a:lnTo>
                  <a:lnTo>
                    <a:pt x="83" y="544"/>
                  </a:lnTo>
                  <a:lnTo>
                    <a:pt x="100" y="546"/>
                  </a:lnTo>
                  <a:lnTo>
                    <a:pt x="115" y="547"/>
                  </a:lnTo>
                  <a:lnTo>
                    <a:pt x="126" y="548"/>
                  </a:lnTo>
                  <a:lnTo>
                    <a:pt x="133" y="549"/>
                  </a:lnTo>
                  <a:lnTo>
                    <a:pt x="139" y="548"/>
                  </a:lnTo>
                  <a:lnTo>
                    <a:pt x="140" y="540"/>
                  </a:lnTo>
                  <a:lnTo>
                    <a:pt x="135" y="532"/>
                  </a:lnTo>
                  <a:lnTo>
                    <a:pt x="122" y="5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0433" name="Freeform 59">
              <a:extLst>
                <a:ext uri="{FF2B5EF4-FFF2-40B4-BE49-F238E27FC236}">
                  <a16:creationId xmlns:a16="http://schemas.microsoft.com/office/drawing/2014/main" id="{1754CCE4-2359-4EF8-AE48-11A300EA8133}"/>
                </a:ext>
              </a:extLst>
            </p:cNvPr>
            <p:cNvSpPr>
              <a:spLocks/>
            </p:cNvSpPr>
            <p:nvPr/>
          </p:nvSpPr>
          <p:spPr bwMode="auto">
            <a:xfrm>
              <a:off x="744" y="2586"/>
              <a:ext cx="112" cy="239"/>
            </a:xfrm>
            <a:custGeom>
              <a:avLst/>
              <a:gdLst>
                <a:gd name="T0" fmla="*/ 1 w 224"/>
                <a:gd name="T1" fmla="*/ 231 h 478"/>
                <a:gd name="T2" fmla="*/ 1 w 224"/>
                <a:gd name="T3" fmla="*/ 221 h 478"/>
                <a:gd name="T4" fmla="*/ 0 w 224"/>
                <a:gd name="T5" fmla="*/ 197 h 478"/>
                <a:gd name="T6" fmla="*/ 0 w 224"/>
                <a:gd name="T7" fmla="*/ 167 h 478"/>
                <a:gd name="T8" fmla="*/ 1 w 224"/>
                <a:gd name="T9" fmla="*/ 144 h 478"/>
                <a:gd name="T10" fmla="*/ 1 w 224"/>
                <a:gd name="T11" fmla="*/ 121 h 478"/>
                <a:gd name="T12" fmla="*/ 1 w 224"/>
                <a:gd name="T13" fmla="*/ 93 h 478"/>
                <a:gd name="T14" fmla="*/ 1 w 224"/>
                <a:gd name="T15" fmla="*/ 66 h 478"/>
                <a:gd name="T16" fmla="*/ 1 w 224"/>
                <a:gd name="T17" fmla="*/ 45 h 478"/>
                <a:gd name="T18" fmla="*/ 0 w 224"/>
                <a:gd name="T19" fmla="*/ 28 h 478"/>
                <a:gd name="T20" fmla="*/ 0 w 224"/>
                <a:gd name="T21" fmla="*/ 13 h 478"/>
                <a:gd name="T22" fmla="*/ 4 w 224"/>
                <a:gd name="T23" fmla="*/ 3 h 478"/>
                <a:gd name="T24" fmla="*/ 12 w 224"/>
                <a:gd name="T25" fmla="*/ 0 h 478"/>
                <a:gd name="T26" fmla="*/ 19 w 224"/>
                <a:gd name="T27" fmla="*/ 2 h 478"/>
                <a:gd name="T28" fmla="*/ 26 w 224"/>
                <a:gd name="T29" fmla="*/ 4 h 478"/>
                <a:gd name="T30" fmla="*/ 34 w 224"/>
                <a:gd name="T31" fmla="*/ 6 h 478"/>
                <a:gd name="T32" fmla="*/ 43 w 224"/>
                <a:gd name="T33" fmla="*/ 9 h 478"/>
                <a:gd name="T34" fmla="*/ 51 w 224"/>
                <a:gd name="T35" fmla="*/ 12 h 478"/>
                <a:gd name="T36" fmla="*/ 59 w 224"/>
                <a:gd name="T37" fmla="*/ 14 h 478"/>
                <a:gd name="T38" fmla="*/ 66 w 224"/>
                <a:gd name="T39" fmla="*/ 17 h 478"/>
                <a:gd name="T40" fmla="*/ 73 w 224"/>
                <a:gd name="T41" fmla="*/ 20 h 478"/>
                <a:gd name="T42" fmla="*/ 79 w 224"/>
                <a:gd name="T43" fmla="*/ 22 h 478"/>
                <a:gd name="T44" fmla="*/ 87 w 224"/>
                <a:gd name="T45" fmla="*/ 25 h 478"/>
                <a:gd name="T46" fmla="*/ 95 w 224"/>
                <a:gd name="T47" fmla="*/ 27 h 478"/>
                <a:gd name="T48" fmla="*/ 102 w 224"/>
                <a:gd name="T49" fmla="*/ 29 h 478"/>
                <a:gd name="T50" fmla="*/ 108 w 224"/>
                <a:gd name="T51" fmla="*/ 31 h 478"/>
                <a:gd name="T52" fmla="*/ 112 w 224"/>
                <a:gd name="T53" fmla="*/ 33 h 478"/>
                <a:gd name="T54" fmla="*/ 112 w 224"/>
                <a:gd name="T55" fmla="*/ 34 h 478"/>
                <a:gd name="T56" fmla="*/ 109 w 224"/>
                <a:gd name="T57" fmla="*/ 35 h 478"/>
                <a:gd name="T58" fmla="*/ 102 w 224"/>
                <a:gd name="T59" fmla="*/ 35 h 478"/>
                <a:gd name="T60" fmla="*/ 92 w 224"/>
                <a:gd name="T61" fmla="*/ 34 h 478"/>
                <a:gd name="T62" fmla="*/ 81 w 224"/>
                <a:gd name="T63" fmla="*/ 32 h 478"/>
                <a:gd name="T64" fmla="*/ 69 w 224"/>
                <a:gd name="T65" fmla="*/ 29 h 478"/>
                <a:gd name="T66" fmla="*/ 58 w 224"/>
                <a:gd name="T67" fmla="*/ 26 h 478"/>
                <a:gd name="T68" fmla="*/ 47 w 224"/>
                <a:gd name="T69" fmla="*/ 23 h 478"/>
                <a:gd name="T70" fmla="*/ 39 w 224"/>
                <a:gd name="T71" fmla="*/ 21 h 478"/>
                <a:gd name="T72" fmla="*/ 34 w 224"/>
                <a:gd name="T73" fmla="*/ 20 h 478"/>
                <a:gd name="T74" fmla="*/ 30 w 224"/>
                <a:gd name="T75" fmla="*/ 19 h 478"/>
                <a:gd name="T76" fmla="*/ 26 w 224"/>
                <a:gd name="T77" fmla="*/ 18 h 478"/>
                <a:gd name="T78" fmla="*/ 21 w 224"/>
                <a:gd name="T79" fmla="*/ 18 h 478"/>
                <a:gd name="T80" fmla="*/ 17 w 224"/>
                <a:gd name="T81" fmla="*/ 19 h 478"/>
                <a:gd name="T82" fmla="*/ 13 w 224"/>
                <a:gd name="T83" fmla="*/ 21 h 478"/>
                <a:gd name="T84" fmla="*/ 11 w 224"/>
                <a:gd name="T85" fmla="*/ 25 h 478"/>
                <a:gd name="T86" fmla="*/ 9 w 224"/>
                <a:gd name="T87" fmla="*/ 32 h 478"/>
                <a:gd name="T88" fmla="*/ 10 w 224"/>
                <a:gd name="T89" fmla="*/ 41 h 478"/>
                <a:gd name="T90" fmla="*/ 12 w 224"/>
                <a:gd name="T91" fmla="*/ 68 h 478"/>
                <a:gd name="T92" fmla="*/ 13 w 224"/>
                <a:gd name="T93" fmla="*/ 99 h 478"/>
                <a:gd name="T94" fmla="*/ 12 w 224"/>
                <a:gd name="T95" fmla="*/ 130 h 478"/>
                <a:gd name="T96" fmla="*/ 11 w 224"/>
                <a:gd name="T97" fmla="*/ 156 h 478"/>
                <a:gd name="T98" fmla="*/ 11 w 224"/>
                <a:gd name="T99" fmla="*/ 168 h 478"/>
                <a:gd name="T100" fmla="*/ 11 w 224"/>
                <a:gd name="T101" fmla="*/ 184 h 478"/>
                <a:gd name="T102" fmla="*/ 12 w 224"/>
                <a:gd name="T103" fmla="*/ 201 h 478"/>
                <a:gd name="T104" fmla="*/ 12 w 224"/>
                <a:gd name="T105" fmla="*/ 217 h 478"/>
                <a:gd name="T106" fmla="*/ 12 w 224"/>
                <a:gd name="T107" fmla="*/ 230 h 478"/>
                <a:gd name="T108" fmla="*/ 9 w 224"/>
                <a:gd name="T109" fmla="*/ 238 h 478"/>
                <a:gd name="T110" fmla="*/ 6 w 224"/>
                <a:gd name="T111" fmla="*/ 239 h 478"/>
                <a:gd name="T112" fmla="*/ 1 w 224"/>
                <a:gd name="T113" fmla="*/ 231 h 4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4" h="478">
                  <a:moveTo>
                    <a:pt x="1" y="462"/>
                  </a:moveTo>
                  <a:lnTo>
                    <a:pt x="1" y="441"/>
                  </a:lnTo>
                  <a:lnTo>
                    <a:pt x="0" y="393"/>
                  </a:lnTo>
                  <a:lnTo>
                    <a:pt x="0" y="334"/>
                  </a:lnTo>
                  <a:lnTo>
                    <a:pt x="1" y="287"/>
                  </a:lnTo>
                  <a:lnTo>
                    <a:pt x="2" y="242"/>
                  </a:lnTo>
                  <a:lnTo>
                    <a:pt x="2" y="186"/>
                  </a:lnTo>
                  <a:lnTo>
                    <a:pt x="1" y="131"/>
                  </a:lnTo>
                  <a:lnTo>
                    <a:pt x="1" y="89"/>
                  </a:lnTo>
                  <a:lnTo>
                    <a:pt x="0" y="55"/>
                  </a:lnTo>
                  <a:lnTo>
                    <a:pt x="0" y="26"/>
                  </a:lnTo>
                  <a:lnTo>
                    <a:pt x="7" y="5"/>
                  </a:lnTo>
                  <a:lnTo>
                    <a:pt x="23" y="0"/>
                  </a:lnTo>
                  <a:lnTo>
                    <a:pt x="37" y="4"/>
                  </a:lnTo>
                  <a:lnTo>
                    <a:pt x="52" y="7"/>
                  </a:lnTo>
                  <a:lnTo>
                    <a:pt x="68" y="12"/>
                  </a:lnTo>
                  <a:lnTo>
                    <a:pt x="85" y="17"/>
                  </a:lnTo>
                  <a:lnTo>
                    <a:pt x="101" y="23"/>
                  </a:lnTo>
                  <a:lnTo>
                    <a:pt x="117" y="28"/>
                  </a:lnTo>
                  <a:lnTo>
                    <a:pt x="132" y="34"/>
                  </a:lnTo>
                  <a:lnTo>
                    <a:pt x="145" y="39"/>
                  </a:lnTo>
                  <a:lnTo>
                    <a:pt x="158" y="44"/>
                  </a:lnTo>
                  <a:lnTo>
                    <a:pt x="173" y="49"/>
                  </a:lnTo>
                  <a:lnTo>
                    <a:pt x="189" y="54"/>
                  </a:lnTo>
                  <a:lnTo>
                    <a:pt x="204" y="58"/>
                  </a:lnTo>
                  <a:lnTo>
                    <a:pt x="215" y="62"/>
                  </a:lnTo>
                  <a:lnTo>
                    <a:pt x="223" y="66"/>
                  </a:lnTo>
                  <a:lnTo>
                    <a:pt x="224" y="68"/>
                  </a:lnTo>
                  <a:lnTo>
                    <a:pt x="217" y="70"/>
                  </a:lnTo>
                  <a:lnTo>
                    <a:pt x="204" y="70"/>
                  </a:lnTo>
                  <a:lnTo>
                    <a:pt x="184" y="68"/>
                  </a:lnTo>
                  <a:lnTo>
                    <a:pt x="162" y="64"/>
                  </a:lnTo>
                  <a:lnTo>
                    <a:pt x="138" y="58"/>
                  </a:lnTo>
                  <a:lnTo>
                    <a:pt x="115" y="52"/>
                  </a:lnTo>
                  <a:lnTo>
                    <a:pt x="94" y="46"/>
                  </a:lnTo>
                  <a:lnTo>
                    <a:pt x="78" y="42"/>
                  </a:lnTo>
                  <a:lnTo>
                    <a:pt x="68" y="39"/>
                  </a:lnTo>
                  <a:lnTo>
                    <a:pt x="60" y="37"/>
                  </a:lnTo>
                  <a:lnTo>
                    <a:pt x="52" y="36"/>
                  </a:lnTo>
                  <a:lnTo>
                    <a:pt x="42" y="35"/>
                  </a:lnTo>
                  <a:lnTo>
                    <a:pt x="34" y="37"/>
                  </a:lnTo>
                  <a:lnTo>
                    <a:pt x="26" y="42"/>
                  </a:lnTo>
                  <a:lnTo>
                    <a:pt x="22" y="50"/>
                  </a:lnTo>
                  <a:lnTo>
                    <a:pt x="18" y="64"/>
                  </a:lnTo>
                  <a:lnTo>
                    <a:pt x="19" y="82"/>
                  </a:lnTo>
                  <a:lnTo>
                    <a:pt x="24" y="135"/>
                  </a:lnTo>
                  <a:lnTo>
                    <a:pt x="25" y="198"/>
                  </a:lnTo>
                  <a:lnTo>
                    <a:pt x="24" y="260"/>
                  </a:lnTo>
                  <a:lnTo>
                    <a:pt x="22" y="311"/>
                  </a:lnTo>
                  <a:lnTo>
                    <a:pt x="22" y="336"/>
                  </a:lnTo>
                  <a:lnTo>
                    <a:pt x="22" y="367"/>
                  </a:lnTo>
                  <a:lnTo>
                    <a:pt x="23" y="401"/>
                  </a:lnTo>
                  <a:lnTo>
                    <a:pt x="24" y="433"/>
                  </a:lnTo>
                  <a:lnTo>
                    <a:pt x="23" y="460"/>
                  </a:lnTo>
                  <a:lnTo>
                    <a:pt x="18" y="476"/>
                  </a:lnTo>
                  <a:lnTo>
                    <a:pt x="12" y="478"/>
                  </a:lnTo>
                  <a:lnTo>
                    <a:pt x="1" y="4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0434" name="Freeform 60">
              <a:extLst>
                <a:ext uri="{FF2B5EF4-FFF2-40B4-BE49-F238E27FC236}">
                  <a16:creationId xmlns:a16="http://schemas.microsoft.com/office/drawing/2014/main" id="{EC3B9533-7308-4C9B-BF5A-86B577197F56}"/>
                </a:ext>
              </a:extLst>
            </p:cNvPr>
            <p:cNvSpPr>
              <a:spLocks/>
            </p:cNvSpPr>
            <p:nvPr/>
          </p:nvSpPr>
          <p:spPr bwMode="auto">
            <a:xfrm>
              <a:off x="675" y="2544"/>
              <a:ext cx="186" cy="417"/>
            </a:xfrm>
            <a:custGeom>
              <a:avLst/>
              <a:gdLst>
                <a:gd name="T0" fmla="*/ 180 w 371"/>
                <a:gd name="T1" fmla="*/ 35 h 835"/>
                <a:gd name="T2" fmla="*/ 175 w 371"/>
                <a:gd name="T3" fmla="*/ 33 h 835"/>
                <a:gd name="T4" fmla="*/ 164 w 371"/>
                <a:gd name="T5" fmla="*/ 31 h 835"/>
                <a:gd name="T6" fmla="*/ 151 w 371"/>
                <a:gd name="T7" fmla="*/ 27 h 835"/>
                <a:gd name="T8" fmla="*/ 136 w 371"/>
                <a:gd name="T9" fmla="*/ 23 h 835"/>
                <a:gd name="T10" fmla="*/ 120 w 371"/>
                <a:gd name="T11" fmla="*/ 19 h 835"/>
                <a:gd name="T12" fmla="*/ 105 w 371"/>
                <a:gd name="T13" fmla="*/ 15 h 835"/>
                <a:gd name="T14" fmla="*/ 92 w 371"/>
                <a:gd name="T15" fmla="*/ 11 h 835"/>
                <a:gd name="T16" fmla="*/ 77 w 371"/>
                <a:gd name="T17" fmla="*/ 6 h 835"/>
                <a:gd name="T18" fmla="*/ 60 w 371"/>
                <a:gd name="T19" fmla="*/ 0 h 835"/>
                <a:gd name="T20" fmla="*/ 49 w 371"/>
                <a:gd name="T21" fmla="*/ 1 h 835"/>
                <a:gd name="T22" fmla="*/ 42 w 371"/>
                <a:gd name="T23" fmla="*/ 14 h 835"/>
                <a:gd name="T24" fmla="*/ 39 w 371"/>
                <a:gd name="T25" fmla="*/ 47 h 835"/>
                <a:gd name="T26" fmla="*/ 39 w 371"/>
                <a:gd name="T27" fmla="*/ 67 h 835"/>
                <a:gd name="T28" fmla="*/ 38 w 371"/>
                <a:gd name="T29" fmla="*/ 68 h 835"/>
                <a:gd name="T30" fmla="*/ 28 w 371"/>
                <a:gd name="T31" fmla="*/ 70 h 835"/>
                <a:gd name="T32" fmla="*/ 14 w 371"/>
                <a:gd name="T33" fmla="*/ 75 h 835"/>
                <a:gd name="T34" fmla="*/ 4 w 371"/>
                <a:gd name="T35" fmla="*/ 84 h 835"/>
                <a:gd name="T36" fmla="*/ 2 w 371"/>
                <a:gd name="T37" fmla="*/ 119 h 835"/>
                <a:gd name="T38" fmla="*/ 1 w 371"/>
                <a:gd name="T39" fmla="*/ 205 h 835"/>
                <a:gd name="T40" fmla="*/ 0 w 371"/>
                <a:gd name="T41" fmla="*/ 245 h 835"/>
                <a:gd name="T42" fmla="*/ 1 w 371"/>
                <a:gd name="T43" fmla="*/ 274 h 835"/>
                <a:gd name="T44" fmla="*/ 2 w 371"/>
                <a:gd name="T45" fmla="*/ 281 h 835"/>
                <a:gd name="T46" fmla="*/ 9 w 371"/>
                <a:gd name="T47" fmla="*/ 272 h 835"/>
                <a:gd name="T48" fmla="*/ 11 w 371"/>
                <a:gd name="T49" fmla="*/ 233 h 835"/>
                <a:gd name="T50" fmla="*/ 11 w 371"/>
                <a:gd name="T51" fmla="*/ 156 h 835"/>
                <a:gd name="T52" fmla="*/ 12 w 371"/>
                <a:gd name="T53" fmla="*/ 133 h 835"/>
                <a:gd name="T54" fmla="*/ 14 w 371"/>
                <a:gd name="T55" fmla="*/ 99 h 835"/>
                <a:gd name="T56" fmla="*/ 16 w 371"/>
                <a:gd name="T57" fmla="*/ 89 h 835"/>
                <a:gd name="T58" fmla="*/ 24 w 371"/>
                <a:gd name="T59" fmla="*/ 86 h 835"/>
                <a:gd name="T60" fmla="*/ 33 w 371"/>
                <a:gd name="T61" fmla="*/ 86 h 835"/>
                <a:gd name="T62" fmla="*/ 39 w 371"/>
                <a:gd name="T63" fmla="*/ 93 h 835"/>
                <a:gd name="T64" fmla="*/ 39 w 371"/>
                <a:gd name="T65" fmla="*/ 128 h 835"/>
                <a:gd name="T66" fmla="*/ 39 w 371"/>
                <a:gd name="T67" fmla="*/ 209 h 835"/>
                <a:gd name="T68" fmla="*/ 38 w 371"/>
                <a:gd name="T69" fmla="*/ 259 h 835"/>
                <a:gd name="T70" fmla="*/ 36 w 371"/>
                <a:gd name="T71" fmla="*/ 375 h 835"/>
                <a:gd name="T72" fmla="*/ 38 w 371"/>
                <a:gd name="T73" fmla="*/ 417 h 835"/>
                <a:gd name="T74" fmla="*/ 45 w 371"/>
                <a:gd name="T75" fmla="*/ 404 h 835"/>
                <a:gd name="T76" fmla="*/ 46 w 371"/>
                <a:gd name="T77" fmla="*/ 353 h 835"/>
                <a:gd name="T78" fmla="*/ 48 w 371"/>
                <a:gd name="T79" fmla="*/ 246 h 835"/>
                <a:gd name="T80" fmla="*/ 49 w 371"/>
                <a:gd name="T81" fmla="*/ 193 h 835"/>
                <a:gd name="T82" fmla="*/ 53 w 371"/>
                <a:gd name="T83" fmla="*/ 137 h 835"/>
                <a:gd name="T84" fmla="*/ 52 w 371"/>
                <a:gd name="T85" fmla="*/ 103 h 835"/>
                <a:gd name="T86" fmla="*/ 52 w 371"/>
                <a:gd name="T87" fmla="*/ 35 h 835"/>
                <a:gd name="T88" fmla="*/ 58 w 371"/>
                <a:gd name="T89" fmla="*/ 16 h 835"/>
                <a:gd name="T90" fmla="*/ 68 w 371"/>
                <a:gd name="T91" fmla="*/ 17 h 835"/>
                <a:gd name="T92" fmla="*/ 81 w 371"/>
                <a:gd name="T93" fmla="*/ 20 h 835"/>
                <a:gd name="T94" fmla="*/ 96 w 371"/>
                <a:gd name="T95" fmla="*/ 24 h 835"/>
                <a:gd name="T96" fmla="*/ 109 w 371"/>
                <a:gd name="T97" fmla="*/ 27 h 835"/>
                <a:gd name="T98" fmla="*/ 122 w 371"/>
                <a:gd name="T99" fmla="*/ 31 h 835"/>
                <a:gd name="T100" fmla="*/ 137 w 371"/>
                <a:gd name="T101" fmla="*/ 35 h 835"/>
                <a:gd name="T102" fmla="*/ 152 w 371"/>
                <a:gd name="T103" fmla="*/ 39 h 835"/>
                <a:gd name="T104" fmla="*/ 167 w 371"/>
                <a:gd name="T105" fmla="*/ 42 h 835"/>
                <a:gd name="T106" fmla="*/ 179 w 371"/>
                <a:gd name="T107" fmla="*/ 44 h 835"/>
                <a:gd name="T108" fmla="*/ 185 w 371"/>
                <a:gd name="T109" fmla="*/ 42 h 835"/>
                <a:gd name="T110" fmla="*/ 184 w 371"/>
                <a:gd name="T111" fmla="*/ 38 h 83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71" h="835">
                  <a:moveTo>
                    <a:pt x="361" y="70"/>
                  </a:moveTo>
                  <a:lnTo>
                    <a:pt x="360" y="70"/>
                  </a:lnTo>
                  <a:lnTo>
                    <a:pt x="356" y="69"/>
                  </a:lnTo>
                  <a:lnTo>
                    <a:pt x="349" y="67"/>
                  </a:lnTo>
                  <a:lnTo>
                    <a:pt x="339" y="64"/>
                  </a:lnTo>
                  <a:lnTo>
                    <a:pt x="328" y="62"/>
                  </a:lnTo>
                  <a:lnTo>
                    <a:pt x="316" y="59"/>
                  </a:lnTo>
                  <a:lnTo>
                    <a:pt x="301" y="55"/>
                  </a:lnTo>
                  <a:lnTo>
                    <a:pt x="288" y="51"/>
                  </a:lnTo>
                  <a:lnTo>
                    <a:pt x="272" y="47"/>
                  </a:lnTo>
                  <a:lnTo>
                    <a:pt x="257" y="43"/>
                  </a:lnTo>
                  <a:lnTo>
                    <a:pt x="240" y="38"/>
                  </a:lnTo>
                  <a:lnTo>
                    <a:pt x="224" y="33"/>
                  </a:lnTo>
                  <a:lnTo>
                    <a:pt x="210" y="30"/>
                  </a:lnTo>
                  <a:lnTo>
                    <a:pt x="197" y="25"/>
                  </a:lnTo>
                  <a:lnTo>
                    <a:pt x="184" y="22"/>
                  </a:lnTo>
                  <a:lnTo>
                    <a:pt x="173" y="18"/>
                  </a:lnTo>
                  <a:lnTo>
                    <a:pt x="153" y="12"/>
                  </a:lnTo>
                  <a:lnTo>
                    <a:pt x="136" y="6"/>
                  </a:lnTo>
                  <a:lnTo>
                    <a:pt x="120" y="1"/>
                  </a:lnTo>
                  <a:lnTo>
                    <a:pt x="107" y="0"/>
                  </a:lnTo>
                  <a:lnTo>
                    <a:pt x="97" y="3"/>
                  </a:lnTo>
                  <a:lnTo>
                    <a:pt x="88" y="12"/>
                  </a:lnTo>
                  <a:lnTo>
                    <a:pt x="83" y="28"/>
                  </a:lnTo>
                  <a:lnTo>
                    <a:pt x="79" y="51"/>
                  </a:lnTo>
                  <a:lnTo>
                    <a:pt x="78" y="94"/>
                  </a:lnTo>
                  <a:lnTo>
                    <a:pt x="77" y="121"/>
                  </a:lnTo>
                  <a:lnTo>
                    <a:pt x="78" y="134"/>
                  </a:lnTo>
                  <a:lnTo>
                    <a:pt x="78" y="137"/>
                  </a:lnTo>
                  <a:lnTo>
                    <a:pt x="75" y="137"/>
                  </a:lnTo>
                  <a:lnTo>
                    <a:pt x="67" y="138"/>
                  </a:lnTo>
                  <a:lnTo>
                    <a:pt x="55" y="140"/>
                  </a:lnTo>
                  <a:lnTo>
                    <a:pt x="41" y="145"/>
                  </a:lnTo>
                  <a:lnTo>
                    <a:pt x="27" y="151"/>
                  </a:lnTo>
                  <a:lnTo>
                    <a:pt x="16" y="159"/>
                  </a:lnTo>
                  <a:lnTo>
                    <a:pt x="8" y="169"/>
                  </a:lnTo>
                  <a:lnTo>
                    <a:pt x="4" y="183"/>
                  </a:lnTo>
                  <a:lnTo>
                    <a:pt x="3" y="239"/>
                  </a:lnTo>
                  <a:lnTo>
                    <a:pt x="2" y="326"/>
                  </a:lnTo>
                  <a:lnTo>
                    <a:pt x="1" y="410"/>
                  </a:lnTo>
                  <a:lnTo>
                    <a:pt x="0" y="462"/>
                  </a:lnTo>
                  <a:lnTo>
                    <a:pt x="0" y="490"/>
                  </a:lnTo>
                  <a:lnTo>
                    <a:pt x="1" y="522"/>
                  </a:lnTo>
                  <a:lnTo>
                    <a:pt x="1" y="548"/>
                  </a:lnTo>
                  <a:lnTo>
                    <a:pt x="1" y="562"/>
                  </a:lnTo>
                  <a:lnTo>
                    <a:pt x="4" y="563"/>
                  </a:lnTo>
                  <a:lnTo>
                    <a:pt x="11" y="558"/>
                  </a:lnTo>
                  <a:lnTo>
                    <a:pt x="18" y="545"/>
                  </a:lnTo>
                  <a:lnTo>
                    <a:pt x="21" y="520"/>
                  </a:lnTo>
                  <a:lnTo>
                    <a:pt x="21" y="466"/>
                  </a:lnTo>
                  <a:lnTo>
                    <a:pt x="21" y="387"/>
                  </a:lnTo>
                  <a:lnTo>
                    <a:pt x="22" y="312"/>
                  </a:lnTo>
                  <a:lnTo>
                    <a:pt x="22" y="274"/>
                  </a:lnTo>
                  <a:lnTo>
                    <a:pt x="23" y="266"/>
                  </a:lnTo>
                  <a:lnTo>
                    <a:pt x="25" y="234"/>
                  </a:lnTo>
                  <a:lnTo>
                    <a:pt x="27" y="198"/>
                  </a:lnTo>
                  <a:lnTo>
                    <a:pt x="27" y="183"/>
                  </a:lnTo>
                  <a:lnTo>
                    <a:pt x="32" y="178"/>
                  </a:lnTo>
                  <a:lnTo>
                    <a:pt x="39" y="174"/>
                  </a:lnTo>
                  <a:lnTo>
                    <a:pt x="48" y="172"/>
                  </a:lnTo>
                  <a:lnTo>
                    <a:pt x="56" y="170"/>
                  </a:lnTo>
                  <a:lnTo>
                    <a:pt x="65" y="173"/>
                  </a:lnTo>
                  <a:lnTo>
                    <a:pt x="72" y="177"/>
                  </a:lnTo>
                  <a:lnTo>
                    <a:pt x="77" y="187"/>
                  </a:lnTo>
                  <a:lnTo>
                    <a:pt x="78" y="200"/>
                  </a:lnTo>
                  <a:lnTo>
                    <a:pt x="77" y="256"/>
                  </a:lnTo>
                  <a:lnTo>
                    <a:pt x="77" y="339"/>
                  </a:lnTo>
                  <a:lnTo>
                    <a:pt x="77" y="419"/>
                  </a:lnTo>
                  <a:lnTo>
                    <a:pt x="77" y="467"/>
                  </a:lnTo>
                  <a:lnTo>
                    <a:pt x="76" y="518"/>
                  </a:lnTo>
                  <a:lnTo>
                    <a:pt x="73" y="631"/>
                  </a:lnTo>
                  <a:lnTo>
                    <a:pt x="71" y="751"/>
                  </a:lnTo>
                  <a:lnTo>
                    <a:pt x="71" y="820"/>
                  </a:lnTo>
                  <a:lnTo>
                    <a:pt x="76" y="835"/>
                  </a:lnTo>
                  <a:lnTo>
                    <a:pt x="83" y="830"/>
                  </a:lnTo>
                  <a:lnTo>
                    <a:pt x="90" y="809"/>
                  </a:lnTo>
                  <a:lnTo>
                    <a:pt x="92" y="777"/>
                  </a:lnTo>
                  <a:lnTo>
                    <a:pt x="92" y="707"/>
                  </a:lnTo>
                  <a:lnTo>
                    <a:pt x="94" y="599"/>
                  </a:lnTo>
                  <a:lnTo>
                    <a:pt x="95" y="493"/>
                  </a:lnTo>
                  <a:lnTo>
                    <a:pt x="95" y="428"/>
                  </a:lnTo>
                  <a:lnTo>
                    <a:pt x="97" y="386"/>
                  </a:lnTo>
                  <a:lnTo>
                    <a:pt x="101" y="329"/>
                  </a:lnTo>
                  <a:lnTo>
                    <a:pt x="105" y="274"/>
                  </a:lnTo>
                  <a:lnTo>
                    <a:pt x="105" y="237"/>
                  </a:lnTo>
                  <a:lnTo>
                    <a:pt x="103" y="206"/>
                  </a:lnTo>
                  <a:lnTo>
                    <a:pt x="102" y="139"/>
                  </a:lnTo>
                  <a:lnTo>
                    <a:pt x="103" y="70"/>
                  </a:lnTo>
                  <a:lnTo>
                    <a:pt x="109" y="36"/>
                  </a:lnTo>
                  <a:lnTo>
                    <a:pt x="115" y="33"/>
                  </a:lnTo>
                  <a:lnTo>
                    <a:pt x="124" y="33"/>
                  </a:lnTo>
                  <a:lnTo>
                    <a:pt x="136" y="35"/>
                  </a:lnTo>
                  <a:lnTo>
                    <a:pt x="148" y="37"/>
                  </a:lnTo>
                  <a:lnTo>
                    <a:pt x="162" y="40"/>
                  </a:lnTo>
                  <a:lnTo>
                    <a:pt x="177" y="44"/>
                  </a:lnTo>
                  <a:lnTo>
                    <a:pt x="192" y="48"/>
                  </a:lnTo>
                  <a:lnTo>
                    <a:pt x="208" y="53"/>
                  </a:lnTo>
                  <a:lnTo>
                    <a:pt x="217" y="55"/>
                  </a:lnTo>
                  <a:lnTo>
                    <a:pt x="229" y="59"/>
                  </a:lnTo>
                  <a:lnTo>
                    <a:pt x="243" y="63"/>
                  </a:lnTo>
                  <a:lnTo>
                    <a:pt x="257" y="67"/>
                  </a:lnTo>
                  <a:lnTo>
                    <a:pt x="273" y="71"/>
                  </a:lnTo>
                  <a:lnTo>
                    <a:pt x="289" y="75"/>
                  </a:lnTo>
                  <a:lnTo>
                    <a:pt x="304" y="78"/>
                  </a:lnTo>
                  <a:lnTo>
                    <a:pt x="320" y="82"/>
                  </a:lnTo>
                  <a:lnTo>
                    <a:pt x="334" y="84"/>
                  </a:lnTo>
                  <a:lnTo>
                    <a:pt x="346" y="86"/>
                  </a:lnTo>
                  <a:lnTo>
                    <a:pt x="357" y="88"/>
                  </a:lnTo>
                  <a:lnTo>
                    <a:pt x="365" y="86"/>
                  </a:lnTo>
                  <a:lnTo>
                    <a:pt x="369" y="85"/>
                  </a:lnTo>
                  <a:lnTo>
                    <a:pt x="371" y="82"/>
                  </a:lnTo>
                  <a:lnTo>
                    <a:pt x="368" y="77"/>
                  </a:lnTo>
                  <a:lnTo>
                    <a:pt x="361"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0435" name="Freeform 61">
              <a:extLst>
                <a:ext uri="{FF2B5EF4-FFF2-40B4-BE49-F238E27FC236}">
                  <a16:creationId xmlns:a16="http://schemas.microsoft.com/office/drawing/2014/main" id="{CBBB1EBA-F68C-44DC-9F25-DD85E661884B}"/>
                </a:ext>
              </a:extLst>
            </p:cNvPr>
            <p:cNvSpPr>
              <a:spLocks/>
            </p:cNvSpPr>
            <p:nvPr/>
          </p:nvSpPr>
          <p:spPr bwMode="auto">
            <a:xfrm>
              <a:off x="850" y="2631"/>
              <a:ext cx="124" cy="128"/>
            </a:xfrm>
            <a:custGeom>
              <a:avLst/>
              <a:gdLst>
                <a:gd name="T0" fmla="*/ 28 w 247"/>
                <a:gd name="T1" fmla="*/ 22 h 257"/>
                <a:gd name="T2" fmla="*/ 30 w 247"/>
                <a:gd name="T3" fmla="*/ 20 h 257"/>
                <a:gd name="T4" fmla="*/ 34 w 247"/>
                <a:gd name="T5" fmla="*/ 16 h 257"/>
                <a:gd name="T6" fmla="*/ 40 w 247"/>
                <a:gd name="T7" fmla="*/ 11 h 257"/>
                <a:gd name="T8" fmla="*/ 49 w 247"/>
                <a:gd name="T9" fmla="*/ 6 h 257"/>
                <a:gd name="T10" fmla="*/ 58 w 247"/>
                <a:gd name="T11" fmla="*/ 2 h 257"/>
                <a:gd name="T12" fmla="*/ 69 w 247"/>
                <a:gd name="T13" fmla="*/ 0 h 257"/>
                <a:gd name="T14" fmla="*/ 80 w 247"/>
                <a:gd name="T15" fmla="*/ 1 h 257"/>
                <a:gd name="T16" fmla="*/ 91 w 247"/>
                <a:gd name="T17" fmla="*/ 7 h 257"/>
                <a:gd name="T18" fmla="*/ 101 w 247"/>
                <a:gd name="T19" fmla="*/ 14 h 257"/>
                <a:gd name="T20" fmla="*/ 109 w 247"/>
                <a:gd name="T21" fmla="*/ 21 h 257"/>
                <a:gd name="T22" fmla="*/ 115 w 247"/>
                <a:gd name="T23" fmla="*/ 28 h 257"/>
                <a:gd name="T24" fmla="*/ 120 w 247"/>
                <a:gd name="T25" fmla="*/ 34 h 257"/>
                <a:gd name="T26" fmla="*/ 123 w 247"/>
                <a:gd name="T27" fmla="*/ 40 h 257"/>
                <a:gd name="T28" fmla="*/ 124 w 247"/>
                <a:gd name="T29" fmla="*/ 46 h 257"/>
                <a:gd name="T30" fmla="*/ 123 w 247"/>
                <a:gd name="T31" fmla="*/ 52 h 257"/>
                <a:gd name="T32" fmla="*/ 121 w 247"/>
                <a:gd name="T33" fmla="*/ 58 h 257"/>
                <a:gd name="T34" fmla="*/ 119 w 247"/>
                <a:gd name="T35" fmla="*/ 61 h 257"/>
                <a:gd name="T36" fmla="*/ 116 w 247"/>
                <a:gd name="T37" fmla="*/ 66 h 257"/>
                <a:gd name="T38" fmla="*/ 112 w 247"/>
                <a:gd name="T39" fmla="*/ 71 h 257"/>
                <a:gd name="T40" fmla="*/ 107 w 247"/>
                <a:gd name="T41" fmla="*/ 77 h 257"/>
                <a:gd name="T42" fmla="*/ 101 w 247"/>
                <a:gd name="T43" fmla="*/ 83 h 257"/>
                <a:gd name="T44" fmla="*/ 96 w 247"/>
                <a:gd name="T45" fmla="*/ 89 h 257"/>
                <a:gd name="T46" fmla="*/ 89 w 247"/>
                <a:gd name="T47" fmla="*/ 95 h 257"/>
                <a:gd name="T48" fmla="*/ 81 w 247"/>
                <a:gd name="T49" fmla="*/ 102 h 257"/>
                <a:gd name="T50" fmla="*/ 74 w 247"/>
                <a:gd name="T51" fmla="*/ 108 h 257"/>
                <a:gd name="T52" fmla="*/ 66 w 247"/>
                <a:gd name="T53" fmla="*/ 113 h 257"/>
                <a:gd name="T54" fmla="*/ 58 w 247"/>
                <a:gd name="T55" fmla="*/ 118 h 257"/>
                <a:gd name="T56" fmla="*/ 50 w 247"/>
                <a:gd name="T57" fmla="*/ 122 h 257"/>
                <a:gd name="T58" fmla="*/ 42 w 247"/>
                <a:gd name="T59" fmla="*/ 125 h 257"/>
                <a:gd name="T60" fmla="*/ 34 w 247"/>
                <a:gd name="T61" fmla="*/ 128 h 257"/>
                <a:gd name="T62" fmla="*/ 26 w 247"/>
                <a:gd name="T63" fmla="*/ 128 h 257"/>
                <a:gd name="T64" fmla="*/ 19 w 247"/>
                <a:gd name="T65" fmla="*/ 128 h 257"/>
                <a:gd name="T66" fmla="*/ 7 w 247"/>
                <a:gd name="T67" fmla="*/ 121 h 257"/>
                <a:gd name="T68" fmla="*/ 1 w 247"/>
                <a:gd name="T69" fmla="*/ 109 h 257"/>
                <a:gd name="T70" fmla="*/ 0 w 247"/>
                <a:gd name="T71" fmla="*/ 93 h 257"/>
                <a:gd name="T72" fmla="*/ 2 w 247"/>
                <a:gd name="T73" fmla="*/ 75 h 257"/>
                <a:gd name="T74" fmla="*/ 7 w 247"/>
                <a:gd name="T75" fmla="*/ 57 h 257"/>
                <a:gd name="T76" fmla="*/ 13 w 247"/>
                <a:gd name="T77" fmla="*/ 41 h 257"/>
                <a:gd name="T78" fmla="*/ 21 w 247"/>
                <a:gd name="T79" fmla="*/ 28 h 257"/>
                <a:gd name="T80" fmla="*/ 28 w 247"/>
                <a:gd name="T81" fmla="*/ 22 h 2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7" h="257">
                  <a:moveTo>
                    <a:pt x="55" y="44"/>
                  </a:moveTo>
                  <a:lnTo>
                    <a:pt x="59" y="40"/>
                  </a:lnTo>
                  <a:lnTo>
                    <a:pt x="67" y="33"/>
                  </a:lnTo>
                  <a:lnTo>
                    <a:pt x="79" y="23"/>
                  </a:lnTo>
                  <a:lnTo>
                    <a:pt x="97" y="13"/>
                  </a:lnTo>
                  <a:lnTo>
                    <a:pt x="116" y="5"/>
                  </a:lnTo>
                  <a:lnTo>
                    <a:pt x="137" y="0"/>
                  </a:lnTo>
                  <a:lnTo>
                    <a:pt x="160" y="2"/>
                  </a:lnTo>
                  <a:lnTo>
                    <a:pt x="182" y="14"/>
                  </a:lnTo>
                  <a:lnTo>
                    <a:pt x="201" y="29"/>
                  </a:lnTo>
                  <a:lnTo>
                    <a:pt x="217" y="43"/>
                  </a:lnTo>
                  <a:lnTo>
                    <a:pt x="230" y="56"/>
                  </a:lnTo>
                  <a:lnTo>
                    <a:pt x="239" y="68"/>
                  </a:lnTo>
                  <a:lnTo>
                    <a:pt x="245" y="81"/>
                  </a:lnTo>
                  <a:lnTo>
                    <a:pt x="247" y="92"/>
                  </a:lnTo>
                  <a:lnTo>
                    <a:pt x="246" y="105"/>
                  </a:lnTo>
                  <a:lnTo>
                    <a:pt x="242" y="116"/>
                  </a:lnTo>
                  <a:lnTo>
                    <a:pt x="238" y="123"/>
                  </a:lnTo>
                  <a:lnTo>
                    <a:pt x="231" y="132"/>
                  </a:lnTo>
                  <a:lnTo>
                    <a:pt x="223" y="143"/>
                  </a:lnTo>
                  <a:lnTo>
                    <a:pt x="214" y="154"/>
                  </a:lnTo>
                  <a:lnTo>
                    <a:pt x="202" y="166"/>
                  </a:lnTo>
                  <a:lnTo>
                    <a:pt x="191" y="178"/>
                  </a:lnTo>
                  <a:lnTo>
                    <a:pt x="177" y="191"/>
                  </a:lnTo>
                  <a:lnTo>
                    <a:pt x="162" y="204"/>
                  </a:lnTo>
                  <a:lnTo>
                    <a:pt x="147" y="216"/>
                  </a:lnTo>
                  <a:lnTo>
                    <a:pt x="131" y="227"/>
                  </a:lnTo>
                  <a:lnTo>
                    <a:pt x="115" y="237"/>
                  </a:lnTo>
                  <a:lnTo>
                    <a:pt x="99" y="245"/>
                  </a:lnTo>
                  <a:lnTo>
                    <a:pt x="83" y="251"/>
                  </a:lnTo>
                  <a:lnTo>
                    <a:pt x="67" y="256"/>
                  </a:lnTo>
                  <a:lnTo>
                    <a:pt x="52" y="257"/>
                  </a:lnTo>
                  <a:lnTo>
                    <a:pt x="37" y="256"/>
                  </a:lnTo>
                  <a:lnTo>
                    <a:pt x="14" y="243"/>
                  </a:lnTo>
                  <a:lnTo>
                    <a:pt x="2" y="219"/>
                  </a:lnTo>
                  <a:lnTo>
                    <a:pt x="0" y="187"/>
                  </a:lnTo>
                  <a:lnTo>
                    <a:pt x="4" y="150"/>
                  </a:lnTo>
                  <a:lnTo>
                    <a:pt x="14" y="114"/>
                  </a:lnTo>
                  <a:lnTo>
                    <a:pt x="26" y="82"/>
                  </a:lnTo>
                  <a:lnTo>
                    <a:pt x="41" y="56"/>
                  </a:lnTo>
                  <a:lnTo>
                    <a:pt x="55" y="44"/>
                  </a:ln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0436" name="Freeform 62">
              <a:extLst>
                <a:ext uri="{FF2B5EF4-FFF2-40B4-BE49-F238E27FC236}">
                  <a16:creationId xmlns:a16="http://schemas.microsoft.com/office/drawing/2014/main" id="{B92BDE07-1180-429E-97FD-9EF07ACB5011}"/>
                </a:ext>
              </a:extLst>
            </p:cNvPr>
            <p:cNvSpPr>
              <a:spLocks/>
            </p:cNvSpPr>
            <p:nvPr/>
          </p:nvSpPr>
          <p:spPr bwMode="auto">
            <a:xfrm>
              <a:off x="704" y="2978"/>
              <a:ext cx="195" cy="196"/>
            </a:xfrm>
            <a:custGeom>
              <a:avLst/>
              <a:gdLst>
                <a:gd name="T0" fmla="*/ 5 w 391"/>
                <a:gd name="T1" fmla="*/ 4 h 392"/>
                <a:gd name="T2" fmla="*/ 3 w 391"/>
                <a:gd name="T3" fmla="*/ 19 h 392"/>
                <a:gd name="T4" fmla="*/ 2 w 391"/>
                <a:gd name="T5" fmla="*/ 56 h 392"/>
                <a:gd name="T6" fmla="*/ 0 w 391"/>
                <a:gd name="T7" fmla="*/ 97 h 392"/>
                <a:gd name="T8" fmla="*/ 1 w 391"/>
                <a:gd name="T9" fmla="*/ 125 h 392"/>
                <a:gd name="T10" fmla="*/ 1 w 391"/>
                <a:gd name="T11" fmla="*/ 134 h 392"/>
                <a:gd name="T12" fmla="*/ 2 w 391"/>
                <a:gd name="T13" fmla="*/ 143 h 392"/>
                <a:gd name="T14" fmla="*/ 2 w 391"/>
                <a:gd name="T15" fmla="*/ 152 h 392"/>
                <a:gd name="T16" fmla="*/ 3 w 391"/>
                <a:gd name="T17" fmla="*/ 160 h 392"/>
                <a:gd name="T18" fmla="*/ 7 w 391"/>
                <a:gd name="T19" fmla="*/ 168 h 392"/>
                <a:gd name="T20" fmla="*/ 13 w 391"/>
                <a:gd name="T21" fmla="*/ 175 h 392"/>
                <a:gd name="T22" fmla="*/ 21 w 391"/>
                <a:gd name="T23" fmla="*/ 181 h 392"/>
                <a:gd name="T24" fmla="*/ 34 w 391"/>
                <a:gd name="T25" fmla="*/ 185 h 392"/>
                <a:gd name="T26" fmla="*/ 42 w 391"/>
                <a:gd name="T27" fmla="*/ 186 h 392"/>
                <a:gd name="T28" fmla="*/ 51 w 391"/>
                <a:gd name="T29" fmla="*/ 188 h 392"/>
                <a:gd name="T30" fmla="*/ 61 w 391"/>
                <a:gd name="T31" fmla="*/ 189 h 392"/>
                <a:gd name="T32" fmla="*/ 71 w 391"/>
                <a:gd name="T33" fmla="*/ 190 h 392"/>
                <a:gd name="T34" fmla="*/ 83 w 391"/>
                <a:gd name="T35" fmla="*/ 191 h 392"/>
                <a:gd name="T36" fmla="*/ 94 w 391"/>
                <a:gd name="T37" fmla="*/ 191 h 392"/>
                <a:gd name="T38" fmla="*/ 106 w 391"/>
                <a:gd name="T39" fmla="*/ 192 h 392"/>
                <a:gd name="T40" fmla="*/ 118 w 391"/>
                <a:gd name="T41" fmla="*/ 193 h 392"/>
                <a:gd name="T42" fmla="*/ 129 w 391"/>
                <a:gd name="T43" fmla="*/ 193 h 392"/>
                <a:gd name="T44" fmla="*/ 140 w 391"/>
                <a:gd name="T45" fmla="*/ 193 h 392"/>
                <a:gd name="T46" fmla="*/ 151 w 391"/>
                <a:gd name="T47" fmla="*/ 194 h 392"/>
                <a:gd name="T48" fmla="*/ 161 w 391"/>
                <a:gd name="T49" fmla="*/ 194 h 392"/>
                <a:gd name="T50" fmla="*/ 169 w 391"/>
                <a:gd name="T51" fmla="*/ 195 h 392"/>
                <a:gd name="T52" fmla="*/ 177 w 391"/>
                <a:gd name="T53" fmla="*/ 195 h 392"/>
                <a:gd name="T54" fmla="*/ 184 w 391"/>
                <a:gd name="T55" fmla="*/ 196 h 392"/>
                <a:gd name="T56" fmla="*/ 188 w 391"/>
                <a:gd name="T57" fmla="*/ 196 h 392"/>
                <a:gd name="T58" fmla="*/ 193 w 391"/>
                <a:gd name="T59" fmla="*/ 196 h 392"/>
                <a:gd name="T60" fmla="*/ 195 w 391"/>
                <a:gd name="T61" fmla="*/ 195 h 392"/>
                <a:gd name="T62" fmla="*/ 193 w 391"/>
                <a:gd name="T63" fmla="*/ 193 h 392"/>
                <a:gd name="T64" fmla="*/ 188 w 391"/>
                <a:gd name="T65" fmla="*/ 190 h 392"/>
                <a:gd name="T66" fmla="*/ 181 w 391"/>
                <a:gd name="T67" fmla="*/ 187 h 392"/>
                <a:gd name="T68" fmla="*/ 173 w 391"/>
                <a:gd name="T69" fmla="*/ 185 h 392"/>
                <a:gd name="T70" fmla="*/ 164 w 391"/>
                <a:gd name="T71" fmla="*/ 183 h 392"/>
                <a:gd name="T72" fmla="*/ 156 w 391"/>
                <a:gd name="T73" fmla="*/ 182 h 392"/>
                <a:gd name="T74" fmla="*/ 151 w 391"/>
                <a:gd name="T75" fmla="*/ 182 h 392"/>
                <a:gd name="T76" fmla="*/ 145 w 391"/>
                <a:gd name="T77" fmla="*/ 182 h 392"/>
                <a:gd name="T78" fmla="*/ 138 w 391"/>
                <a:gd name="T79" fmla="*/ 183 h 392"/>
                <a:gd name="T80" fmla="*/ 129 w 391"/>
                <a:gd name="T81" fmla="*/ 183 h 392"/>
                <a:gd name="T82" fmla="*/ 120 w 391"/>
                <a:gd name="T83" fmla="*/ 183 h 392"/>
                <a:gd name="T84" fmla="*/ 110 w 391"/>
                <a:gd name="T85" fmla="*/ 183 h 392"/>
                <a:gd name="T86" fmla="*/ 100 w 391"/>
                <a:gd name="T87" fmla="*/ 183 h 392"/>
                <a:gd name="T88" fmla="*/ 90 w 391"/>
                <a:gd name="T89" fmla="*/ 183 h 392"/>
                <a:gd name="T90" fmla="*/ 80 w 391"/>
                <a:gd name="T91" fmla="*/ 183 h 392"/>
                <a:gd name="T92" fmla="*/ 70 w 391"/>
                <a:gd name="T93" fmla="*/ 182 h 392"/>
                <a:gd name="T94" fmla="*/ 61 w 391"/>
                <a:gd name="T95" fmla="*/ 181 h 392"/>
                <a:gd name="T96" fmla="*/ 52 w 391"/>
                <a:gd name="T97" fmla="*/ 180 h 392"/>
                <a:gd name="T98" fmla="*/ 45 w 391"/>
                <a:gd name="T99" fmla="*/ 178 h 392"/>
                <a:gd name="T100" fmla="*/ 39 w 391"/>
                <a:gd name="T101" fmla="*/ 176 h 392"/>
                <a:gd name="T102" fmla="*/ 33 w 391"/>
                <a:gd name="T103" fmla="*/ 174 h 392"/>
                <a:gd name="T104" fmla="*/ 30 w 391"/>
                <a:gd name="T105" fmla="*/ 171 h 392"/>
                <a:gd name="T106" fmla="*/ 22 w 391"/>
                <a:gd name="T107" fmla="*/ 158 h 392"/>
                <a:gd name="T108" fmla="*/ 17 w 391"/>
                <a:gd name="T109" fmla="*/ 143 h 392"/>
                <a:gd name="T110" fmla="*/ 15 w 391"/>
                <a:gd name="T111" fmla="*/ 120 h 392"/>
                <a:gd name="T112" fmla="*/ 14 w 391"/>
                <a:gd name="T113" fmla="*/ 87 h 392"/>
                <a:gd name="T114" fmla="*/ 15 w 391"/>
                <a:gd name="T115" fmla="*/ 49 h 392"/>
                <a:gd name="T116" fmla="*/ 15 w 391"/>
                <a:gd name="T117" fmla="*/ 18 h 392"/>
                <a:gd name="T118" fmla="*/ 13 w 391"/>
                <a:gd name="T119" fmla="*/ 0 h 392"/>
                <a:gd name="T120" fmla="*/ 5 w 391"/>
                <a:gd name="T121" fmla="*/ 4 h 3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1" h="392">
                  <a:moveTo>
                    <a:pt x="10" y="7"/>
                  </a:moveTo>
                  <a:lnTo>
                    <a:pt x="7" y="38"/>
                  </a:lnTo>
                  <a:lnTo>
                    <a:pt x="4" y="111"/>
                  </a:lnTo>
                  <a:lnTo>
                    <a:pt x="0" y="193"/>
                  </a:lnTo>
                  <a:lnTo>
                    <a:pt x="2" y="250"/>
                  </a:lnTo>
                  <a:lnTo>
                    <a:pt x="3" y="267"/>
                  </a:lnTo>
                  <a:lnTo>
                    <a:pt x="4" y="286"/>
                  </a:lnTo>
                  <a:lnTo>
                    <a:pt x="5" y="304"/>
                  </a:lnTo>
                  <a:lnTo>
                    <a:pt x="7" y="320"/>
                  </a:lnTo>
                  <a:lnTo>
                    <a:pt x="14" y="336"/>
                  </a:lnTo>
                  <a:lnTo>
                    <a:pt x="26" y="350"/>
                  </a:lnTo>
                  <a:lnTo>
                    <a:pt x="43" y="362"/>
                  </a:lnTo>
                  <a:lnTo>
                    <a:pt x="68" y="370"/>
                  </a:lnTo>
                  <a:lnTo>
                    <a:pt x="84" y="372"/>
                  </a:lnTo>
                  <a:lnTo>
                    <a:pt x="103" y="376"/>
                  </a:lnTo>
                  <a:lnTo>
                    <a:pt x="122" y="378"/>
                  </a:lnTo>
                  <a:lnTo>
                    <a:pt x="143" y="379"/>
                  </a:lnTo>
                  <a:lnTo>
                    <a:pt x="166" y="381"/>
                  </a:lnTo>
                  <a:lnTo>
                    <a:pt x="189" y="382"/>
                  </a:lnTo>
                  <a:lnTo>
                    <a:pt x="212" y="384"/>
                  </a:lnTo>
                  <a:lnTo>
                    <a:pt x="236" y="385"/>
                  </a:lnTo>
                  <a:lnTo>
                    <a:pt x="259" y="386"/>
                  </a:lnTo>
                  <a:lnTo>
                    <a:pt x="281" y="386"/>
                  </a:lnTo>
                  <a:lnTo>
                    <a:pt x="302" y="387"/>
                  </a:lnTo>
                  <a:lnTo>
                    <a:pt x="322" y="388"/>
                  </a:lnTo>
                  <a:lnTo>
                    <a:pt x="339" y="389"/>
                  </a:lnTo>
                  <a:lnTo>
                    <a:pt x="355" y="389"/>
                  </a:lnTo>
                  <a:lnTo>
                    <a:pt x="368" y="391"/>
                  </a:lnTo>
                  <a:lnTo>
                    <a:pt x="377" y="392"/>
                  </a:lnTo>
                  <a:lnTo>
                    <a:pt x="387" y="392"/>
                  </a:lnTo>
                  <a:lnTo>
                    <a:pt x="391" y="389"/>
                  </a:lnTo>
                  <a:lnTo>
                    <a:pt x="386" y="386"/>
                  </a:lnTo>
                  <a:lnTo>
                    <a:pt x="376" y="380"/>
                  </a:lnTo>
                  <a:lnTo>
                    <a:pt x="362" y="374"/>
                  </a:lnTo>
                  <a:lnTo>
                    <a:pt x="346" y="369"/>
                  </a:lnTo>
                  <a:lnTo>
                    <a:pt x="328" y="365"/>
                  </a:lnTo>
                  <a:lnTo>
                    <a:pt x="312" y="364"/>
                  </a:lnTo>
                  <a:lnTo>
                    <a:pt x="303" y="364"/>
                  </a:lnTo>
                  <a:lnTo>
                    <a:pt x="290" y="364"/>
                  </a:lnTo>
                  <a:lnTo>
                    <a:pt x="276" y="365"/>
                  </a:lnTo>
                  <a:lnTo>
                    <a:pt x="259" y="365"/>
                  </a:lnTo>
                  <a:lnTo>
                    <a:pt x="241" y="365"/>
                  </a:lnTo>
                  <a:lnTo>
                    <a:pt x="221" y="366"/>
                  </a:lnTo>
                  <a:lnTo>
                    <a:pt x="201" y="366"/>
                  </a:lnTo>
                  <a:lnTo>
                    <a:pt x="181" y="365"/>
                  </a:lnTo>
                  <a:lnTo>
                    <a:pt x="160" y="365"/>
                  </a:lnTo>
                  <a:lnTo>
                    <a:pt x="141" y="364"/>
                  </a:lnTo>
                  <a:lnTo>
                    <a:pt x="122" y="362"/>
                  </a:lnTo>
                  <a:lnTo>
                    <a:pt x="105" y="359"/>
                  </a:lnTo>
                  <a:lnTo>
                    <a:pt x="90" y="356"/>
                  </a:lnTo>
                  <a:lnTo>
                    <a:pt x="78" y="351"/>
                  </a:lnTo>
                  <a:lnTo>
                    <a:pt x="67" y="347"/>
                  </a:lnTo>
                  <a:lnTo>
                    <a:pt x="60" y="341"/>
                  </a:lnTo>
                  <a:lnTo>
                    <a:pt x="45" y="316"/>
                  </a:lnTo>
                  <a:lnTo>
                    <a:pt x="35" y="285"/>
                  </a:lnTo>
                  <a:lnTo>
                    <a:pt x="30" y="239"/>
                  </a:lnTo>
                  <a:lnTo>
                    <a:pt x="29" y="174"/>
                  </a:lnTo>
                  <a:lnTo>
                    <a:pt x="30" y="98"/>
                  </a:lnTo>
                  <a:lnTo>
                    <a:pt x="31" y="36"/>
                  </a:lnTo>
                  <a:lnTo>
                    <a:pt x="26" y="0"/>
                  </a:lnTo>
                  <a:lnTo>
                    <a:pt x="1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0437" name="Freeform 63">
              <a:extLst>
                <a:ext uri="{FF2B5EF4-FFF2-40B4-BE49-F238E27FC236}">
                  <a16:creationId xmlns:a16="http://schemas.microsoft.com/office/drawing/2014/main" id="{B4DD1EBB-69D0-4936-9545-8BE92150EFDE}"/>
                </a:ext>
              </a:extLst>
            </p:cNvPr>
            <p:cNvSpPr>
              <a:spLocks/>
            </p:cNvSpPr>
            <p:nvPr/>
          </p:nvSpPr>
          <p:spPr bwMode="auto">
            <a:xfrm>
              <a:off x="829" y="2656"/>
              <a:ext cx="76" cy="102"/>
            </a:xfrm>
            <a:custGeom>
              <a:avLst/>
              <a:gdLst>
                <a:gd name="T0" fmla="*/ 41 w 151"/>
                <a:gd name="T1" fmla="*/ 0 h 204"/>
                <a:gd name="T2" fmla="*/ 41 w 151"/>
                <a:gd name="T3" fmla="*/ 0 h 204"/>
                <a:gd name="T4" fmla="*/ 39 w 151"/>
                <a:gd name="T5" fmla="*/ 1 h 204"/>
                <a:gd name="T6" fmla="*/ 37 w 151"/>
                <a:gd name="T7" fmla="*/ 4 h 204"/>
                <a:gd name="T8" fmla="*/ 33 w 151"/>
                <a:gd name="T9" fmla="*/ 9 h 204"/>
                <a:gd name="T10" fmla="*/ 29 w 151"/>
                <a:gd name="T11" fmla="*/ 14 h 204"/>
                <a:gd name="T12" fmla="*/ 23 w 151"/>
                <a:gd name="T13" fmla="*/ 21 h 204"/>
                <a:gd name="T14" fmla="*/ 18 w 151"/>
                <a:gd name="T15" fmla="*/ 28 h 204"/>
                <a:gd name="T16" fmla="*/ 14 w 151"/>
                <a:gd name="T17" fmla="*/ 36 h 204"/>
                <a:gd name="T18" fmla="*/ 9 w 151"/>
                <a:gd name="T19" fmla="*/ 43 h 204"/>
                <a:gd name="T20" fmla="*/ 3 w 151"/>
                <a:gd name="T21" fmla="*/ 57 h 204"/>
                <a:gd name="T22" fmla="*/ 0 w 151"/>
                <a:gd name="T23" fmla="*/ 70 h 204"/>
                <a:gd name="T24" fmla="*/ 3 w 151"/>
                <a:gd name="T25" fmla="*/ 82 h 204"/>
                <a:gd name="T26" fmla="*/ 12 w 151"/>
                <a:gd name="T27" fmla="*/ 93 h 204"/>
                <a:gd name="T28" fmla="*/ 18 w 151"/>
                <a:gd name="T29" fmla="*/ 98 h 204"/>
                <a:gd name="T30" fmla="*/ 26 w 151"/>
                <a:gd name="T31" fmla="*/ 101 h 204"/>
                <a:gd name="T32" fmla="*/ 34 w 151"/>
                <a:gd name="T33" fmla="*/ 102 h 204"/>
                <a:gd name="T34" fmla="*/ 42 w 151"/>
                <a:gd name="T35" fmla="*/ 102 h 204"/>
                <a:gd name="T36" fmla="*/ 50 w 151"/>
                <a:gd name="T37" fmla="*/ 100 h 204"/>
                <a:gd name="T38" fmla="*/ 58 w 151"/>
                <a:gd name="T39" fmla="*/ 94 h 204"/>
                <a:gd name="T40" fmla="*/ 65 w 151"/>
                <a:gd name="T41" fmla="*/ 86 h 204"/>
                <a:gd name="T42" fmla="*/ 71 w 151"/>
                <a:gd name="T43" fmla="*/ 75 h 204"/>
                <a:gd name="T44" fmla="*/ 75 w 151"/>
                <a:gd name="T45" fmla="*/ 63 h 204"/>
                <a:gd name="T46" fmla="*/ 76 w 151"/>
                <a:gd name="T47" fmla="*/ 52 h 204"/>
                <a:gd name="T48" fmla="*/ 75 w 151"/>
                <a:gd name="T49" fmla="*/ 41 h 204"/>
                <a:gd name="T50" fmla="*/ 71 w 151"/>
                <a:gd name="T51" fmla="*/ 31 h 204"/>
                <a:gd name="T52" fmla="*/ 65 w 151"/>
                <a:gd name="T53" fmla="*/ 22 h 204"/>
                <a:gd name="T54" fmla="*/ 58 w 151"/>
                <a:gd name="T55" fmla="*/ 13 h 204"/>
                <a:gd name="T56" fmla="*/ 50 w 151"/>
                <a:gd name="T57" fmla="*/ 6 h 204"/>
                <a:gd name="T58" fmla="*/ 41 w 151"/>
                <a:gd name="T59" fmla="*/ 0 h 20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1" h="204">
                  <a:moveTo>
                    <a:pt x="81" y="0"/>
                  </a:moveTo>
                  <a:lnTo>
                    <a:pt x="81" y="0"/>
                  </a:lnTo>
                  <a:lnTo>
                    <a:pt x="78" y="2"/>
                  </a:lnTo>
                  <a:lnTo>
                    <a:pt x="74" y="8"/>
                  </a:lnTo>
                  <a:lnTo>
                    <a:pt x="66" y="17"/>
                  </a:lnTo>
                  <a:lnTo>
                    <a:pt x="57" y="28"/>
                  </a:lnTo>
                  <a:lnTo>
                    <a:pt x="46" y="41"/>
                  </a:lnTo>
                  <a:lnTo>
                    <a:pt x="36" y="56"/>
                  </a:lnTo>
                  <a:lnTo>
                    <a:pt x="27" y="71"/>
                  </a:lnTo>
                  <a:lnTo>
                    <a:pt x="17" y="86"/>
                  </a:lnTo>
                  <a:lnTo>
                    <a:pt x="6" y="114"/>
                  </a:lnTo>
                  <a:lnTo>
                    <a:pt x="0" y="139"/>
                  </a:lnTo>
                  <a:lnTo>
                    <a:pt x="6" y="164"/>
                  </a:lnTo>
                  <a:lnTo>
                    <a:pt x="23" y="186"/>
                  </a:lnTo>
                  <a:lnTo>
                    <a:pt x="36" y="195"/>
                  </a:lnTo>
                  <a:lnTo>
                    <a:pt x="51" y="201"/>
                  </a:lnTo>
                  <a:lnTo>
                    <a:pt x="67" y="204"/>
                  </a:lnTo>
                  <a:lnTo>
                    <a:pt x="83" y="203"/>
                  </a:lnTo>
                  <a:lnTo>
                    <a:pt x="99" y="199"/>
                  </a:lnTo>
                  <a:lnTo>
                    <a:pt x="115" y="188"/>
                  </a:lnTo>
                  <a:lnTo>
                    <a:pt x="129" y="172"/>
                  </a:lnTo>
                  <a:lnTo>
                    <a:pt x="142" y="149"/>
                  </a:lnTo>
                  <a:lnTo>
                    <a:pt x="150" y="126"/>
                  </a:lnTo>
                  <a:lnTo>
                    <a:pt x="151" y="103"/>
                  </a:lnTo>
                  <a:lnTo>
                    <a:pt x="149" y="82"/>
                  </a:lnTo>
                  <a:lnTo>
                    <a:pt x="142" y="62"/>
                  </a:lnTo>
                  <a:lnTo>
                    <a:pt x="130" y="43"/>
                  </a:lnTo>
                  <a:lnTo>
                    <a:pt x="116" y="26"/>
                  </a:lnTo>
                  <a:lnTo>
                    <a:pt x="99" y="12"/>
                  </a:lnTo>
                  <a:lnTo>
                    <a:pt x="81" y="0"/>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0438" name="Freeform 64">
              <a:extLst>
                <a:ext uri="{FF2B5EF4-FFF2-40B4-BE49-F238E27FC236}">
                  <a16:creationId xmlns:a16="http://schemas.microsoft.com/office/drawing/2014/main" id="{28793DBA-CC78-43CC-A859-34DC1EF95D8C}"/>
                </a:ext>
              </a:extLst>
            </p:cNvPr>
            <p:cNvSpPr>
              <a:spLocks/>
            </p:cNvSpPr>
            <p:nvPr/>
          </p:nvSpPr>
          <p:spPr bwMode="auto">
            <a:xfrm>
              <a:off x="850" y="2971"/>
              <a:ext cx="132" cy="114"/>
            </a:xfrm>
            <a:custGeom>
              <a:avLst/>
              <a:gdLst>
                <a:gd name="T0" fmla="*/ 10 w 263"/>
                <a:gd name="T1" fmla="*/ 39 h 228"/>
                <a:gd name="T2" fmla="*/ 12 w 263"/>
                <a:gd name="T3" fmla="*/ 37 h 228"/>
                <a:gd name="T4" fmla="*/ 16 w 263"/>
                <a:gd name="T5" fmla="*/ 33 h 228"/>
                <a:gd name="T6" fmla="*/ 22 w 263"/>
                <a:gd name="T7" fmla="*/ 26 h 228"/>
                <a:gd name="T8" fmla="*/ 30 w 263"/>
                <a:gd name="T9" fmla="*/ 19 h 228"/>
                <a:gd name="T10" fmla="*/ 39 w 263"/>
                <a:gd name="T11" fmla="*/ 11 h 228"/>
                <a:gd name="T12" fmla="*/ 47 w 263"/>
                <a:gd name="T13" fmla="*/ 6 h 228"/>
                <a:gd name="T14" fmla="*/ 55 w 263"/>
                <a:gd name="T15" fmla="*/ 2 h 228"/>
                <a:gd name="T16" fmla="*/ 63 w 263"/>
                <a:gd name="T17" fmla="*/ 0 h 228"/>
                <a:gd name="T18" fmla="*/ 71 w 263"/>
                <a:gd name="T19" fmla="*/ 2 h 228"/>
                <a:gd name="T20" fmla="*/ 82 w 263"/>
                <a:gd name="T21" fmla="*/ 5 h 228"/>
                <a:gd name="T22" fmla="*/ 94 w 263"/>
                <a:gd name="T23" fmla="*/ 10 h 228"/>
                <a:gd name="T24" fmla="*/ 106 w 263"/>
                <a:gd name="T25" fmla="*/ 15 h 228"/>
                <a:gd name="T26" fmla="*/ 118 w 263"/>
                <a:gd name="T27" fmla="*/ 23 h 228"/>
                <a:gd name="T28" fmla="*/ 126 w 263"/>
                <a:gd name="T29" fmla="*/ 31 h 228"/>
                <a:gd name="T30" fmla="*/ 131 w 263"/>
                <a:gd name="T31" fmla="*/ 41 h 228"/>
                <a:gd name="T32" fmla="*/ 132 w 263"/>
                <a:gd name="T33" fmla="*/ 51 h 228"/>
                <a:gd name="T34" fmla="*/ 130 w 263"/>
                <a:gd name="T35" fmla="*/ 57 h 228"/>
                <a:gd name="T36" fmla="*/ 127 w 263"/>
                <a:gd name="T37" fmla="*/ 62 h 228"/>
                <a:gd name="T38" fmla="*/ 122 w 263"/>
                <a:gd name="T39" fmla="*/ 67 h 228"/>
                <a:gd name="T40" fmla="*/ 117 w 263"/>
                <a:gd name="T41" fmla="*/ 73 h 228"/>
                <a:gd name="T42" fmla="*/ 111 w 263"/>
                <a:gd name="T43" fmla="*/ 78 h 228"/>
                <a:gd name="T44" fmla="*/ 105 w 263"/>
                <a:gd name="T45" fmla="*/ 83 h 228"/>
                <a:gd name="T46" fmla="*/ 98 w 263"/>
                <a:gd name="T47" fmla="*/ 88 h 228"/>
                <a:gd name="T48" fmla="*/ 90 w 263"/>
                <a:gd name="T49" fmla="*/ 92 h 228"/>
                <a:gd name="T50" fmla="*/ 83 w 263"/>
                <a:gd name="T51" fmla="*/ 97 h 228"/>
                <a:gd name="T52" fmla="*/ 75 w 263"/>
                <a:gd name="T53" fmla="*/ 101 h 228"/>
                <a:gd name="T54" fmla="*/ 67 w 263"/>
                <a:gd name="T55" fmla="*/ 104 h 228"/>
                <a:gd name="T56" fmla="*/ 60 w 263"/>
                <a:gd name="T57" fmla="*/ 107 h 228"/>
                <a:gd name="T58" fmla="*/ 53 w 263"/>
                <a:gd name="T59" fmla="*/ 110 h 228"/>
                <a:gd name="T60" fmla="*/ 47 w 263"/>
                <a:gd name="T61" fmla="*/ 111 h 228"/>
                <a:gd name="T62" fmla="*/ 41 w 263"/>
                <a:gd name="T63" fmla="*/ 113 h 228"/>
                <a:gd name="T64" fmla="*/ 36 w 263"/>
                <a:gd name="T65" fmla="*/ 114 h 228"/>
                <a:gd name="T66" fmla="*/ 27 w 263"/>
                <a:gd name="T67" fmla="*/ 113 h 228"/>
                <a:gd name="T68" fmla="*/ 18 w 263"/>
                <a:gd name="T69" fmla="*/ 107 h 228"/>
                <a:gd name="T70" fmla="*/ 10 w 263"/>
                <a:gd name="T71" fmla="*/ 99 h 228"/>
                <a:gd name="T72" fmla="*/ 5 w 263"/>
                <a:gd name="T73" fmla="*/ 87 h 228"/>
                <a:gd name="T74" fmla="*/ 1 w 263"/>
                <a:gd name="T75" fmla="*/ 75 h 228"/>
                <a:gd name="T76" fmla="*/ 0 w 263"/>
                <a:gd name="T77" fmla="*/ 62 h 228"/>
                <a:gd name="T78" fmla="*/ 3 w 263"/>
                <a:gd name="T79" fmla="*/ 50 h 228"/>
                <a:gd name="T80" fmla="*/ 10 w 263"/>
                <a:gd name="T81" fmla="*/ 39 h 2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3" h="228">
                  <a:moveTo>
                    <a:pt x="19" y="77"/>
                  </a:moveTo>
                  <a:lnTo>
                    <a:pt x="23" y="74"/>
                  </a:lnTo>
                  <a:lnTo>
                    <a:pt x="31" y="65"/>
                  </a:lnTo>
                  <a:lnTo>
                    <a:pt x="43" y="52"/>
                  </a:lnTo>
                  <a:lnTo>
                    <a:pt x="60" y="37"/>
                  </a:lnTo>
                  <a:lnTo>
                    <a:pt x="77" y="22"/>
                  </a:lnTo>
                  <a:lnTo>
                    <a:pt x="94" y="11"/>
                  </a:lnTo>
                  <a:lnTo>
                    <a:pt x="110" y="3"/>
                  </a:lnTo>
                  <a:lnTo>
                    <a:pt x="125" y="0"/>
                  </a:lnTo>
                  <a:lnTo>
                    <a:pt x="141" y="4"/>
                  </a:lnTo>
                  <a:lnTo>
                    <a:pt x="163" y="9"/>
                  </a:lnTo>
                  <a:lnTo>
                    <a:pt x="187" y="19"/>
                  </a:lnTo>
                  <a:lnTo>
                    <a:pt x="211" y="30"/>
                  </a:lnTo>
                  <a:lnTo>
                    <a:pt x="235" y="45"/>
                  </a:lnTo>
                  <a:lnTo>
                    <a:pt x="252" y="62"/>
                  </a:lnTo>
                  <a:lnTo>
                    <a:pt x="262" y="81"/>
                  </a:lnTo>
                  <a:lnTo>
                    <a:pt x="263" y="102"/>
                  </a:lnTo>
                  <a:lnTo>
                    <a:pt x="259" y="113"/>
                  </a:lnTo>
                  <a:lnTo>
                    <a:pt x="253" y="123"/>
                  </a:lnTo>
                  <a:lnTo>
                    <a:pt x="244" y="134"/>
                  </a:lnTo>
                  <a:lnTo>
                    <a:pt x="233" y="145"/>
                  </a:lnTo>
                  <a:lnTo>
                    <a:pt x="222" y="156"/>
                  </a:lnTo>
                  <a:lnTo>
                    <a:pt x="209" y="165"/>
                  </a:lnTo>
                  <a:lnTo>
                    <a:pt x="195" y="175"/>
                  </a:lnTo>
                  <a:lnTo>
                    <a:pt x="180" y="183"/>
                  </a:lnTo>
                  <a:lnTo>
                    <a:pt x="165" y="193"/>
                  </a:lnTo>
                  <a:lnTo>
                    <a:pt x="149" y="201"/>
                  </a:lnTo>
                  <a:lnTo>
                    <a:pt x="134" y="208"/>
                  </a:lnTo>
                  <a:lnTo>
                    <a:pt x="119" y="213"/>
                  </a:lnTo>
                  <a:lnTo>
                    <a:pt x="106" y="219"/>
                  </a:lnTo>
                  <a:lnTo>
                    <a:pt x="93" y="222"/>
                  </a:lnTo>
                  <a:lnTo>
                    <a:pt x="81" y="226"/>
                  </a:lnTo>
                  <a:lnTo>
                    <a:pt x="71" y="228"/>
                  </a:lnTo>
                  <a:lnTo>
                    <a:pt x="53" y="226"/>
                  </a:lnTo>
                  <a:lnTo>
                    <a:pt x="35" y="214"/>
                  </a:lnTo>
                  <a:lnTo>
                    <a:pt x="20" y="197"/>
                  </a:lnTo>
                  <a:lnTo>
                    <a:pt x="9" y="174"/>
                  </a:lnTo>
                  <a:lnTo>
                    <a:pt x="1" y="149"/>
                  </a:lnTo>
                  <a:lnTo>
                    <a:pt x="0" y="123"/>
                  </a:lnTo>
                  <a:lnTo>
                    <a:pt x="5" y="99"/>
                  </a:lnTo>
                  <a:lnTo>
                    <a:pt x="19" y="77"/>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0439" name="Freeform 65">
              <a:extLst>
                <a:ext uri="{FF2B5EF4-FFF2-40B4-BE49-F238E27FC236}">
                  <a16:creationId xmlns:a16="http://schemas.microsoft.com/office/drawing/2014/main" id="{6639B7DF-8CFD-470B-AAD5-E1B3B3D528B8}"/>
                </a:ext>
              </a:extLst>
            </p:cNvPr>
            <p:cNvSpPr>
              <a:spLocks/>
            </p:cNvSpPr>
            <p:nvPr/>
          </p:nvSpPr>
          <p:spPr bwMode="auto">
            <a:xfrm>
              <a:off x="827" y="2992"/>
              <a:ext cx="80" cy="104"/>
            </a:xfrm>
            <a:custGeom>
              <a:avLst/>
              <a:gdLst>
                <a:gd name="T0" fmla="*/ 52 w 160"/>
                <a:gd name="T1" fmla="*/ 0 h 207"/>
                <a:gd name="T2" fmla="*/ 53 w 160"/>
                <a:gd name="T3" fmla="*/ 1 h 207"/>
                <a:gd name="T4" fmla="*/ 56 w 160"/>
                <a:gd name="T5" fmla="*/ 4 h 207"/>
                <a:gd name="T6" fmla="*/ 61 w 160"/>
                <a:gd name="T7" fmla="*/ 8 h 207"/>
                <a:gd name="T8" fmla="*/ 67 w 160"/>
                <a:gd name="T9" fmla="*/ 15 h 207"/>
                <a:gd name="T10" fmla="*/ 72 w 160"/>
                <a:gd name="T11" fmla="*/ 23 h 207"/>
                <a:gd name="T12" fmla="*/ 77 w 160"/>
                <a:gd name="T13" fmla="*/ 32 h 207"/>
                <a:gd name="T14" fmla="*/ 79 w 160"/>
                <a:gd name="T15" fmla="*/ 43 h 207"/>
                <a:gd name="T16" fmla="*/ 80 w 160"/>
                <a:gd name="T17" fmla="*/ 57 h 207"/>
                <a:gd name="T18" fmla="*/ 78 w 160"/>
                <a:gd name="T19" fmla="*/ 69 h 207"/>
                <a:gd name="T20" fmla="*/ 74 w 160"/>
                <a:gd name="T21" fmla="*/ 80 h 207"/>
                <a:gd name="T22" fmla="*/ 69 w 160"/>
                <a:gd name="T23" fmla="*/ 88 h 207"/>
                <a:gd name="T24" fmla="*/ 62 w 160"/>
                <a:gd name="T25" fmla="*/ 94 h 207"/>
                <a:gd name="T26" fmla="*/ 54 w 160"/>
                <a:gd name="T27" fmla="*/ 99 h 207"/>
                <a:gd name="T28" fmla="*/ 46 w 160"/>
                <a:gd name="T29" fmla="*/ 101 h 207"/>
                <a:gd name="T30" fmla="*/ 37 w 160"/>
                <a:gd name="T31" fmla="*/ 103 h 207"/>
                <a:gd name="T32" fmla="*/ 30 w 160"/>
                <a:gd name="T33" fmla="*/ 104 h 207"/>
                <a:gd name="T34" fmla="*/ 23 w 160"/>
                <a:gd name="T35" fmla="*/ 103 h 207"/>
                <a:gd name="T36" fmla="*/ 17 w 160"/>
                <a:gd name="T37" fmla="*/ 101 h 207"/>
                <a:gd name="T38" fmla="*/ 12 w 160"/>
                <a:gd name="T39" fmla="*/ 98 h 207"/>
                <a:gd name="T40" fmla="*/ 8 w 160"/>
                <a:gd name="T41" fmla="*/ 95 h 207"/>
                <a:gd name="T42" fmla="*/ 5 w 160"/>
                <a:gd name="T43" fmla="*/ 91 h 207"/>
                <a:gd name="T44" fmla="*/ 2 w 160"/>
                <a:gd name="T45" fmla="*/ 88 h 207"/>
                <a:gd name="T46" fmla="*/ 1 w 160"/>
                <a:gd name="T47" fmla="*/ 86 h 207"/>
                <a:gd name="T48" fmla="*/ 0 w 160"/>
                <a:gd name="T49" fmla="*/ 85 h 207"/>
                <a:gd name="T50" fmla="*/ 0 w 160"/>
                <a:gd name="T51" fmla="*/ 84 h 207"/>
                <a:gd name="T52" fmla="*/ 0 w 160"/>
                <a:gd name="T53" fmla="*/ 81 h 207"/>
                <a:gd name="T54" fmla="*/ 1 w 160"/>
                <a:gd name="T55" fmla="*/ 75 h 207"/>
                <a:gd name="T56" fmla="*/ 2 w 160"/>
                <a:gd name="T57" fmla="*/ 68 h 207"/>
                <a:gd name="T58" fmla="*/ 5 w 160"/>
                <a:gd name="T59" fmla="*/ 59 h 207"/>
                <a:gd name="T60" fmla="*/ 10 w 160"/>
                <a:gd name="T61" fmla="*/ 50 h 207"/>
                <a:gd name="T62" fmla="*/ 16 w 160"/>
                <a:gd name="T63" fmla="*/ 40 h 207"/>
                <a:gd name="T64" fmla="*/ 25 w 160"/>
                <a:gd name="T65" fmla="*/ 29 h 207"/>
                <a:gd name="T66" fmla="*/ 29 w 160"/>
                <a:gd name="T67" fmla="*/ 24 h 207"/>
                <a:gd name="T68" fmla="*/ 33 w 160"/>
                <a:gd name="T69" fmla="*/ 20 h 207"/>
                <a:gd name="T70" fmla="*/ 37 w 160"/>
                <a:gd name="T71" fmla="*/ 17 h 207"/>
                <a:gd name="T72" fmla="*/ 40 w 160"/>
                <a:gd name="T73" fmla="*/ 13 h 207"/>
                <a:gd name="T74" fmla="*/ 44 w 160"/>
                <a:gd name="T75" fmla="*/ 10 h 207"/>
                <a:gd name="T76" fmla="*/ 47 w 160"/>
                <a:gd name="T77" fmla="*/ 7 h 207"/>
                <a:gd name="T78" fmla="*/ 50 w 160"/>
                <a:gd name="T79" fmla="*/ 4 h 207"/>
                <a:gd name="T80" fmla="*/ 52 w 160"/>
                <a:gd name="T81" fmla="*/ 0 h 2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0" h="207">
                  <a:moveTo>
                    <a:pt x="103" y="0"/>
                  </a:moveTo>
                  <a:lnTo>
                    <a:pt x="106" y="2"/>
                  </a:lnTo>
                  <a:lnTo>
                    <a:pt x="112" y="7"/>
                  </a:lnTo>
                  <a:lnTo>
                    <a:pt x="122" y="16"/>
                  </a:lnTo>
                  <a:lnTo>
                    <a:pt x="133" y="29"/>
                  </a:lnTo>
                  <a:lnTo>
                    <a:pt x="144" y="45"/>
                  </a:lnTo>
                  <a:lnTo>
                    <a:pt x="153" y="64"/>
                  </a:lnTo>
                  <a:lnTo>
                    <a:pt x="158" y="86"/>
                  </a:lnTo>
                  <a:lnTo>
                    <a:pt x="160" y="113"/>
                  </a:lnTo>
                  <a:lnTo>
                    <a:pt x="156" y="138"/>
                  </a:lnTo>
                  <a:lnTo>
                    <a:pt x="148" y="159"/>
                  </a:lnTo>
                  <a:lnTo>
                    <a:pt x="137" y="175"/>
                  </a:lnTo>
                  <a:lnTo>
                    <a:pt x="123" y="188"/>
                  </a:lnTo>
                  <a:lnTo>
                    <a:pt x="108" y="197"/>
                  </a:lnTo>
                  <a:lnTo>
                    <a:pt x="92" y="202"/>
                  </a:lnTo>
                  <a:lnTo>
                    <a:pt x="74" y="206"/>
                  </a:lnTo>
                  <a:lnTo>
                    <a:pt x="59" y="207"/>
                  </a:lnTo>
                  <a:lnTo>
                    <a:pt x="46" y="206"/>
                  </a:lnTo>
                  <a:lnTo>
                    <a:pt x="34" y="201"/>
                  </a:lnTo>
                  <a:lnTo>
                    <a:pt x="24" y="196"/>
                  </a:lnTo>
                  <a:lnTo>
                    <a:pt x="16" y="189"/>
                  </a:lnTo>
                  <a:lnTo>
                    <a:pt x="9" y="182"/>
                  </a:lnTo>
                  <a:lnTo>
                    <a:pt x="3" y="176"/>
                  </a:lnTo>
                  <a:lnTo>
                    <a:pt x="1" y="171"/>
                  </a:lnTo>
                  <a:lnTo>
                    <a:pt x="0" y="170"/>
                  </a:lnTo>
                  <a:lnTo>
                    <a:pt x="0" y="168"/>
                  </a:lnTo>
                  <a:lnTo>
                    <a:pt x="0" y="161"/>
                  </a:lnTo>
                  <a:lnTo>
                    <a:pt x="1" y="150"/>
                  </a:lnTo>
                  <a:lnTo>
                    <a:pt x="4" y="136"/>
                  </a:lnTo>
                  <a:lnTo>
                    <a:pt x="10" y="118"/>
                  </a:lnTo>
                  <a:lnTo>
                    <a:pt x="19" y="100"/>
                  </a:lnTo>
                  <a:lnTo>
                    <a:pt x="32" y="79"/>
                  </a:lnTo>
                  <a:lnTo>
                    <a:pt x="49" y="57"/>
                  </a:lnTo>
                  <a:lnTo>
                    <a:pt x="57" y="48"/>
                  </a:lnTo>
                  <a:lnTo>
                    <a:pt x="65" y="40"/>
                  </a:lnTo>
                  <a:lnTo>
                    <a:pt x="73" y="33"/>
                  </a:lnTo>
                  <a:lnTo>
                    <a:pt x="80" y="26"/>
                  </a:lnTo>
                  <a:lnTo>
                    <a:pt x="87" y="19"/>
                  </a:lnTo>
                  <a:lnTo>
                    <a:pt x="93" y="13"/>
                  </a:lnTo>
                  <a:lnTo>
                    <a:pt x="99" y="7"/>
                  </a:lnTo>
                  <a:lnTo>
                    <a:pt x="103" y="0"/>
                  </a:lnTo>
                  <a:close/>
                </a:path>
              </a:pathLst>
            </a:custGeom>
            <a:solidFill>
              <a:srgbClr val="72FF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0440" name="Freeform 66">
              <a:extLst>
                <a:ext uri="{FF2B5EF4-FFF2-40B4-BE49-F238E27FC236}">
                  <a16:creationId xmlns:a16="http://schemas.microsoft.com/office/drawing/2014/main" id="{3DA5BB7A-869C-444A-803A-51F1C7A1A324}"/>
                </a:ext>
              </a:extLst>
            </p:cNvPr>
            <p:cNvSpPr>
              <a:spLocks/>
            </p:cNvSpPr>
            <p:nvPr/>
          </p:nvSpPr>
          <p:spPr bwMode="auto">
            <a:xfrm>
              <a:off x="821" y="3000"/>
              <a:ext cx="161" cy="180"/>
            </a:xfrm>
            <a:custGeom>
              <a:avLst/>
              <a:gdLst>
                <a:gd name="T0" fmla="*/ 148 w 322"/>
                <a:gd name="T1" fmla="*/ 12 h 360"/>
                <a:gd name="T2" fmla="*/ 151 w 322"/>
                <a:gd name="T3" fmla="*/ 25 h 360"/>
                <a:gd name="T4" fmla="*/ 141 w 322"/>
                <a:gd name="T5" fmla="*/ 39 h 360"/>
                <a:gd name="T6" fmla="*/ 126 w 322"/>
                <a:gd name="T7" fmla="*/ 54 h 360"/>
                <a:gd name="T8" fmla="*/ 110 w 322"/>
                <a:gd name="T9" fmla="*/ 63 h 360"/>
                <a:gd name="T10" fmla="*/ 89 w 322"/>
                <a:gd name="T11" fmla="*/ 74 h 360"/>
                <a:gd name="T12" fmla="*/ 83 w 322"/>
                <a:gd name="T13" fmla="*/ 75 h 360"/>
                <a:gd name="T14" fmla="*/ 91 w 322"/>
                <a:gd name="T15" fmla="*/ 42 h 360"/>
                <a:gd name="T16" fmla="*/ 85 w 322"/>
                <a:gd name="T17" fmla="*/ 23 h 360"/>
                <a:gd name="T18" fmla="*/ 83 w 322"/>
                <a:gd name="T19" fmla="*/ 47 h 360"/>
                <a:gd name="T20" fmla="*/ 70 w 322"/>
                <a:gd name="T21" fmla="*/ 77 h 360"/>
                <a:gd name="T22" fmla="*/ 60 w 322"/>
                <a:gd name="T23" fmla="*/ 85 h 360"/>
                <a:gd name="T24" fmla="*/ 50 w 322"/>
                <a:gd name="T25" fmla="*/ 94 h 360"/>
                <a:gd name="T26" fmla="*/ 52 w 322"/>
                <a:gd name="T27" fmla="*/ 96 h 360"/>
                <a:gd name="T28" fmla="*/ 66 w 322"/>
                <a:gd name="T29" fmla="*/ 92 h 360"/>
                <a:gd name="T30" fmla="*/ 93 w 322"/>
                <a:gd name="T31" fmla="*/ 82 h 360"/>
                <a:gd name="T32" fmla="*/ 107 w 322"/>
                <a:gd name="T33" fmla="*/ 76 h 360"/>
                <a:gd name="T34" fmla="*/ 110 w 322"/>
                <a:gd name="T35" fmla="*/ 86 h 360"/>
                <a:gd name="T36" fmla="*/ 111 w 322"/>
                <a:gd name="T37" fmla="*/ 120 h 360"/>
                <a:gd name="T38" fmla="*/ 108 w 322"/>
                <a:gd name="T39" fmla="*/ 124 h 360"/>
                <a:gd name="T40" fmla="*/ 96 w 322"/>
                <a:gd name="T41" fmla="*/ 124 h 360"/>
                <a:gd name="T42" fmla="*/ 69 w 322"/>
                <a:gd name="T43" fmla="*/ 122 h 360"/>
                <a:gd name="T44" fmla="*/ 34 w 322"/>
                <a:gd name="T45" fmla="*/ 118 h 360"/>
                <a:gd name="T46" fmla="*/ 8 w 322"/>
                <a:gd name="T47" fmla="*/ 116 h 360"/>
                <a:gd name="T48" fmla="*/ 0 w 322"/>
                <a:gd name="T49" fmla="*/ 117 h 360"/>
                <a:gd name="T50" fmla="*/ 4 w 322"/>
                <a:gd name="T51" fmla="*/ 122 h 360"/>
                <a:gd name="T52" fmla="*/ 23 w 322"/>
                <a:gd name="T53" fmla="*/ 127 h 360"/>
                <a:gd name="T54" fmla="*/ 52 w 322"/>
                <a:gd name="T55" fmla="*/ 131 h 360"/>
                <a:gd name="T56" fmla="*/ 78 w 322"/>
                <a:gd name="T57" fmla="*/ 133 h 360"/>
                <a:gd name="T58" fmla="*/ 94 w 322"/>
                <a:gd name="T59" fmla="*/ 136 h 360"/>
                <a:gd name="T60" fmla="*/ 108 w 322"/>
                <a:gd name="T61" fmla="*/ 140 h 360"/>
                <a:gd name="T62" fmla="*/ 117 w 322"/>
                <a:gd name="T63" fmla="*/ 133 h 360"/>
                <a:gd name="T64" fmla="*/ 119 w 322"/>
                <a:gd name="T65" fmla="*/ 96 h 360"/>
                <a:gd name="T66" fmla="*/ 123 w 322"/>
                <a:gd name="T67" fmla="*/ 68 h 360"/>
                <a:gd name="T68" fmla="*/ 136 w 322"/>
                <a:gd name="T69" fmla="*/ 59 h 360"/>
                <a:gd name="T70" fmla="*/ 137 w 322"/>
                <a:gd name="T71" fmla="*/ 134 h 360"/>
                <a:gd name="T72" fmla="*/ 130 w 322"/>
                <a:gd name="T73" fmla="*/ 166 h 360"/>
                <a:gd name="T74" fmla="*/ 115 w 322"/>
                <a:gd name="T75" fmla="*/ 168 h 360"/>
                <a:gd name="T76" fmla="*/ 107 w 322"/>
                <a:gd name="T77" fmla="*/ 165 h 360"/>
                <a:gd name="T78" fmla="*/ 103 w 322"/>
                <a:gd name="T79" fmla="*/ 178 h 360"/>
                <a:gd name="T80" fmla="*/ 121 w 322"/>
                <a:gd name="T81" fmla="*/ 180 h 360"/>
                <a:gd name="T82" fmla="*/ 144 w 322"/>
                <a:gd name="T83" fmla="*/ 175 h 360"/>
                <a:gd name="T84" fmla="*/ 151 w 322"/>
                <a:gd name="T85" fmla="*/ 155 h 360"/>
                <a:gd name="T86" fmla="*/ 150 w 322"/>
                <a:gd name="T87" fmla="*/ 129 h 360"/>
                <a:gd name="T88" fmla="*/ 149 w 322"/>
                <a:gd name="T89" fmla="*/ 85 h 360"/>
                <a:gd name="T90" fmla="*/ 152 w 322"/>
                <a:gd name="T91" fmla="*/ 41 h 360"/>
                <a:gd name="T92" fmla="*/ 161 w 322"/>
                <a:gd name="T93" fmla="*/ 26 h 360"/>
                <a:gd name="T94" fmla="*/ 157 w 322"/>
                <a:gd name="T95" fmla="*/ 3 h 3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22" h="360">
                  <a:moveTo>
                    <a:pt x="311" y="0"/>
                  </a:moveTo>
                  <a:lnTo>
                    <a:pt x="298" y="12"/>
                  </a:lnTo>
                  <a:lnTo>
                    <a:pt x="296" y="23"/>
                  </a:lnTo>
                  <a:lnTo>
                    <a:pt x="299" y="33"/>
                  </a:lnTo>
                  <a:lnTo>
                    <a:pt x="302" y="44"/>
                  </a:lnTo>
                  <a:lnTo>
                    <a:pt x="301" y="49"/>
                  </a:lnTo>
                  <a:lnTo>
                    <a:pt x="296" y="59"/>
                  </a:lnTo>
                  <a:lnTo>
                    <a:pt x="289" y="68"/>
                  </a:lnTo>
                  <a:lnTo>
                    <a:pt x="281" y="78"/>
                  </a:lnTo>
                  <a:lnTo>
                    <a:pt x="271" y="90"/>
                  </a:lnTo>
                  <a:lnTo>
                    <a:pt x="260" y="99"/>
                  </a:lnTo>
                  <a:lnTo>
                    <a:pt x="251" y="107"/>
                  </a:lnTo>
                  <a:lnTo>
                    <a:pt x="243" y="113"/>
                  </a:lnTo>
                  <a:lnTo>
                    <a:pt x="234" y="117"/>
                  </a:lnTo>
                  <a:lnTo>
                    <a:pt x="220" y="125"/>
                  </a:lnTo>
                  <a:lnTo>
                    <a:pt x="206" y="132"/>
                  </a:lnTo>
                  <a:lnTo>
                    <a:pt x="191" y="140"/>
                  </a:lnTo>
                  <a:lnTo>
                    <a:pt x="177" y="147"/>
                  </a:lnTo>
                  <a:lnTo>
                    <a:pt x="168" y="151"/>
                  </a:lnTo>
                  <a:lnTo>
                    <a:pt x="162" y="152"/>
                  </a:lnTo>
                  <a:lnTo>
                    <a:pt x="165" y="149"/>
                  </a:lnTo>
                  <a:lnTo>
                    <a:pt x="177" y="129"/>
                  </a:lnTo>
                  <a:lnTo>
                    <a:pt x="182" y="107"/>
                  </a:lnTo>
                  <a:lnTo>
                    <a:pt x="182" y="84"/>
                  </a:lnTo>
                  <a:lnTo>
                    <a:pt x="181" y="62"/>
                  </a:lnTo>
                  <a:lnTo>
                    <a:pt x="177" y="47"/>
                  </a:lnTo>
                  <a:lnTo>
                    <a:pt x="170" y="46"/>
                  </a:lnTo>
                  <a:lnTo>
                    <a:pt x="166" y="54"/>
                  </a:lnTo>
                  <a:lnTo>
                    <a:pt x="165" y="71"/>
                  </a:lnTo>
                  <a:lnTo>
                    <a:pt x="165" y="94"/>
                  </a:lnTo>
                  <a:lnTo>
                    <a:pt x="159" y="120"/>
                  </a:lnTo>
                  <a:lnTo>
                    <a:pt x="150" y="142"/>
                  </a:lnTo>
                  <a:lnTo>
                    <a:pt x="139" y="154"/>
                  </a:lnTo>
                  <a:lnTo>
                    <a:pt x="134" y="159"/>
                  </a:lnTo>
                  <a:lnTo>
                    <a:pt x="127" y="165"/>
                  </a:lnTo>
                  <a:lnTo>
                    <a:pt x="120" y="170"/>
                  </a:lnTo>
                  <a:lnTo>
                    <a:pt x="112" y="176"/>
                  </a:lnTo>
                  <a:lnTo>
                    <a:pt x="106" y="182"/>
                  </a:lnTo>
                  <a:lnTo>
                    <a:pt x="100" y="188"/>
                  </a:lnTo>
                  <a:lnTo>
                    <a:pt x="98" y="191"/>
                  </a:lnTo>
                  <a:lnTo>
                    <a:pt x="99" y="192"/>
                  </a:lnTo>
                  <a:lnTo>
                    <a:pt x="103" y="192"/>
                  </a:lnTo>
                  <a:lnTo>
                    <a:pt x="109" y="191"/>
                  </a:lnTo>
                  <a:lnTo>
                    <a:pt x="120" y="188"/>
                  </a:lnTo>
                  <a:lnTo>
                    <a:pt x="132" y="184"/>
                  </a:lnTo>
                  <a:lnTo>
                    <a:pt x="147" y="178"/>
                  </a:lnTo>
                  <a:lnTo>
                    <a:pt x="165" y="172"/>
                  </a:lnTo>
                  <a:lnTo>
                    <a:pt x="185" y="163"/>
                  </a:lnTo>
                  <a:lnTo>
                    <a:pt x="210" y="154"/>
                  </a:lnTo>
                  <a:lnTo>
                    <a:pt x="212" y="153"/>
                  </a:lnTo>
                  <a:lnTo>
                    <a:pt x="214" y="152"/>
                  </a:lnTo>
                  <a:lnTo>
                    <a:pt x="217" y="152"/>
                  </a:lnTo>
                  <a:lnTo>
                    <a:pt x="219" y="151"/>
                  </a:lnTo>
                  <a:lnTo>
                    <a:pt x="219" y="172"/>
                  </a:lnTo>
                  <a:lnTo>
                    <a:pt x="220" y="199"/>
                  </a:lnTo>
                  <a:lnTo>
                    <a:pt x="221" y="224"/>
                  </a:lnTo>
                  <a:lnTo>
                    <a:pt x="221" y="239"/>
                  </a:lnTo>
                  <a:lnTo>
                    <a:pt x="221" y="243"/>
                  </a:lnTo>
                  <a:lnTo>
                    <a:pt x="219" y="246"/>
                  </a:lnTo>
                  <a:lnTo>
                    <a:pt x="215" y="248"/>
                  </a:lnTo>
                  <a:lnTo>
                    <a:pt x="211" y="249"/>
                  </a:lnTo>
                  <a:lnTo>
                    <a:pt x="203" y="249"/>
                  </a:lnTo>
                  <a:lnTo>
                    <a:pt x="191" y="248"/>
                  </a:lnTo>
                  <a:lnTo>
                    <a:pt x="177" y="246"/>
                  </a:lnTo>
                  <a:lnTo>
                    <a:pt x="159" y="245"/>
                  </a:lnTo>
                  <a:lnTo>
                    <a:pt x="138" y="244"/>
                  </a:lnTo>
                  <a:lnTo>
                    <a:pt x="115" y="242"/>
                  </a:lnTo>
                  <a:lnTo>
                    <a:pt x="91" y="239"/>
                  </a:lnTo>
                  <a:lnTo>
                    <a:pt x="68" y="236"/>
                  </a:lnTo>
                  <a:lnTo>
                    <a:pt x="46" y="235"/>
                  </a:lnTo>
                  <a:lnTo>
                    <a:pt x="29" y="233"/>
                  </a:lnTo>
                  <a:lnTo>
                    <a:pt x="15" y="231"/>
                  </a:lnTo>
                  <a:lnTo>
                    <a:pt x="7" y="231"/>
                  </a:lnTo>
                  <a:lnTo>
                    <a:pt x="2" y="233"/>
                  </a:lnTo>
                  <a:lnTo>
                    <a:pt x="0" y="234"/>
                  </a:lnTo>
                  <a:lnTo>
                    <a:pt x="0" y="237"/>
                  </a:lnTo>
                  <a:lnTo>
                    <a:pt x="2" y="239"/>
                  </a:lnTo>
                  <a:lnTo>
                    <a:pt x="8" y="243"/>
                  </a:lnTo>
                  <a:lnTo>
                    <a:pt x="16" y="248"/>
                  </a:lnTo>
                  <a:lnTo>
                    <a:pt x="29" y="251"/>
                  </a:lnTo>
                  <a:lnTo>
                    <a:pt x="45" y="254"/>
                  </a:lnTo>
                  <a:lnTo>
                    <a:pt x="63" y="257"/>
                  </a:lnTo>
                  <a:lnTo>
                    <a:pt x="83" y="259"/>
                  </a:lnTo>
                  <a:lnTo>
                    <a:pt x="103" y="261"/>
                  </a:lnTo>
                  <a:lnTo>
                    <a:pt x="122" y="262"/>
                  </a:lnTo>
                  <a:lnTo>
                    <a:pt x="139" y="264"/>
                  </a:lnTo>
                  <a:lnTo>
                    <a:pt x="156" y="265"/>
                  </a:lnTo>
                  <a:lnTo>
                    <a:pt x="168" y="267"/>
                  </a:lnTo>
                  <a:lnTo>
                    <a:pt x="179" y="268"/>
                  </a:lnTo>
                  <a:lnTo>
                    <a:pt x="188" y="271"/>
                  </a:lnTo>
                  <a:lnTo>
                    <a:pt x="197" y="274"/>
                  </a:lnTo>
                  <a:lnTo>
                    <a:pt x="206" y="276"/>
                  </a:lnTo>
                  <a:lnTo>
                    <a:pt x="215" y="279"/>
                  </a:lnTo>
                  <a:lnTo>
                    <a:pt x="223" y="277"/>
                  </a:lnTo>
                  <a:lnTo>
                    <a:pt x="229" y="274"/>
                  </a:lnTo>
                  <a:lnTo>
                    <a:pt x="234" y="265"/>
                  </a:lnTo>
                  <a:lnTo>
                    <a:pt x="236" y="250"/>
                  </a:lnTo>
                  <a:lnTo>
                    <a:pt x="237" y="221"/>
                  </a:lnTo>
                  <a:lnTo>
                    <a:pt x="238" y="191"/>
                  </a:lnTo>
                  <a:lnTo>
                    <a:pt x="238" y="162"/>
                  </a:lnTo>
                  <a:lnTo>
                    <a:pt x="238" y="140"/>
                  </a:lnTo>
                  <a:lnTo>
                    <a:pt x="246" y="135"/>
                  </a:lnTo>
                  <a:lnTo>
                    <a:pt x="255" y="129"/>
                  </a:lnTo>
                  <a:lnTo>
                    <a:pt x="263" y="123"/>
                  </a:lnTo>
                  <a:lnTo>
                    <a:pt x="271" y="117"/>
                  </a:lnTo>
                  <a:lnTo>
                    <a:pt x="269" y="155"/>
                  </a:lnTo>
                  <a:lnTo>
                    <a:pt x="272" y="211"/>
                  </a:lnTo>
                  <a:lnTo>
                    <a:pt x="273" y="268"/>
                  </a:lnTo>
                  <a:lnTo>
                    <a:pt x="272" y="311"/>
                  </a:lnTo>
                  <a:lnTo>
                    <a:pt x="267" y="324"/>
                  </a:lnTo>
                  <a:lnTo>
                    <a:pt x="260" y="332"/>
                  </a:lnTo>
                  <a:lnTo>
                    <a:pt x="251" y="336"/>
                  </a:lnTo>
                  <a:lnTo>
                    <a:pt x="241" y="336"/>
                  </a:lnTo>
                  <a:lnTo>
                    <a:pt x="230" y="335"/>
                  </a:lnTo>
                  <a:lnTo>
                    <a:pt x="221" y="334"/>
                  </a:lnTo>
                  <a:lnTo>
                    <a:pt x="215" y="332"/>
                  </a:lnTo>
                  <a:lnTo>
                    <a:pt x="213" y="330"/>
                  </a:lnTo>
                  <a:lnTo>
                    <a:pt x="204" y="341"/>
                  </a:lnTo>
                  <a:lnTo>
                    <a:pt x="203" y="349"/>
                  </a:lnTo>
                  <a:lnTo>
                    <a:pt x="206" y="355"/>
                  </a:lnTo>
                  <a:lnTo>
                    <a:pt x="215" y="358"/>
                  </a:lnTo>
                  <a:lnTo>
                    <a:pt x="228" y="360"/>
                  </a:lnTo>
                  <a:lnTo>
                    <a:pt x="242" y="360"/>
                  </a:lnTo>
                  <a:lnTo>
                    <a:pt x="258" y="358"/>
                  </a:lnTo>
                  <a:lnTo>
                    <a:pt x="274" y="356"/>
                  </a:lnTo>
                  <a:lnTo>
                    <a:pt x="287" y="350"/>
                  </a:lnTo>
                  <a:lnTo>
                    <a:pt x="295" y="340"/>
                  </a:lnTo>
                  <a:lnTo>
                    <a:pt x="299" y="325"/>
                  </a:lnTo>
                  <a:lnTo>
                    <a:pt x="301" y="309"/>
                  </a:lnTo>
                  <a:lnTo>
                    <a:pt x="301" y="291"/>
                  </a:lnTo>
                  <a:lnTo>
                    <a:pt x="299" y="274"/>
                  </a:lnTo>
                  <a:lnTo>
                    <a:pt x="299" y="258"/>
                  </a:lnTo>
                  <a:lnTo>
                    <a:pt x="299" y="244"/>
                  </a:lnTo>
                  <a:lnTo>
                    <a:pt x="299" y="213"/>
                  </a:lnTo>
                  <a:lnTo>
                    <a:pt x="298" y="170"/>
                  </a:lnTo>
                  <a:lnTo>
                    <a:pt x="296" y="127"/>
                  </a:lnTo>
                  <a:lnTo>
                    <a:pt x="294" y="94"/>
                  </a:lnTo>
                  <a:lnTo>
                    <a:pt x="304" y="82"/>
                  </a:lnTo>
                  <a:lnTo>
                    <a:pt x="313" y="70"/>
                  </a:lnTo>
                  <a:lnTo>
                    <a:pt x="318" y="60"/>
                  </a:lnTo>
                  <a:lnTo>
                    <a:pt x="321" y="52"/>
                  </a:lnTo>
                  <a:lnTo>
                    <a:pt x="322" y="36"/>
                  </a:lnTo>
                  <a:lnTo>
                    <a:pt x="319" y="18"/>
                  </a:lnTo>
                  <a:lnTo>
                    <a:pt x="313" y="6"/>
                  </a:lnTo>
                  <a:lnTo>
                    <a:pt x="3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0441" name="Freeform 67">
              <a:extLst>
                <a:ext uri="{FF2B5EF4-FFF2-40B4-BE49-F238E27FC236}">
                  <a16:creationId xmlns:a16="http://schemas.microsoft.com/office/drawing/2014/main" id="{40324775-FCC3-44F1-AC5D-6734317C614E}"/>
                </a:ext>
              </a:extLst>
            </p:cNvPr>
            <p:cNvSpPr>
              <a:spLocks/>
            </p:cNvSpPr>
            <p:nvPr/>
          </p:nvSpPr>
          <p:spPr bwMode="auto">
            <a:xfrm>
              <a:off x="789" y="2908"/>
              <a:ext cx="178" cy="189"/>
            </a:xfrm>
            <a:custGeom>
              <a:avLst/>
              <a:gdLst>
                <a:gd name="T0" fmla="*/ 164 w 354"/>
                <a:gd name="T1" fmla="*/ 31 h 378"/>
                <a:gd name="T2" fmla="*/ 161 w 354"/>
                <a:gd name="T3" fmla="*/ 68 h 378"/>
                <a:gd name="T4" fmla="*/ 149 w 354"/>
                <a:gd name="T5" fmla="*/ 62 h 378"/>
                <a:gd name="T6" fmla="*/ 136 w 354"/>
                <a:gd name="T7" fmla="*/ 58 h 378"/>
                <a:gd name="T8" fmla="*/ 127 w 354"/>
                <a:gd name="T9" fmla="*/ 57 h 378"/>
                <a:gd name="T10" fmla="*/ 110 w 354"/>
                <a:gd name="T11" fmla="*/ 56 h 378"/>
                <a:gd name="T12" fmla="*/ 87 w 354"/>
                <a:gd name="T13" fmla="*/ 56 h 378"/>
                <a:gd name="T14" fmla="*/ 65 w 354"/>
                <a:gd name="T15" fmla="*/ 57 h 378"/>
                <a:gd name="T16" fmla="*/ 46 w 354"/>
                <a:gd name="T17" fmla="*/ 57 h 378"/>
                <a:gd name="T18" fmla="*/ 32 w 354"/>
                <a:gd name="T19" fmla="*/ 60 h 378"/>
                <a:gd name="T20" fmla="*/ 13 w 354"/>
                <a:gd name="T21" fmla="*/ 75 h 378"/>
                <a:gd name="T22" fmla="*/ 1 w 354"/>
                <a:gd name="T23" fmla="*/ 102 h 378"/>
                <a:gd name="T24" fmla="*/ 5 w 354"/>
                <a:gd name="T25" fmla="*/ 138 h 378"/>
                <a:gd name="T26" fmla="*/ 16 w 354"/>
                <a:gd name="T27" fmla="*/ 154 h 378"/>
                <a:gd name="T28" fmla="*/ 18 w 354"/>
                <a:gd name="T29" fmla="*/ 146 h 378"/>
                <a:gd name="T30" fmla="*/ 11 w 354"/>
                <a:gd name="T31" fmla="*/ 112 h 378"/>
                <a:gd name="T32" fmla="*/ 27 w 354"/>
                <a:gd name="T33" fmla="*/ 79 h 378"/>
                <a:gd name="T34" fmla="*/ 55 w 354"/>
                <a:gd name="T35" fmla="*/ 69 h 378"/>
                <a:gd name="T36" fmla="*/ 79 w 354"/>
                <a:gd name="T37" fmla="*/ 67 h 378"/>
                <a:gd name="T38" fmla="*/ 92 w 354"/>
                <a:gd name="T39" fmla="*/ 72 h 378"/>
                <a:gd name="T40" fmla="*/ 77 w 354"/>
                <a:gd name="T41" fmla="*/ 86 h 378"/>
                <a:gd name="T42" fmla="*/ 55 w 354"/>
                <a:gd name="T43" fmla="*/ 112 h 378"/>
                <a:gd name="T44" fmla="*/ 38 w 354"/>
                <a:gd name="T45" fmla="*/ 140 h 378"/>
                <a:gd name="T46" fmla="*/ 34 w 354"/>
                <a:gd name="T47" fmla="*/ 159 h 378"/>
                <a:gd name="T48" fmla="*/ 40 w 354"/>
                <a:gd name="T49" fmla="*/ 172 h 378"/>
                <a:gd name="T50" fmla="*/ 54 w 354"/>
                <a:gd name="T51" fmla="*/ 186 h 378"/>
                <a:gd name="T52" fmla="*/ 69 w 354"/>
                <a:gd name="T53" fmla="*/ 189 h 378"/>
                <a:gd name="T54" fmla="*/ 74 w 354"/>
                <a:gd name="T55" fmla="*/ 188 h 378"/>
                <a:gd name="T56" fmla="*/ 61 w 354"/>
                <a:gd name="T57" fmla="*/ 184 h 378"/>
                <a:gd name="T58" fmla="*/ 48 w 354"/>
                <a:gd name="T59" fmla="*/ 171 h 378"/>
                <a:gd name="T60" fmla="*/ 42 w 354"/>
                <a:gd name="T61" fmla="*/ 159 h 378"/>
                <a:gd name="T62" fmla="*/ 48 w 354"/>
                <a:gd name="T63" fmla="*/ 138 h 378"/>
                <a:gd name="T64" fmla="*/ 63 w 354"/>
                <a:gd name="T65" fmla="*/ 114 h 378"/>
                <a:gd name="T66" fmla="*/ 81 w 354"/>
                <a:gd name="T67" fmla="*/ 95 h 378"/>
                <a:gd name="T68" fmla="*/ 94 w 354"/>
                <a:gd name="T69" fmla="*/ 82 h 378"/>
                <a:gd name="T70" fmla="*/ 105 w 354"/>
                <a:gd name="T71" fmla="*/ 74 h 378"/>
                <a:gd name="T72" fmla="*/ 115 w 354"/>
                <a:gd name="T73" fmla="*/ 68 h 378"/>
                <a:gd name="T74" fmla="*/ 121 w 354"/>
                <a:gd name="T75" fmla="*/ 68 h 378"/>
                <a:gd name="T76" fmla="*/ 137 w 354"/>
                <a:gd name="T77" fmla="*/ 70 h 378"/>
                <a:gd name="T78" fmla="*/ 154 w 354"/>
                <a:gd name="T79" fmla="*/ 77 h 378"/>
                <a:gd name="T80" fmla="*/ 165 w 354"/>
                <a:gd name="T81" fmla="*/ 84 h 378"/>
                <a:gd name="T82" fmla="*/ 175 w 354"/>
                <a:gd name="T83" fmla="*/ 85 h 378"/>
                <a:gd name="T84" fmla="*/ 176 w 354"/>
                <a:gd name="T85" fmla="*/ 79 h 378"/>
                <a:gd name="T86" fmla="*/ 173 w 354"/>
                <a:gd name="T87" fmla="*/ 76 h 378"/>
                <a:gd name="T88" fmla="*/ 174 w 354"/>
                <a:gd name="T89" fmla="*/ 64 h 378"/>
                <a:gd name="T90" fmla="*/ 178 w 354"/>
                <a:gd name="T91" fmla="*/ 23 h 378"/>
                <a:gd name="T92" fmla="*/ 166 w 354"/>
                <a:gd name="T93" fmla="*/ 0 h 3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54" h="378">
                  <a:moveTo>
                    <a:pt x="331" y="0"/>
                  </a:moveTo>
                  <a:lnTo>
                    <a:pt x="328" y="18"/>
                  </a:lnTo>
                  <a:lnTo>
                    <a:pt x="327" y="61"/>
                  </a:lnTo>
                  <a:lnTo>
                    <a:pt x="328" y="108"/>
                  </a:lnTo>
                  <a:lnTo>
                    <a:pt x="329" y="139"/>
                  </a:lnTo>
                  <a:lnTo>
                    <a:pt x="321" y="135"/>
                  </a:lnTo>
                  <a:lnTo>
                    <a:pt x="313" y="131"/>
                  </a:lnTo>
                  <a:lnTo>
                    <a:pt x="304" y="128"/>
                  </a:lnTo>
                  <a:lnTo>
                    <a:pt x="296" y="124"/>
                  </a:lnTo>
                  <a:lnTo>
                    <a:pt x="286" y="121"/>
                  </a:lnTo>
                  <a:lnTo>
                    <a:pt x="280" y="119"/>
                  </a:lnTo>
                  <a:lnTo>
                    <a:pt x="271" y="116"/>
                  </a:lnTo>
                  <a:lnTo>
                    <a:pt x="266" y="115"/>
                  </a:lnTo>
                  <a:lnTo>
                    <a:pt x="260" y="114"/>
                  </a:lnTo>
                  <a:lnTo>
                    <a:pt x="253" y="113"/>
                  </a:lnTo>
                  <a:lnTo>
                    <a:pt x="243" y="113"/>
                  </a:lnTo>
                  <a:lnTo>
                    <a:pt x="231" y="112"/>
                  </a:lnTo>
                  <a:lnTo>
                    <a:pt x="219" y="112"/>
                  </a:lnTo>
                  <a:lnTo>
                    <a:pt x="204" y="112"/>
                  </a:lnTo>
                  <a:lnTo>
                    <a:pt x="189" y="112"/>
                  </a:lnTo>
                  <a:lnTo>
                    <a:pt x="174" y="112"/>
                  </a:lnTo>
                  <a:lnTo>
                    <a:pt x="159" y="112"/>
                  </a:lnTo>
                  <a:lnTo>
                    <a:pt x="143" y="112"/>
                  </a:lnTo>
                  <a:lnTo>
                    <a:pt x="129" y="113"/>
                  </a:lnTo>
                  <a:lnTo>
                    <a:pt x="115" y="113"/>
                  </a:lnTo>
                  <a:lnTo>
                    <a:pt x="102" y="114"/>
                  </a:lnTo>
                  <a:lnTo>
                    <a:pt x="92" y="114"/>
                  </a:lnTo>
                  <a:lnTo>
                    <a:pt x="83" y="115"/>
                  </a:lnTo>
                  <a:lnTo>
                    <a:pt x="76" y="116"/>
                  </a:lnTo>
                  <a:lnTo>
                    <a:pt x="64" y="120"/>
                  </a:lnTo>
                  <a:lnTo>
                    <a:pt x="50" y="127"/>
                  </a:lnTo>
                  <a:lnTo>
                    <a:pt x="38" y="137"/>
                  </a:lnTo>
                  <a:lnTo>
                    <a:pt x="26" y="150"/>
                  </a:lnTo>
                  <a:lnTo>
                    <a:pt x="15" y="165"/>
                  </a:lnTo>
                  <a:lnTo>
                    <a:pt x="7" y="183"/>
                  </a:lnTo>
                  <a:lnTo>
                    <a:pt x="1" y="204"/>
                  </a:lnTo>
                  <a:lnTo>
                    <a:pt x="0" y="228"/>
                  </a:lnTo>
                  <a:lnTo>
                    <a:pt x="3" y="256"/>
                  </a:lnTo>
                  <a:lnTo>
                    <a:pt x="9" y="276"/>
                  </a:lnTo>
                  <a:lnTo>
                    <a:pt x="16" y="292"/>
                  </a:lnTo>
                  <a:lnTo>
                    <a:pt x="24" y="303"/>
                  </a:lnTo>
                  <a:lnTo>
                    <a:pt x="31" y="307"/>
                  </a:lnTo>
                  <a:lnTo>
                    <a:pt x="37" y="306"/>
                  </a:lnTo>
                  <a:lnTo>
                    <a:pt x="38" y="302"/>
                  </a:lnTo>
                  <a:lnTo>
                    <a:pt x="35" y="291"/>
                  </a:lnTo>
                  <a:lnTo>
                    <a:pt x="26" y="269"/>
                  </a:lnTo>
                  <a:lnTo>
                    <a:pt x="20" y="249"/>
                  </a:lnTo>
                  <a:lnTo>
                    <a:pt x="22" y="223"/>
                  </a:lnTo>
                  <a:lnTo>
                    <a:pt x="30" y="189"/>
                  </a:lnTo>
                  <a:lnTo>
                    <a:pt x="39" y="170"/>
                  </a:lnTo>
                  <a:lnTo>
                    <a:pt x="53" y="158"/>
                  </a:lnTo>
                  <a:lnTo>
                    <a:pt x="70" y="148"/>
                  </a:lnTo>
                  <a:lnTo>
                    <a:pt x="90" y="142"/>
                  </a:lnTo>
                  <a:lnTo>
                    <a:pt x="109" y="138"/>
                  </a:lnTo>
                  <a:lnTo>
                    <a:pt x="129" y="136"/>
                  </a:lnTo>
                  <a:lnTo>
                    <a:pt x="145" y="135"/>
                  </a:lnTo>
                  <a:lnTo>
                    <a:pt x="157" y="133"/>
                  </a:lnTo>
                  <a:lnTo>
                    <a:pt x="174" y="132"/>
                  </a:lnTo>
                  <a:lnTo>
                    <a:pt x="182" y="137"/>
                  </a:lnTo>
                  <a:lnTo>
                    <a:pt x="182" y="144"/>
                  </a:lnTo>
                  <a:lnTo>
                    <a:pt x="174" y="153"/>
                  </a:lnTo>
                  <a:lnTo>
                    <a:pt x="166" y="160"/>
                  </a:lnTo>
                  <a:lnTo>
                    <a:pt x="154" y="171"/>
                  </a:lnTo>
                  <a:lnTo>
                    <a:pt x="140" y="188"/>
                  </a:lnTo>
                  <a:lnTo>
                    <a:pt x="125" y="205"/>
                  </a:lnTo>
                  <a:lnTo>
                    <a:pt x="110" y="223"/>
                  </a:lnTo>
                  <a:lnTo>
                    <a:pt x="95" y="243"/>
                  </a:lnTo>
                  <a:lnTo>
                    <a:pt x="84" y="262"/>
                  </a:lnTo>
                  <a:lnTo>
                    <a:pt x="75" y="280"/>
                  </a:lnTo>
                  <a:lnTo>
                    <a:pt x="70" y="294"/>
                  </a:lnTo>
                  <a:lnTo>
                    <a:pt x="67" y="305"/>
                  </a:lnTo>
                  <a:lnTo>
                    <a:pt x="67" y="317"/>
                  </a:lnTo>
                  <a:lnTo>
                    <a:pt x="69" y="326"/>
                  </a:lnTo>
                  <a:lnTo>
                    <a:pt x="72" y="335"/>
                  </a:lnTo>
                  <a:lnTo>
                    <a:pt x="79" y="344"/>
                  </a:lnTo>
                  <a:lnTo>
                    <a:pt x="87" y="353"/>
                  </a:lnTo>
                  <a:lnTo>
                    <a:pt x="96" y="363"/>
                  </a:lnTo>
                  <a:lnTo>
                    <a:pt x="107" y="371"/>
                  </a:lnTo>
                  <a:lnTo>
                    <a:pt x="118" y="375"/>
                  </a:lnTo>
                  <a:lnTo>
                    <a:pt x="129" y="378"/>
                  </a:lnTo>
                  <a:lnTo>
                    <a:pt x="138" y="378"/>
                  </a:lnTo>
                  <a:lnTo>
                    <a:pt x="145" y="378"/>
                  </a:lnTo>
                  <a:lnTo>
                    <a:pt x="148" y="376"/>
                  </a:lnTo>
                  <a:lnTo>
                    <a:pt x="148" y="375"/>
                  </a:lnTo>
                  <a:lnTo>
                    <a:pt x="141" y="375"/>
                  </a:lnTo>
                  <a:lnTo>
                    <a:pt x="132" y="374"/>
                  </a:lnTo>
                  <a:lnTo>
                    <a:pt x="122" y="368"/>
                  </a:lnTo>
                  <a:lnTo>
                    <a:pt x="113" y="360"/>
                  </a:lnTo>
                  <a:lnTo>
                    <a:pt x="103" y="351"/>
                  </a:lnTo>
                  <a:lnTo>
                    <a:pt x="95" y="341"/>
                  </a:lnTo>
                  <a:lnTo>
                    <a:pt x="90" y="332"/>
                  </a:lnTo>
                  <a:lnTo>
                    <a:pt x="85" y="322"/>
                  </a:lnTo>
                  <a:lnTo>
                    <a:pt x="83" y="317"/>
                  </a:lnTo>
                  <a:lnTo>
                    <a:pt x="83" y="306"/>
                  </a:lnTo>
                  <a:lnTo>
                    <a:pt x="87" y="292"/>
                  </a:lnTo>
                  <a:lnTo>
                    <a:pt x="96" y="275"/>
                  </a:lnTo>
                  <a:lnTo>
                    <a:pt x="108" y="253"/>
                  </a:lnTo>
                  <a:lnTo>
                    <a:pt x="116" y="241"/>
                  </a:lnTo>
                  <a:lnTo>
                    <a:pt x="125" y="227"/>
                  </a:lnTo>
                  <a:lnTo>
                    <a:pt x="137" y="214"/>
                  </a:lnTo>
                  <a:lnTo>
                    <a:pt x="149" y="201"/>
                  </a:lnTo>
                  <a:lnTo>
                    <a:pt x="161" y="190"/>
                  </a:lnTo>
                  <a:lnTo>
                    <a:pt x="172" y="180"/>
                  </a:lnTo>
                  <a:lnTo>
                    <a:pt x="181" y="170"/>
                  </a:lnTo>
                  <a:lnTo>
                    <a:pt x="187" y="163"/>
                  </a:lnTo>
                  <a:lnTo>
                    <a:pt x="193" y="158"/>
                  </a:lnTo>
                  <a:lnTo>
                    <a:pt x="200" y="153"/>
                  </a:lnTo>
                  <a:lnTo>
                    <a:pt x="208" y="147"/>
                  </a:lnTo>
                  <a:lnTo>
                    <a:pt x="216" y="143"/>
                  </a:lnTo>
                  <a:lnTo>
                    <a:pt x="223" y="139"/>
                  </a:lnTo>
                  <a:lnTo>
                    <a:pt x="229" y="136"/>
                  </a:lnTo>
                  <a:lnTo>
                    <a:pt x="233" y="135"/>
                  </a:lnTo>
                  <a:lnTo>
                    <a:pt x="235" y="133"/>
                  </a:lnTo>
                  <a:lnTo>
                    <a:pt x="240" y="135"/>
                  </a:lnTo>
                  <a:lnTo>
                    <a:pt x="250" y="136"/>
                  </a:lnTo>
                  <a:lnTo>
                    <a:pt x="261" y="138"/>
                  </a:lnTo>
                  <a:lnTo>
                    <a:pt x="273" y="140"/>
                  </a:lnTo>
                  <a:lnTo>
                    <a:pt x="285" y="145"/>
                  </a:lnTo>
                  <a:lnTo>
                    <a:pt x="297" y="148"/>
                  </a:lnTo>
                  <a:lnTo>
                    <a:pt x="307" y="153"/>
                  </a:lnTo>
                  <a:lnTo>
                    <a:pt x="314" y="159"/>
                  </a:lnTo>
                  <a:lnTo>
                    <a:pt x="320" y="163"/>
                  </a:lnTo>
                  <a:lnTo>
                    <a:pt x="328" y="167"/>
                  </a:lnTo>
                  <a:lnTo>
                    <a:pt x="335" y="169"/>
                  </a:lnTo>
                  <a:lnTo>
                    <a:pt x="343" y="170"/>
                  </a:lnTo>
                  <a:lnTo>
                    <a:pt x="349" y="169"/>
                  </a:lnTo>
                  <a:lnTo>
                    <a:pt x="352" y="167"/>
                  </a:lnTo>
                  <a:lnTo>
                    <a:pt x="353" y="162"/>
                  </a:lnTo>
                  <a:lnTo>
                    <a:pt x="350" y="157"/>
                  </a:lnTo>
                  <a:lnTo>
                    <a:pt x="349" y="155"/>
                  </a:lnTo>
                  <a:lnTo>
                    <a:pt x="347" y="153"/>
                  </a:lnTo>
                  <a:lnTo>
                    <a:pt x="345" y="152"/>
                  </a:lnTo>
                  <a:lnTo>
                    <a:pt x="344" y="151"/>
                  </a:lnTo>
                  <a:lnTo>
                    <a:pt x="345" y="143"/>
                  </a:lnTo>
                  <a:lnTo>
                    <a:pt x="347" y="128"/>
                  </a:lnTo>
                  <a:lnTo>
                    <a:pt x="351" y="108"/>
                  </a:lnTo>
                  <a:lnTo>
                    <a:pt x="354" y="82"/>
                  </a:lnTo>
                  <a:lnTo>
                    <a:pt x="354" y="46"/>
                  </a:lnTo>
                  <a:lnTo>
                    <a:pt x="347" y="22"/>
                  </a:lnTo>
                  <a:lnTo>
                    <a:pt x="339" y="7"/>
                  </a:lnTo>
                  <a:lnTo>
                    <a:pt x="3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0442" name="Freeform 68">
              <a:extLst>
                <a:ext uri="{FF2B5EF4-FFF2-40B4-BE49-F238E27FC236}">
                  <a16:creationId xmlns:a16="http://schemas.microsoft.com/office/drawing/2014/main" id="{651C47C6-2BB0-4743-9317-45BC9FEE7B0C}"/>
                </a:ext>
              </a:extLst>
            </p:cNvPr>
            <p:cNvSpPr>
              <a:spLocks/>
            </p:cNvSpPr>
            <p:nvPr/>
          </p:nvSpPr>
          <p:spPr bwMode="auto">
            <a:xfrm>
              <a:off x="799" y="2664"/>
              <a:ext cx="181" cy="216"/>
            </a:xfrm>
            <a:custGeom>
              <a:avLst/>
              <a:gdLst>
                <a:gd name="T0" fmla="*/ 155 w 364"/>
                <a:gd name="T1" fmla="*/ 135 h 432"/>
                <a:gd name="T2" fmla="*/ 145 w 364"/>
                <a:gd name="T3" fmla="*/ 127 h 432"/>
                <a:gd name="T4" fmla="*/ 132 w 364"/>
                <a:gd name="T5" fmla="*/ 122 h 432"/>
                <a:gd name="T6" fmla="*/ 133 w 364"/>
                <a:gd name="T7" fmla="*/ 119 h 432"/>
                <a:gd name="T8" fmla="*/ 135 w 364"/>
                <a:gd name="T9" fmla="*/ 92 h 432"/>
                <a:gd name="T10" fmla="*/ 137 w 364"/>
                <a:gd name="T11" fmla="*/ 72 h 432"/>
                <a:gd name="T12" fmla="*/ 151 w 364"/>
                <a:gd name="T13" fmla="*/ 59 h 432"/>
                <a:gd name="T14" fmla="*/ 152 w 364"/>
                <a:gd name="T15" fmla="*/ 97 h 432"/>
                <a:gd name="T16" fmla="*/ 157 w 364"/>
                <a:gd name="T17" fmla="*/ 120 h 432"/>
                <a:gd name="T18" fmla="*/ 164 w 364"/>
                <a:gd name="T19" fmla="*/ 90 h 432"/>
                <a:gd name="T20" fmla="*/ 165 w 364"/>
                <a:gd name="T21" fmla="*/ 44 h 432"/>
                <a:gd name="T22" fmla="*/ 178 w 364"/>
                <a:gd name="T23" fmla="*/ 23 h 432"/>
                <a:gd name="T24" fmla="*/ 174 w 364"/>
                <a:gd name="T25" fmla="*/ 2 h 432"/>
                <a:gd name="T26" fmla="*/ 170 w 364"/>
                <a:gd name="T27" fmla="*/ 8 h 432"/>
                <a:gd name="T28" fmla="*/ 166 w 364"/>
                <a:gd name="T29" fmla="*/ 26 h 432"/>
                <a:gd name="T30" fmla="*/ 154 w 364"/>
                <a:gd name="T31" fmla="*/ 41 h 432"/>
                <a:gd name="T32" fmla="*/ 138 w 364"/>
                <a:gd name="T33" fmla="*/ 57 h 432"/>
                <a:gd name="T34" fmla="*/ 128 w 364"/>
                <a:gd name="T35" fmla="*/ 65 h 432"/>
                <a:gd name="T36" fmla="*/ 115 w 364"/>
                <a:gd name="T37" fmla="*/ 77 h 432"/>
                <a:gd name="T38" fmla="*/ 104 w 364"/>
                <a:gd name="T39" fmla="*/ 88 h 432"/>
                <a:gd name="T40" fmla="*/ 101 w 364"/>
                <a:gd name="T41" fmla="*/ 92 h 432"/>
                <a:gd name="T42" fmla="*/ 108 w 364"/>
                <a:gd name="T43" fmla="*/ 90 h 432"/>
                <a:gd name="T44" fmla="*/ 118 w 364"/>
                <a:gd name="T45" fmla="*/ 85 h 432"/>
                <a:gd name="T46" fmla="*/ 126 w 364"/>
                <a:gd name="T47" fmla="*/ 88 h 432"/>
                <a:gd name="T48" fmla="*/ 125 w 364"/>
                <a:gd name="T49" fmla="*/ 107 h 432"/>
                <a:gd name="T50" fmla="*/ 122 w 364"/>
                <a:gd name="T51" fmla="*/ 121 h 432"/>
                <a:gd name="T52" fmla="*/ 120 w 364"/>
                <a:gd name="T53" fmla="*/ 121 h 432"/>
                <a:gd name="T54" fmla="*/ 97 w 364"/>
                <a:gd name="T55" fmla="*/ 123 h 432"/>
                <a:gd name="T56" fmla="*/ 80 w 364"/>
                <a:gd name="T57" fmla="*/ 129 h 432"/>
                <a:gd name="T58" fmla="*/ 65 w 364"/>
                <a:gd name="T59" fmla="*/ 133 h 432"/>
                <a:gd name="T60" fmla="*/ 37 w 364"/>
                <a:gd name="T61" fmla="*/ 142 h 432"/>
                <a:gd name="T62" fmla="*/ 12 w 364"/>
                <a:gd name="T63" fmla="*/ 153 h 432"/>
                <a:gd name="T64" fmla="*/ 3 w 364"/>
                <a:gd name="T65" fmla="*/ 164 h 432"/>
                <a:gd name="T66" fmla="*/ 0 w 364"/>
                <a:gd name="T67" fmla="*/ 184 h 432"/>
                <a:gd name="T68" fmla="*/ 10 w 364"/>
                <a:gd name="T69" fmla="*/ 169 h 432"/>
                <a:gd name="T70" fmla="*/ 18 w 364"/>
                <a:gd name="T71" fmla="*/ 161 h 432"/>
                <a:gd name="T72" fmla="*/ 33 w 364"/>
                <a:gd name="T73" fmla="*/ 153 h 432"/>
                <a:gd name="T74" fmla="*/ 54 w 364"/>
                <a:gd name="T75" fmla="*/ 148 h 432"/>
                <a:gd name="T76" fmla="*/ 71 w 364"/>
                <a:gd name="T77" fmla="*/ 141 h 432"/>
                <a:gd name="T78" fmla="*/ 88 w 364"/>
                <a:gd name="T79" fmla="*/ 135 h 432"/>
                <a:gd name="T80" fmla="*/ 99 w 364"/>
                <a:gd name="T81" fmla="*/ 131 h 432"/>
                <a:gd name="T82" fmla="*/ 90 w 364"/>
                <a:gd name="T83" fmla="*/ 136 h 432"/>
                <a:gd name="T84" fmla="*/ 75 w 364"/>
                <a:gd name="T85" fmla="*/ 148 h 432"/>
                <a:gd name="T86" fmla="*/ 57 w 364"/>
                <a:gd name="T87" fmla="*/ 168 h 432"/>
                <a:gd name="T88" fmla="*/ 37 w 364"/>
                <a:gd name="T89" fmla="*/ 195 h 432"/>
                <a:gd name="T90" fmla="*/ 30 w 364"/>
                <a:gd name="T91" fmla="*/ 215 h 432"/>
                <a:gd name="T92" fmla="*/ 32 w 364"/>
                <a:gd name="T93" fmla="*/ 215 h 432"/>
                <a:gd name="T94" fmla="*/ 42 w 364"/>
                <a:gd name="T95" fmla="*/ 206 h 432"/>
                <a:gd name="T96" fmla="*/ 59 w 364"/>
                <a:gd name="T97" fmla="*/ 184 h 432"/>
                <a:gd name="T98" fmla="*/ 71 w 364"/>
                <a:gd name="T99" fmla="*/ 164 h 432"/>
                <a:gd name="T100" fmla="*/ 84 w 364"/>
                <a:gd name="T101" fmla="*/ 152 h 432"/>
                <a:gd name="T102" fmla="*/ 99 w 364"/>
                <a:gd name="T103" fmla="*/ 141 h 432"/>
                <a:gd name="T104" fmla="*/ 113 w 364"/>
                <a:gd name="T105" fmla="*/ 133 h 432"/>
                <a:gd name="T106" fmla="*/ 124 w 364"/>
                <a:gd name="T107" fmla="*/ 131 h 432"/>
                <a:gd name="T108" fmla="*/ 139 w 364"/>
                <a:gd name="T109" fmla="*/ 136 h 432"/>
                <a:gd name="T110" fmla="*/ 153 w 364"/>
                <a:gd name="T111" fmla="*/ 146 h 432"/>
                <a:gd name="T112" fmla="*/ 162 w 364"/>
                <a:gd name="T113" fmla="*/ 160 h 432"/>
                <a:gd name="T114" fmla="*/ 173 w 364"/>
                <a:gd name="T115" fmla="*/ 179 h 432"/>
                <a:gd name="T116" fmla="*/ 181 w 364"/>
                <a:gd name="T117" fmla="*/ 181 h 432"/>
                <a:gd name="T118" fmla="*/ 179 w 364"/>
                <a:gd name="T119" fmla="*/ 173 h 432"/>
                <a:gd name="T120" fmla="*/ 171 w 364"/>
                <a:gd name="T121" fmla="*/ 156 h 4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64" h="432">
                  <a:moveTo>
                    <a:pt x="326" y="285"/>
                  </a:moveTo>
                  <a:lnTo>
                    <a:pt x="319" y="277"/>
                  </a:lnTo>
                  <a:lnTo>
                    <a:pt x="312" y="269"/>
                  </a:lnTo>
                  <a:lnTo>
                    <a:pt x="305" y="263"/>
                  </a:lnTo>
                  <a:lnTo>
                    <a:pt x="298" y="258"/>
                  </a:lnTo>
                  <a:lnTo>
                    <a:pt x="291" y="253"/>
                  </a:lnTo>
                  <a:lnTo>
                    <a:pt x="283" y="250"/>
                  </a:lnTo>
                  <a:lnTo>
                    <a:pt x="275" y="246"/>
                  </a:lnTo>
                  <a:lnTo>
                    <a:pt x="266" y="244"/>
                  </a:lnTo>
                  <a:lnTo>
                    <a:pt x="267" y="242"/>
                  </a:lnTo>
                  <a:lnTo>
                    <a:pt x="267" y="239"/>
                  </a:lnTo>
                  <a:lnTo>
                    <a:pt x="267" y="237"/>
                  </a:lnTo>
                  <a:lnTo>
                    <a:pt x="267" y="234"/>
                  </a:lnTo>
                  <a:lnTo>
                    <a:pt x="268" y="210"/>
                  </a:lnTo>
                  <a:lnTo>
                    <a:pt x="271" y="184"/>
                  </a:lnTo>
                  <a:lnTo>
                    <a:pt x="273" y="161"/>
                  </a:lnTo>
                  <a:lnTo>
                    <a:pt x="274" y="148"/>
                  </a:lnTo>
                  <a:lnTo>
                    <a:pt x="276" y="144"/>
                  </a:lnTo>
                  <a:lnTo>
                    <a:pt x="283" y="136"/>
                  </a:lnTo>
                  <a:lnTo>
                    <a:pt x="293" y="128"/>
                  </a:lnTo>
                  <a:lnTo>
                    <a:pt x="303" y="117"/>
                  </a:lnTo>
                  <a:lnTo>
                    <a:pt x="303" y="140"/>
                  </a:lnTo>
                  <a:lnTo>
                    <a:pt x="304" y="167"/>
                  </a:lnTo>
                  <a:lnTo>
                    <a:pt x="305" y="194"/>
                  </a:lnTo>
                  <a:lnTo>
                    <a:pt x="305" y="214"/>
                  </a:lnTo>
                  <a:lnTo>
                    <a:pt x="309" y="230"/>
                  </a:lnTo>
                  <a:lnTo>
                    <a:pt x="316" y="239"/>
                  </a:lnTo>
                  <a:lnTo>
                    <a:pt x="323" y="236"/>
                  </a:lnTo>
                  <a:lnTo>
                    <a:pt x="327" y="216"/>
                  </a:lnTo>
                  <a:lnTo>
                    <a:pt x="329" y="179"/>
                  </a:lnTo>
                  <a:lnTo>
                    <a:pt x="331" y="138"/>
                  </a:lnTo>
                  <a:lnTo>
                    <a:pt x="331" y="103"/>
                  </a:lnTo>
                  <a:lnTo>
                    <a:pt x="331" y="88"/>
                  </a:lnTo>
                  <a:lnTo>
                    <a:pt x="341" y="75"/>
                  </a:lnTo>
                  <a:lnTo>
                    <a:pt x="351" y="60"/>
                  </a:lnTo>
                  <a:lnTo>
                    <a:pt x="358" y="46"/>
                  </a:lnTo>
                  <a:lnTo>
                    <a:pt x="359" y="32"/>
                  </a:lnTo>
                  <a:lnTo>
                    <a:pt x="356" y="17"/>
                  </a:lnTo>
                  <a:lnTo>
                    <a:pt x="349" y="4"/>
                  </a:lnTo>
                  <a:lnTo>
                    <a:pt x="343" y="0"/>
                  </a:lnTo>
                  <a:lnTo>
                    <a:pt x="341" y="11"/>
                  </a:lnTo>
                  <a:lnTo>
                    <a:pt x="342" y="15"/>
                  </a:lnTo>
                  <a:lnTo>
                    <a:pt x="344" y="23"/>
                  </a:lnTo>
                  <a:lnTo>
                    <a:pt x="342" y="37"/>
                  </a:lnTo>
                  <a:lnTo>
                    <a:pt x="334" y="52"/>
                  </a:lnTo>
                  <a:lnTo>
                    <a:pt x="327" y="61"/>
                  </a:lnTo>
                  <a:lnTo>
                    <a:pt x="318" y="71"/>
                  </a:lnTo>
                  <a:lnTo>
                    <a:pt x="309" y="82"/>
                  </a:lnTo>
                  <a:lnTo>
                    <a:pt x="298" y="93"/>
                  </a:lnTo>
                  <a:lnTo>
                    <a:pt x="288" y="103"/>
                  </a:lnTo>
                  <a:lnTo>
                    <a:pt x="278" y="113"/>
                  </a:lnTo>
                  <a:lnTo>
                    <a:pt x="270" y="120"/>
                  </a:lnTo>
                  <a:lnTo>
                    <a:pt x="263" y="124"/>
                  </a:lnTo>
                  <a:lnTo>
                    <a:pt x="257" y="129"/>
                  </a:lnTo>
                  <a:lnTo>
                    <a:pt x="249" y="136"/>
                  </a:lnTo>
                  <a:lnTo>
                    <a:pt x="241" y="144"/>
                  </a:lnTo>
                  <a:lnTo>
                    <a:pt x="232" y="153"/>
                  </a:lnTo>
                  <a:lnTo>
                    <a:pt x="224" y="162"/>
                  </a:lnTo>
                  <a:lnTo>
                    <a:pt x="215" y="170"/>
                  </a:lnTo>
                  <a:lnTo>
                    <a:pt x="209" y="176"/>
                  </a:lnTo>
                  <a:lnTo>
                    <a:pt x="204" y="181"/>
                  </a:lnTo>
                  <a:lnTo>
                    <a:pt x="202" y="183"/>
                  </a:lnTo>
                  <a:lnTo>
                    <a:pt x="203" y="183"/>
                  </a:lnTo>
                  <a:lnTo>
                    <a:pt x="206" y="183"/>
                  </a:lnTo>
                  <a:lnTo>
                    <a:pt x="212" y="182"/>
                  </a:lnTo>
                  <a:lnTo>
                    <a:pt x="218" y="179"/>
                  </a:lnTo>
                  <a:lnTo>
                    <a:pt x="225" y="177"/>
                  </a:lnTo>
                  <a:lnTo>
                    <a:pt x="232" y="174"/>
                  </a:lnTo>
                  <a:lnTo>
                    <a:pt x="238" y="170"/>
                  </a:lnTo>
                  <a:lnTo>
                    <a:pt x="248" y="167"/>
                  </a:lnTo>
                  <a:lnTo>
                    <a:pt x="251" y="168"/>
                  </a:lnTo>
                  <a:lnTo>
                    <a:pt x="253" y="176"/>
                  </a:lnTo>
                  <a:lnTo>
                    <a:pt x="253" y="187"/>
                  </a:lnTo>
                  <a:lnTo>
                    <a:pt x="252" y="199"/>
                  </a:lnTo>
                  <a:lnTo>
                    <a:pt x="251" y="213"/>
                  </a:lnTo>
                  <a:lnTo>
                    <a:pt x="249" y="229"/>
                  </a:lnTo>
                  <a:lnTo>
                    <a:pt x="247" y="243"/>
                  </a:lnTo>
                  <a:lnTo>
                    <a:pt x="245" y="242"/>
                  </a:lnTo>
                  <a:lnTo>
                    <a:pt x="244" y="242"/>
                  </a:lnTo>
                  <a:lnTo>
                    <a:pt x="242" y="242"/>
                  </a:lnTo>
                  <a:lnTo>
                    <a:pt x="241" y="242"/>
                  </a:lnTo>
                  <a:lnTo>
                    <a:pt x="225" y="242"/>
                  </a:lnTo>
                  <a:lnTo>
                    <a:pt x="210" y="244"/>
                  </a:lnTo>
                  <a:lnTo>
                    <a:pt x="195" y="246"/>
                  </a:lnTo>
                  <a:lnTo>
                    <a:pt x="182" y="250"/>
                  </a:lnTo>
                  <a:lnTo>
                    <a:pt x="171" y="254"/>
                  </a:lnTo>
                  <a:lnTo>
                    <a:pt x="160" y="258"/>
                  </a:lnTo>
                  <a:lnTo>
                    <a:pt x="150" y="261"/>
                  </a:lnTo>
                  <a:lnTo>
                    <a:pt x="142" y="263"/>
                  </a:lnTo>
                  <a:lnTo>
                    <a:pt x="130" y="266"/>
                  </a:lnTo>
                  <a:lnTo>
                    <a:pt x="114" y="270"/>
                  </a:lnTo>
                  <a:lnTo>
                    <a:pt x="95" y="277"/>
                  </a:lnTo>
                  <a:lnTo>
                    <a:pt x="74" y="283"/>
                  </a:lnTo>
                  <a:lnTo>
                    <a:pt x="54" y="291"/>
                  </a:lnTo>
                  <a:lnTo>
                    <a:pt x="37" y="298"/>
                  </a:lnTo>
                  <a:lnTo>
                    <a:pt x="24" y="305"/>
                  </a:lnTo>
                  <a:lnTo>
                    <a:pt x="19" y="311"/>
                  </a:lnTo>
                  <a:lnTo>
                    <a:pt x="13" y="319"/>
                  </a:lnTo>
                  <a:lnTo>
                    <a:pt x="7" y="327"/>
                  </a:lnTo>
                  <a:lnTo>
                    <a:pt x="2" y="338"/>
                  </a:lnTo>
                  <a:lnTo>
                    <a:pt x="0" y="356"/>
                  </a:lnTo>
                  <a:lnTo>
                    <a:pt x="1" y="367"/>
                  </a:lnTo>
                  <a:lnTo>
                    <a:pt x="6" y="362"/>
                  </a:lnTo>
                  <a:lnTo>
                    <a:pt x="13" y="350"/>
                  </a:lnTo>
                  <a:lnTo>
                    <a:pt x="20" y="337"/>
                  </a:lnTo>
                  <a:lnTo>
                    <a:pt x="24" y="331"/>
                  </a:lnTo>
                  <a:lnTo>
                    <a:pt x="29" y="327"/>
                  </a:lnTo>
                  <a:lnTo>
                    <a:pt x="37" y="321"/>
                  </a:lnTo>
                  <a:lnTo>
                    <a:pt x="45" y="315"/>
                  </a:lnTo>
                  <a:lnTo>
                    <a:pt x="54" y="311"/>
                  </a:lnTo>
                  <a:lnTo>
                    <a:pt x="66" y="306"/>
                  </a:lnTo>
                  <a:lnTo>
                    <a:pt x="80" y="301"/>
                  </a:lnTo>
                  <a:lnTo>
                    <a:pt x="93" y="298"/>
                  </a:lnTo>
                  <a:lnTo>
                    <a:pt x="108" y="295"/>
                  </a:lnTo>
                  <a:lnTo>
                    <a:pt x="121" y="291"/>
                  </a:lnTo>
                  <a:lnTo>
                    <a:pt x="133" y="286"/>
                  </a:lnTo>
                  <a:lnTo>
                    <a:pt x="143" y="282"/>
                  </a:lnTo>
                  <a:lnTo>
                    <a:pt x="153" y="277"/>
                  </a:lnTo>
                  <a:lnTo>
                    <a:pt x="165" y="273"/>
                  </a:lnTo>
                  <a:lnTo>
                    <a:pt x="176" y="269"/>
                  </a:lnTo>
                  <a:lnTo>
                    <a:pt x="190" y="265"/>
                  </a:lnTo>
                  <a:lnTo>
                    <a:pt x="198" y="262"/>
                  </a:lnTo>
                  <a:lnTo>
                    <a:pt x="199" y="262"/>
                  </a:lnTo>
                  <a:lnTo>
                    <a:pt x="197" y="263"/>
                  </a:lnTo>
                  <a:lnTo>
                    <a:pt x="190" y="267"/>
                  </a:lnTo>
                  <a:lnTo>
                    <a:pt x="181" y="271"/>
                  </a:lnTo>
                  <a:lnTo>
                    <a:pt x="171" y="278"/>
                  </a:lnTo>
                  <a:lnTo>
                    <a:pt x="160" y="286"/>
                  </a:lnTo>
                  <a:lnTo>
                    <a:pt x="151" y="295"/>
                  </a:lnTo>
                  <a:lnTo>
                    <a:pt x="141" y="305"/>
                  </a:lnTo>
                  <a:lnTo>
                    <a:pt x="129" y="319"/>
                  </a:lnTo>
                  <a:lnTo>
                    <a:pt x="115" y="335"/>
                  </a:lnTo>
                  <a:lnTo>
                    <a:pt x="100" y="352"/>
                  </a:lnTo>
                  <a:lnTo>
                    <a:pt x="87" y="371"/>
                  </a:lnTo>
                  <a:lnTo>
                    <a:pt x="75" y="390"/>
                  </a:lnTo>
                  <a:lnTo>
                    <a:pt x="66" y="411"/>
                  </a:lnTo>
                  <a:lnTo>
                    <a:pt x="60" y="430"/>
                  </a:lnTo>
                  <a:lnTo>
                    <a:pt x="60" y="432"/>
                  </a:lnTo>
                  <a:lnTo>
                    <a:pt x="62" y="432"/>
                  </a:lnTo>
                  <a:lnTo>
                    <a:pt x="65" y="429"/>
                  </a:lnTo>
                  <a:lnTo>
                    <a:pt x="69" y="426"/>
                  </a:lnTo>
                  <a:lnTo>
                    <a:pt x="75" y="420"/>
                  </a:lnTo>
                  <a:lnTo>
                    <a:pt x="84" y="411"/>
                  </a:lnTo>
                  <a:lnTo>
                    <a:pt x="96" y="397"/>
                  </a:lnTo>
                  <a:lnTo>
                    <a:pt x="107" y="382"/>
                  </a:lnTo>
                  <a:lnTo>
                    <a:pt x="118" y="367"/>
                  </a:lnTo>
                  <a:lnTo>
                    <a:pt x="127" y="353"/>
                  </a:lnTo>
                  <a:lnTo>
                    <a:pt x="134" y="339"/>
                  </a:lnTo>
                  <a:lnTo>
                    <a:pt x="142" y="328"/>
                  </a:lnTo>
                  <a:lnTo>
                    <a:pt x="150" y="318"/>
                  </a:lnTo>
                  <a:lnTo>
                    <a:pt x="158" y="309"/>
                  </a:lnTo>
                  <a:lnTo>
                    <a:pt x="168" y="303"/>
                  </a:lnTo>
                  <a:lnTo>
                    <a:pt x="179" y="296"/>
                  </a:lnTo>
                  <a:lnTo>
                    <a:pt x="189" y="289"/>
                  </a:lnTo>
                  <a:lnTo>
                    <a:pt x="199" y="282"/>
                  </a:lnTo>
                  <a:lnTo>
                    <a:pt x="209" y="275"/>
                  </a:lnTo>
                  <a:lnTo>
                    <a:pt x="218" y="269"/>
                  </a:lnTo>
                  <a:lnTo>
                    <a:pt x="227" y="265"/>
                  </a:lnTo>
                  <a:lnTo>
                    <a:pt x="235" y="261"/>
                  </a:lnTo>
                  <a:lnTo>
                    <a:pt x="242" y="260"/>
                  </a:lnTo>
                  <a:lnTo>
                    <a:pt x="250" y="261"/>
                  </a:lnTo>
                  <a:lnTo>
                    <a:pt x="259" y="263"/>
                  </a:lnTo>
                  <a:lnTo>
                    <a:pt x="270" y="267"/>
                  </a:lnTo>
                  <a:lnTo>
                    <a:pt x="280" y="271"/>
                  </a:lnTo>
                  <a:lnTo>
                    <a:pt x="290" y="277"/>
                  </a:lnTo>
                  <a:lnTo>
                    <a:pt x="300" y="284"/>
                  </a:lnTo>
                  <a:lnTo>
                    <a:pt x="308" y="291"/>
                  </a:lnTo>
                  <a:lnTo>
                    <a:pt x="313" y="298"/>
                  </a:lnTo>
                  <a:lnTo>
                    <a:pt x="319" y="307"/>
                  </a:lnTo>
                  <a:lnTo>
                    <a:pt x="326" y="319"/>
                  </a:lnTo>
                  <a:lnTo>
                    <a:pt x="333" y="333"/>
                  </a:lnTo>
                  <a:lnTo>
                    <a:pt x="341" y="345"/>
                  </a:lnTo>
                  <a:lnTo>
                    <a:pt x="348" y="357"/>
                  </a:lnTo>
                  <a:lnTo>
                    <a:pt x="355" y="364"/>
                  </a:lnTo>
                  <a:lnTo>
                    <a:pt x="361" y="366"/>
                  </a:lnTo>
                  <a:lnTo>
                    <a:pt x="364" y="362"/>
                  </a:lnTo>
                  <a:lnTo>
                    <a:pt x="364" y="360"/>
                  </a:lnTo>
                  <a:lnTo>
                    <a:pt x="362" y="354"/>
                  </a:lnTo>
                  <a:lnTo>
                    <a:pt x="359" y="346"/>
                  </a:lnTo>
                  <a:lnTo>
                    <a:pt x="355" y="336"/>
                  </a:lnTo>
                  <a:lnTo>
                    <a:pt x="350" y="323"/>
                  </a:lnTo>
                  <a:lnTo>
                    <a:pt x="343" y="311"/>
                  </a:lnTo>
                  <a:lnTo>
                    <a:pt x="335" y="298"/>
                  </a:lnTo>
                  <a:lnTo>
                    <a:pt x="326" y="2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0443" name="Freeform 69">
              <a:extLst>
                <a:ext uri="{FF2B5EF4-FFF2-40B4-BE49-F238E27FC236}">
                  <a16:creationId xmlns:a16="http://schemas.microsoft.com/office/drawing/2014/main" id="{D5FB16BC-6C9D-4DDD-89B5-002A52979379}"/>
                </a:ext>
              </a:extLst>
            </p:cNvPr>
            <p:cNvSpPr>
              <a:spLocks/>
            </p:cNvSpPr>
            <p:nvPr/>
          </p:nvSpPr>
          <p:spPr bwMode="auto">
            <a:xfrm>
              <a:off x="791" y="2587"/>
              <a:ext cx="177" cy="191"/>
            </a:xfrm>
            <a:custGeom>
              <a:avLst/>
              <a:gdLst>
                <a:gd name="T0" fmla="*/ 62 w 356"/>
                <a:gd name="T1" fmla="*/ 186 h 382"/>
                <a:gd name="T2" fmla="*/ 42 w 356"/>
                <a:gd name="T3" fmla="*/ 172 h 382"/>
                <a:gd name="T4" fmla="*/ 30 w 356"/>
                <a:gd name="T5" fmla="*/ 162 h 382"/>
                <a:gd name="T6" fmla="*/ 16 w 356"/>
                <a:gd name="T7" fmla="*/ 137 h 382"/>
                <a:gd name="T8" fmla="*/ 18 w 356"/>
                <a:gd name="T9" fmla="*/ 88 h 382"/>
                <a:gd name="T10" fmla="*/ 51 w 356"/>
                <a:gd name="T11" fmla="*/ 69 h 382"/>
                <a:gd name="T12" fmla="*/ 89 w 356"/>
                <a:gd name="T13" fmla="*/ 52 h 382"/>
                <a:gd name="T14" fmla="*/ 86 w 356"/>
                <a:gd name="T15" fmla="*/ 58 h 382"/>
                <a:gd name="T16" fmla="*/ 56 w 356"/>
                <a:gd name="T17" fmla="*/ 88 h 382"/>
                <a:gd name="T18" fmla="*/ 36 w 356"/>
                <a:gd name="T19" fmla="*/ 126 h 382"/>
                <a:gd name="T20" fmla="*/ 35 w 356"/>
                <a:gd name="T21" fmla="*/ 151 h 382"/>
                <a:gd name="T22" fmla="*/ 52 w 356"/>
                <a:gd name="T23" fmla="*/ 167 h 382"/>
                <a:gd name="T24" fmla="*/ 74 w 356"/>
                <a:gd name="T25" fmla="*/ 174 h 382"/>
                <a:gd name="T26" fmla="*/ 86 w 356"/>
                <a:gd name="T27" fmla="*/ 170 h 382"/>
                <a:gd name="T28" fmla="*/ 77 w 356"/>
                <a:gd name="T29" fmla="*/ 165 h 382"/>
                <a:gd name="T30" fmla="*/ 59 w 356"/>
                <a:gd name="T31" fmla="*/ 158 h 382"/>
                <a:gd name="T32" fmla="*/ 45 w 356"/>
                <a:gd name="T33" fmla="*/ 139 h 382"/>
                <a:gd name="T34" fmla="*/ 57 w 356"/>
                <a:gd name="T35" fmla="*/ 109 h 382"/>
                <a:gd name="T36" fmla="*/ 76 w 356"/>
                <a:gd name="T37" fmla="*/ 80 h 382"/>
                <a:gd name="T38" fmla="*/ 90 w 356"/>
                <a:gd name="T39" fmla="*/ 78 h 382"/>
                <a:gd name="T40" fmla="*/ 103 w 356"/>
                <a:gd name="T41" fmla="*/ 90 h 382"/>
                <a:gd name="T42" fmla="*/ 111 w 356"/>
                <a:gd name="T43" fmla="*/ 111 h 382"/>
                <a:gd name="T44" fmla="*/ 111 w 356"/>
                <a:gd name="T45" fmla="*/ 136 h 382"/>
                <a:gd name="T46" fmla="*/ 117 w 356"/>
                <a:gd name="T47" fmla="*/ 105 h 382"/>
                <a:gd name="T48" fmla="*/ 105 w 356"/>
                <a:gd name="T49" fmla="*/ 79 h 382"/>
                <a:gd name="T50" fmla="*/ 90 w 356"/>
                <a:gd name="T51" fmla="*/ 67 h 382"/>
                <a:gd name="T52" fmla="*/ 91 w 356"/>
                <a:gd name="T53" fmla="*/ 64 h 382"/>
                <a:gd name="T54" fmla="*/ 104 w 356"/>
                <a:gd name="T55" fmla="*/ 54 h 382"/>
                <a:gd name="T56" fmla="*/ 129 w 356"/>
                <a:gd name="T57" fmla="*/ 45 h 382"/>
                <a:gd name="T58" fmla="*/ 159 w 356"/>
                <a:gd name="T59" fmla="*/ 62 h 382"/>
                <a:gd name="T60" fmla="*/ 177 w 356"/>
                <a:gd name="T61" fmla="*/ 70 h 382"/>
                <a:gd name="T62" fmla="*/ 170 w 356"/>
                <a:gd name="T63" fmla="*/ 56 h 382"/>
                <a:gd name="T64" fmla="*/ 165 w 356"/>
                <a:gd name="T65" fmla="*/ 35 h 382"/>
                <a:gd name="T66" fmla="*/ 155 w 356"/>
                <a:gd name="T67" fmla="*/ 19 h 382"/>
                <a:gd name="T68" fmla="*/ 133 w 356"/>
                <a:gd name="T69" fmla="*/ 11 h 382"/>
                <a:gd name="T70" fmla="*/ 110 w 356"/>
                <a:gd name="T71" fmla="*/ 3 h 382"/>
                <a:gd name="T72" fmla="*/ 95 w 356"/>
                <a:gd name="T73" fmla="*/ 0 h 382"/>
                <a:gd name="T74" fmla="*/ 90 w 356"/>
                <a:gd name="T75" fmla="*/ 6 h 382"/>
                <a:gd name="T76" fmla="*/ 128 w 356"/>
                <a:gd name="T77" fmla="*/ 20 h 382"/>
                <a:gd name="T78" fmla="*/ 151 w 356"/>
                <a:gd name="T79" fmla="*/ 30 h 382"/>
                <a:gd name="T80" fmla="*/ 153 w 356"/>
                <a:gd name="T81" fmla="*/ 39 h 382"/>
                <a:gd name="T82" fmla="*/ 145 w 356"/>
                <a:gd name="T83" fmla="*/ 38 h 382"/>
                <a:gd name="T84" fmla="*/ 118 w 356"/>
                <a:gd name="T85" fmla="*/ 37 h 382"/>
                <a:gd name="T86" fmla="*/ 91 w 356"/>
                <a:gd name="T87" fmla="*/ 43 h 382"/>
                <a:gd name="T88" fmla="*/ 62 w 356"/>
                <a:gd name="T89" fmla="*/ 53 h 382"/>
                <a:gd name="T90" fmla="*/ 16 w 356"/>
                <a:gd name="T91" fmla="*/ 71 h 382"/>
                <a:gd name="T92" fmla="*/ 4 w 356"/>
                <a:gd name="T93" fmla="*/ 92 h 382"/>
                <a:gd name="T94" fmla="*/ 3 w 356"/>
                <a:gd name="T95" fmla="*/ 135 h 382"/>
                <a:gd name="T96" fmla="*/ 30 w 356"/>
                <a:gd name="T97" fmla="*/ 173 h 382"/>
                <a:gd name="T98" fmla="*/ 58 w 356"/>
                <a:gd name="T99" fmla="*/ 190 h 3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56" h="382">
                  <a:moveTo>
                    <a:pt x="127" y="382"/>
                  </a:moveTo>
                  <a:lnTo>
                    <a:pt x="132" y="381"/>
                  </a:lnTo>
                  <a:lnTo>
                    <a:pt x="131" y="377"/>
                  </a:lnTo>
                  <a:lnTo>
                    <a:pt x="124" y="371"/>
                  </a:lnTo>
                  <a:lnTo>
                    <a:pt x="115" y="364"/>
                  </a:lnTo>
                  <a:lnTo>
                    <a:pt x="105" y="356"/>
                  </a:lnTo>
                  <a:lnTo>
                    <a:pt x="94" y="350"/>
                  </a:lnTo>
                  <a:lnTo>
                    <a:pt x="85" y="344"/>
                  </a:lnTo>
                  <a:lnTo>
                    <a:pt x="80" y="340"/>
                  </a:lnTo>
                  <a:lnTo>
                    <a:pt x="75" y="337"/>
                  </a:lnTo>
                  <a:lnTo>
                    <a:pt x="68" y="331"/>
                  </a:lnTo>
                  <a:lnTo>
                    <a:pt x="61" y="323"/>
                  </a:lnTo>
                  <a:lnTo>
                    <a:pt x="53" y="314"/>
                  </a:lnTo>
                  <a:lnTo>
                    <a:pt x="45" y="302"/>
                  </a:lnTo>
                  <a:lnTo>
                    <a:pt x="38" y="288"/>
                  </a:lnTo>
                  <a:lnTo>
                    <a:pt x="32" y="274"/>
                  </a:lnTo>
                  <a:lnTo>
                    <a:pt x="28" y="256"/>
                  </a:lnTo>
                  <a:lnTo>
                    <a:pt x="24" y="223"/>
                  </a:lnTo>
                  <a:lnTo>
                    <a:pt x="28" y="195"/>
                  </a:lnTo>
                  <a:lnTo>
                    <a:pt x="36" y="175"/>
                  </a:lnTo>
                  <a:lnTo>
                    <a:pt x="51" y="161"/>
                  </a:lnTo>
                  <a:lnTo>
                    <a:pt x="63" y="154"/>
                  </a:lnTo>
                  <a:lnTo>
                    <a:pt x="81" y="146"/>
                  </a:lnTo>
                  <a:lnTo>
                    <a:pt x="103" y="137"/>
                  </a:lnTo>
                  <a:lnTo>
                    <a:pt x="124" y="126"/>
                  </a:lnTo>
                  <a:lnTo>
                    <a:pt x="146" y="117"/>
                  </a:lnTo>
                  <a:lnTo>
                    <a:pt x="166" y="109"/>
                  </a:lnTo>
                  <a:lnTo>
                    <a:pt x="180" y="103"/>
                  </a:lnTo>
                  <a:lnTo>
                    <a:pt x="188" y="101"/>
                  </a:lnTo>
                  <a:lnTo>
                    <a:pt x="189" y="102"/>
                  </a:lnTo>
                  <a:lnTo>
                    <a:pt x="183" y="108"/>
                  </a:lnTo>
                  <a:lnTo>
                    <a:pt x="173" y="116"/>
                  </a:lnTo>
                  <a:lnTo>
                    <a:pt x="160" y="127"/>
                  </a:lnTo>
                  <a:lnTo>
                    <a:pt x="144" y="141"/>
                  </a:lnTo>
                  <a:lnTo>
                    <a:pt x="128" y="157"/>
                  </a:lnTo>
                  <a:lnTo>
                    <a:pt x="113" y="176"/>
                  </a:lnTo>
                  <a:lnTo>
                    <a:pt x="99" y="195"/>
                  </a:lnTo>
                  <a:lnTo>
                    <a:pt x="88" y="215"/>
                  </a:lnTo>
                  <a:lnTo>
                    <a:pt x="80" y="233"/>
                  </a:lnTo>
                  <a:lnTo>
                    <a:pt x="73" y="251"/>
                  </a:lnTo>
                  <a:lnTo>
                    <a:pt x="69" y="265"/>
                  </a:lnTo>
                  <a:lnTo>
                    <a:pt x="67" y="279"/>
                  </a:lnTo>
                  <a:lnTo>
                    <a:pt x="68" y="291"/>
                  </a:lnTo>
                  <a:lnTo>
                    <a:pt x="71" y="301"/>
                  </a:lnTo>
                  <a:lnTo>
                    <a:pt x="77" y="310"/>
                  </a:lnTo>
                  <a:lnTo>
                    <a:pt x="85" y="318"/>
                  </a:lnTo>
                  <a:lnTo>
                    <a:pt x="94" y="326"/>
                  </a:lnTo>
                  <a:lnTo>
                    <a:pt x="105" y="333"/>
                  </a:lnTo>
                  <a:lnTo>
                    <a:pt x="115" y="339"/>
                  </a:lnTo>
                  <a:lnTo>
                    <a:pt x="127" y="343"/>
                  </a:lnTo>
                  <a:lnTo>
                    <a:pt x="138" y="346"/>
                  </a:lnTo>
                  <a:lnTo>
                    <a:pt x="149" y="347"/>
                  </a:lnTo>
                  <a:lnTo>
                    <a:pt x="159" y="347"/>
                  </a:lnTo>
                  <a:lnTo>
                    <a:pt x="167" y="345"/>
                  </a:lnTo>
                  <a:lnTo>
                    <a:pt x="172" y="343"/>
                  </a:lnTo>
                  <a:lnTo>
                    <a:pt x="172" y="340"/>
                  </a:lnTo>
                  <a:lnTo>
                    <a:pt x="170" y="337"/>
                  </a:lnTo>
                  <a:lnTo>
                    <a:pt x="167" y="333"/>
                  </a:lnTo>
                  <a:lnTo>
                    <a:pt x="161" y="331"/>
                  </a:lnTo>
                  <a:lnTo>
                    <a:pt x="155" y="329"/>
                  </a:lnTo>
                  <a:lnTo>
                    <a:pt x="149" y="326"/>
                  </a:lnTo>
                  <a:lnTo>
                    <a:pt x="141" y="324"/>
                  </a:lnTo>
                  <a:lnTo>
                    <a:pt x="130" y="321"/>
                  </a:lnTo>
                  <a:lnTo>
                    <a:pt x="119" y="316"/>
                  </a:lnTo>
                  <a:lnTo>
                    <a:pt x="107" y="309"/>
                  </a:lnTo>
                  <a:lnTo>
                    <a:pt x="98" y="301"/>
                  </a:lnTo>
                  <a:lnTo>
                    <a:pt x="91" y="290"/>
                  </a:lnTo>
                  <a:lnTo>
                    <a:pt x="90" y="277"/>
                  </a:lnTo>
                  <a:lnTo>
                    <a:pt x="93" y="260"/>
                  </a:lnTo>
                  <a:lnTo>
                    <a:pt x="99" y="246"/>
                  </a:lnTo>
                  <a:lnTo>
                    <a:pt x="107" y="232"/>
                  </a:lnTo>
                  <a:lnTo>
                    <a:pt x="115" y="217"/>
                  </a:lnTo>
                  <a:lnTo>
                    <a:pt x="124" y="202"/>
                  </a:lnTo>
                  <a:lnTo>
                    <a:pt x="134" y="187"/>
                  </a:lnTo>
                  <a:lnTo>
                    <a:pt x="144" y="172"/>
                  </a:lnTo>
                  <a:lnTo>
                    <a:pt x="153" y="160"/>
                  </a:lnTo>
                  <a:lnTo>
                    <a:pt x="162" y="148"/>
                  </a:lnTo>
                  <a:lnTo>
                    <a:pt x="168" y="150"/>
                  </a:lnTo>
                  <a:lnTo>
                    <a:pt x="175" y="153"/>
                  </a:lnTo>
                  <a:lnTo>
                    <a:pt x="182" y="156"/>
                  </a:lnTo>
                  <a:lnTo>
                    <a:pt x="190" y="160"/>
                  </a:lnTo>
                  <a:lnTo>
                    <a:pt x="197" y="165"/>
                  </a:lnTo>
                  <a:lnTo>
                    <a:pt x="204" y="172"/>
                  </a:lnTo>
                  <a:lnTo>
                    <a:pt x="208" y="180"/>
                  </a:lnTo>
                  <a:lnTo>
                    <a:pt x="213" y="189"/>
                  </a:lnTo>
                  <a:lnTo>
                    <a:pt x="217" y="200"/>
                  </a:lnTo>
                  <a:lnTo>
                    <a:pt x="220" y="210"/>
                  </a:lnTo>
                  <a:lnTo>
                    <a:pt x="223" y="221"/>
                  </a:lnTo>
                  <a:lnTo>
                    <a:pt x="226" y="230"/>
                  </a:lnTo>
                  <a:lnTo>
                    <a:pt x="227" y="248"/>
                  </a:lnTo>
                  <a:lnTo>
                    <a:pt x="225" y="264"/>
                  </a:lnTo>
                  <a:lnTo>
                    <a:pt x="223" y="272"/>
                  </a:lnTo>
                  <a:lnTo>
                    <a:pt x="227" y="269"/>
                  </a:lnTo>
                  <a:lnTo>
                    <a:pt x="234" y="254"/>
                  </a:lnTo>
                  <a:lnTo>
                    <a:pt x="237" y="233"/>
                  </a:lnTo>
                  <a:lnTo>
                    <a:pt x="236" y="210"/>
                  </a:lnTo>
                  <a:lnTo>
                    <a:pt x="229" y="185"/>
                  </a:lnTo>
                  <a:lnTo>
                    <a:pt x="225" y="175"/>
                  </a:lnTo>
                  <a:lnTo>
                    <a:pt x="219" y="165"/>
                  </a:lnTo>
                  <a:lnTo>
                    <a:pt x="211" y="157"/>
                  </a:lnTo>
                  <a:lnTo>
                    <a:pt x="204" y="149"/>
                  </a:lnTo>
                  <a:lnTo>
                    <a:pt x="196" y="143"/>
                  </a:lnTo>
                  <a:lnTo>
                    <a:pt x="189" y="138"/>
                  </a:lnTo>
                  <a:lnTo>
                    <a:pt x="182" y="134"/>
                  </a:lnTo>
                  <a:lnTo>
                    <a:pt x="177" y="131"/>
                  </a:lnTo>
                  <a:lnTo>
                    <a:pt x="180" y="130"/>
                  </a:lnTo>
                  <a:lnTo>
                    <a:pt x="181" y="128"/>
                  </a:lnTo>
                  <a:lnTo>
                    <a:pt x="183" y="127"/>
                  </a:lnTo>
                  <a:lnTo>
                    <a:pt x="184" y="126"/>
                  </a:lnTo>
                  <a:lnTo>
                    <a:pt x="191" y="122"/>
                  </a:lnTo>
                  <a:lnTo>
                    <a:pt x="199" y="115"/>
                  </a:lnTo>
                  <a:lnTo>
                    <a:pt x="210" y="108"/>
                  </a:lnTo>
                  <a:lnTo>
                    <a:pt x="221" y="100"/>
                  </a:lnTo>
                  <a:lnTo>
                    <a:pt x="234" y="95"/>
                  </a:lnTo>
                  <a:lnTo>
                    <a:pt x="246" y="92"/>
                  </a:lnTo>
                  <a:lnTo>
                    <a:pt x="260" y="90"/>
                  </a:lnTo>
                  <a:lnTo>
                    <a:pt x="275" y="95"/>
                  </a:lnTo>
                  <a:lnTo>
                    <a:pt x="290" y="103"/>
                  </a:lnTo>
                  <a:lnTo>
                    <a:pt x="305" y="113"/>
                  </a:lnTo>
                  <a:lnTo>
                    <a:pt x="320" y="124"/>
                  </a:lnTo>
                  <a:lnTo>
                    <a:pt x="334" y="133"/>
                  </a:lnTo>
                  <a:lnTo>
                    <a:pt x="344" y="140"/>
                  </a:lnTo>
                  <a:lnTo>
                    <a:pt x="352" y="142"/>
                  </a:lnTo>
                  <a:lnTo>
                    <a:pt x="356" y="139"/>
                  </a:lnTo>
                  <a:lnTo>
                    <a:pt x="355" y="128"/>
                  </a:lnTo>
                  <a:lnTo>
                    <a:pt x="354" y="126"/>
                  </a:lnTo>
                  <a:lnTo>
                    <a:pt x="349" y="119"/>
                  </a:lnTo>
                  <a:lnTo>
                    <a:pt x="342" y="111"/>
                  </a:lnTo>
                  <a:lnTo>
                    <a:pt x="332" y="101"/>
                  </a:lnTo>
                  <a:lnTo>
                    <a:pt x="333" y="93"/>
                  </a:lnTo>
                  <a:lnTo>
                    <a:pt x="333" y="81"/>
                  </a:lnTo>
                  <a:lnTo>
                    <a:pt x="332" y="70"/>
                  </a:lnTo>
                  <a:lnTo>
                    <a:pt x="329" y="58"/>
                  </a:lnTo>
                  <a:lnTo>
                    <a:pt x="326" y="50"/>
                  </a:lnTo>
                  <a:lnTo>
                    <a:pt x="320" y="43"/>
                  </a:lnTo>
                  <a:lnTo>
                    <a:pt x="312" y="38"/>
                  </a:lnTo>
                  <a:lnTo>
                    <a:pt x="303" y="33"/>
                  </a:lnTo>
                  <a:lnTo>
                    <a:pt x="292" y="28"/>
                  </a:lnTo>
                  <a:lnTo>
                    <a:pt x="281" y="25"/>
                  </a:lnTo>
                  <a:lnTo>
                    <a:pt x="268" y="21"/>
                  </a:lnTo>
                  <a:lnTo>
                    <a:pt x="256" y="17"/>
                  </a:lnTo>
                  <a:lnTo>
                    <a:pt x="243" y="12"/>
                  </a:lnTo>
                  <a:lnTo>
                    <a:pt x="231" y="9"/>
                  </a:lnTo>
                  <a:lnTo>
                    <a:pt x="221" y="6"/>
                  </a:lnTo>
                  <a:lnTo>
                    <a:pt x="211" y="4"/>
                  </a:lnTo>
                  <a:lnTo>
                    <a:pt x="203" y="2"/>
                  </a:lnTo>
                  <a:lnTo>
                    <a:pt x="197" y="1"/>
                  </a:lnTo>
                  <a:lnTo>
                    <a:pt x="192" y="0"/>
                  </a:lnTo>
                  <a:lnTo>
                    <a:pt x="191" y="0"/>
                  </a:lnTo>
                  <a:lnTo>
                    <a:pt x="177" y="3"/>
                  </a:lnTo>
                  <a:lnTo>
                    <a:pt x="175" y="8"/>
                  </a:lnTo>
                  <a:lnTo>
                    <a:pt x="182" y="12"/>
                  </a:lnTo>
                  <a:lnTo>
                    <a:pt x="196" y="19"/>
                  </a:lnTo>
                  <a:lnTo>
                    <a:pt x="215" y="26"/>
                  </a:lnTo>
                  <a:lnTo>
                    <a:pt x="236" y="33"/>
                  </a:lnTo>
                  <a:lnTo>
                    <a:pt x="258" y="40"/>
                  </a:lnTo>
                  <a:lnTo>
                    <a:pt x="278" y="46"/>
                  </a:lnTo>
                  <a:lnTo>
                    <a:pt x="289" y="50"/>
                  </a:lnTo>
                  <a:lnTo>
                    <a:pt x="297" y="55"/>
                  </a:lnTo>
                  <a:lnTo>
                    <a:pt x="303" y="59"/>
                  </a:lnTo>
                  <a:lnTo>
                    <a:pt x="305" y="63"/>
                  </a:lnTo>
                  <a:lnTo>
                    <a:pt x="306" y="67"/>
                  </a:lnTo>
                  <a:lnTo>
                    <a:pt x="307" y="72"/>
                  </a:lnTo>
                  <a:lnTo>
                    <a:pt x="307" y="77"/>
                  </a:lnTo>
                  <a:lnTo>
                    <a:pt x="307" y="82"/>
                  </a:lnTo>
                  <a:lnTo>
                    <a:pt x="302" y="80"/>
                  </a:lnTo>
                  <a:lnTo>
                    <a:pt x="297" y="78"/>
                  </a:lnTo>
                  <a:lnTo>
                    <a:pt x="291" y="76"/>
                  </a:lnTo>
                  <a:lnTo>
                    <a:pt x="286" y="74"/>
                  </a:lnTo>
                  <a:lnTo>
                    <a:pt x="269" y="72"/>
                  </a:lnTo>
                  <a:lnTo>
                    <a:pt x="253" y="72"/>
                  </a:lnTo>
                  <a:lnTo>
                    <a:pt x="237" y="73"/>
                  </a:lnTo>
                  <a:lnTo>
                    <a:pt x="222" y="76"/>
                  </a:lnTo>
                  <a:lnTo>
                    <a:pt x="207" y="79"/>
                  </a:lnTo>
                  <a:lnTo>
                    <a:pt x="195" y="82"/>
                  </a:lnTo>
                  <a:lnTo>
                    <a:pt x="184" y="86"/>
                  </a:lnTo>
                  <a:lnTo>
                    <a:pt x="177" y="88"/>
                  </a:lnTo>
                  <a:lnTo>
                    <a:pt x="167" y="92"/>
                  </a:lnTo>
                  <a:lnTo>
                    <a:pt x="147" y="97"/>
                  </a:lnTo>
                  <a:lnTo>
                    <a:pt x="124" y="105"/>
                  </a:lnTo>
                  <a:lnTo>
                    <a:pt x="98" y="115"/>
                  </a:lnTo>
                  <a:lnTo>
                    <a:pt x="73" y="124"/>
                  </a:lnTo>
                  <a:lnTo>
                    <a:pt x="50" y="133"/>
                  </a:lnTo>
                  <a:lnTo>
                    <a:pt x="32" y="141"/>
                  </a:lnTo>
                  <a:lnTo>
                    <a:pt x="24" y="147"/>
                  </a:lnTo>
                  <a:lnTo>
                    <a:pt x="20" y="155"/>
                  </a:lnTo>
                  <a:lnTo>
                    <a:pt x="14" y="166"/>
                  </a:lnTo>
                  <a:lnTo>
                    <a:pt x="8" y="184"/>
                  </a:lnTo>
                  <a:lnTo>
                    <a:pt x="4" y="203"/>
                  </a:lnTo>
                  <a:lnTo>
                    <a:pt x="0" y="224"/>
                  </a:lnTo>
                  <a:lnTo>
                    <a:pt x="1" y="247"/>
                  </a:lnTo>
                  <a:lnTo>
                    <a:pt x="6" y="270"/>
                  </a:lnTo>
                  <a:lnTo>
                    <a:pt x="16" y="292"/>
                  </a:lnTo>
                  <a:lnTo>
                    <a:pt x="30" y="313"/>
                  </a:lnTo>
                  <a:lnTo>
                    <a:pt x="46" y="330"/>
                  </a:lnTo>
                  <a:lnTo>
                    <a:pt x="61" y="345"/>
                  </a:lnTo>
                  <a:lnTo>
                    <a:pt x="76" y="358"/>
                  </a:lnTo>
                  <a:lnTo>
                    <a:pt x="91" y="368"/>
                  </a:lnTo>
                  <a:lnTo>
                    <a:pt x="105" y="375"/>
                  </a:lnTo>
                  <a:lnTo>
                    <a:pt x="116" y="379"/>
                  </a:lnTo>
                  <a:lnTo>
                    <a:pt x="127" y="3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0444" name="Freeform 70">
              <a:extLst>
                <a:ext uri="{FF2B5EF4-FFF2-40B4-BE49-F238E27FC236}">
                  <a16:creationId xmlns:a16="http://schemas.microsoft.com/office/drawing/2014/main" id="{3402BA97-EBB0-43DE-A0A1-A2B72E7BB4FD}"/>
                </a:ext>
              </a:extLst>
            </p:cNvPr>
            <p:cNvSpPr>
              <a:spLocks/>
            </p:cNvSpPr>
            <p:nvPr/>
          </p:nvSpPr>
          <p:spPr bwMode="auto">
            <a:xfrm>
              <a:off x="672" y="2854"/>
              <a:ext cx="15" cy="395"/>
            </a:xfrm>
            <a:custGeom>
              <a:avLst/>
              <a:gdLst>
                <a:gd name="T0" fmla="*/ 3 w 31"/>
                <a:gd name="T1" fmla="*/ 2 h 790"/>
                <a:gd name="T2" fmla="*/ 5 w 31"/>
                <a:gd name="T3" fmla="*/ 0 h 790"/>
                <a:gd name="T4" fmla="*/ 8 w 31"/>
                <a:gd name="T5" fmla="*/ 1 h 790"/>
                <a:gd name="T6" fmla="*/ 11 w 31"/>
                <a:gd name="T7" fmla="*/ 10 h 790"/>
                <a:gd name="T8" fmla="*/ 13 w 31"/>
                <a:gd name="T9" fmla="*/ 35 h 790"/>
                <a:gd name="T10" fmla="*/ 13 w 31"/>
                <a:gd name="T11" fmla="*/ 88 h 790"/>
                <a:gd name="T12" fmla="*/ 14 w 31"/>
                <a:gd name="T13" fmla="*/ 158 h 790"/>
                <a:gd name="T14" fmla="*/ 14 w 31"/>
                <a:gd name="T15" fmla="*/ 222 h 790"/>
                <a:gd name="T16" fmla="*/ 13 w 31"/>
                <a:gd name="T17" fmla="*/ 254 h 790"/>
                <a:gd name="T18" fmla="*/ 13 w 31"/>
                <a:gd name="T19" fmla="*/ 280 h 790"/>
                <a:gd name="T20" fmla="*/ 14 w 31"/>
                <a:gd name="T21" fmla="*/ 325 h 790"/>
                <a:gd name="T22" fmla="*/ 15 w 31"/>
                <a:gd name="T23" fmla="*/ 369 h 790"/>
                <a:gd name="T24" fmla="*/ 14 w 31"/>
                <a:gd name="T25" fmla="*/ 391 h 790"/>
                <a:gd name="T26" fmla="*/ 12 w 31"/>
                <a:gd name="T27" fmla="*/ 395 h 790"/>
                <a:gd name="T28" fmla="*/ 8 w 31"/>
                <a:gd name="T29" fmla="*/ 395 h 790"/>
                <a:gd name="T30" fmla="*/ 4 w 31"/>
                <a:gd name="T31" fmla="*/ 387 h 790"/>
                <a:gd name="T32" fmla="*/ 2 w 31"/>
                <a:gd name="T33" fmla="*/ 370 h 790"/>
                <a:gd name="T34" fmla="*/ 0 w 31"/>
                <a:gd name="T35" fmla="*/ 329 h 790"/>
                <a:gd name="T36" fmla="*/ 0 w 31"/>
                <a:gd name="T37" fmla="*/ 268 h 790"/>
                <a:gd name="T38" fmla="*/ 0 w 31"/>
                <a:gd name="T39" fmla="*/ 210 h 790"/>
                <a:gd name="T40" fmla="*/ 0 w 31"/>
                <a:gd name="T41" fmla="*/ 179 h 790"/>
                <a:gd name="T42" fmla="*/ 0 w 31"/>
                <a:gd name="T43" fmla="*/ 147 h 790"/>
                <a:gd name="T44" fmla="*/ 0 w 31"/>
                <a:gd name="T45" fmla="*/ 89 h 790"/>
                <a:gd name="T46" fmla="*/ 0 w 31"/>
                <a:gd name="T47" fmla="*/ 31 h 790"/>
                <a:gd name="T48" fmla="*/ 3 w 31"/>
                <a:gd name="T49" fmla="*/ 2 h 7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1" h="790">
                  <a:moveTo>
                    <a:pt x="7" y="3"/>
                  </a:moveTo>
                  <a:lnTo>
                    <a:pt x="10" y="0"/>
                  </a:lnTo>
                  <a:lnTo>
                    <a:pt x="17" y="1"/>
                  </a:lnTo>
                  <a:lnTo>
                    <a:pt x="23" y="19"/>
                  </a:lnTo>
                  <a:lnTo>
                    <a:pt x="26" y="70"/>
                  </a:lnTo>
                  <a:lnTo>
                    <a:pt x="26" y="176"/>
                  </a:lnTo>
                  <a:lnTo>
                    <a:pt x="28" y="316"/>
                  </a:lnTo>
                  <a:lnTo>
                    <a:pt x="28" y="443"/>
                  </a:lnTo>
                  <a:lnTo>
                    <a:pt x="26" y="508"/>
                  </a:lnTo>
                  <a:lnTo>
                    <a:pt x="26" y="560"/>
                  </a:lnTo>
                  <a:lnTo>
                    <a:pt x="29" y="650"/>
                  </a:lnTo>
                  <a:lnTo>
                    <a:pt x="31" y="738"/>
                  </a:lnTo>
                  <a:lnTo>
                    <a:pt x="29" y="782"/>
                  </a:lnTo>
                  <a:lnTo>
                    <a:pt x="24" y="790"/>
                  </a:lnTo>
                  <a:lnTo>
                    <a:pt x="17" y="789"/>
                  </a:lnTo>
                  <a:lnTo>
                    <a:pt x="9" y="774"/>
                  </a:lnTo>
                  <a:lnTo>
                    <a:pt x="5" y="740"/>
                  </a:lnTo>
                  <a:lnTo>
                    <a:pt x="1" y="658"/>
                  </a:lnTo>
                  <a:lnTo>
                    <a:pt x="0" y="535"/>
                  </a:lnTo>
                  <a:lnTo>
                    <a:pt x="0" y="420"/>
                  </a:lnTo>
                  <a:lnTo>
                    <a:pt x="1" y="358"/>
                  </a:lnTo>
                  <a:lnTo>
                    <a:pt x="1" y="294"/>
                  </a:lnTo>
                  <a:lnTo>
                    <a:pt x="0" y="177"/>
                  </a:lnTo>
                  <a:lnTo>
                    <a:pt x="1" y="62"/>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0445" name="Freeform 71">
              <a:extLst>
                <a:ext uri="{FF2B5EF4-FFF2-40B4-BE49-F238E27FC236}">
                  <a16:creationId xmlns:a16="http://schemas.microsoft.com/office/drawing/2014/main" id="{BD77C0EA-C418-4EDA-BCB0-4F9D8FA82EFF}"/>
                </a:ext>
              </a:extLst>
            </p:cNvPr>
            <p:cNvSpPr>
              <a:spLocks/>
            </p:cNvSpPr>
            <p:nvPr/>
          </p:nvSpPr>
          <p:spPr bwMode="auto">
            <a:xfrm>
              <a:off x="744" y="3158"/>
              <a:ext cx="14" cy="79"/>
            </a:xfrm>
            <a:custGeom>
              <a:avLst/>
              <a:gdLst>
                <a:gd name="T0" fmla="*/ 0 w 27"/>
                <a:gd name="T1" fmla="*/ 0 h 157"/>
                <a:gd name="T2" fmla="*/ 0 w 27"/>
                <a:gd name="T3" fmla="*/ 10 h 157"/>
                <a:gd name="T4" fmla="*/ 1 w 27"/>
                <a:gd name="T5" fmla="*/ 33 h 157"/>
                <a:gd name="T6" fmla="*/ 2 w 27"/>
                <a:gd name="T7" fmla="*/ 58 h 157"/>
                <a:gd name="T8" fmla="*/ 2 w 27"/>
                <a:gd name="T9" fmla="*/ 74 h 157"/>
                <a:gd name="T10" fmla="*/ 4 w 27"/>
                <a:gd name="T11" fmla="*/ 79 h 157"/>
                <a:gd name="T12" fmla="*/ 8 w 27"/>
                <a:gd name="T13" fmla="*/ 78 h 157"/>
                <a:gd name="T14" fmla="*/ 12 w 27"/>
                <a:gd name="T15" fmla="*/ 73 h 157"/>
                <a:gd name="T16" fmla="*/ 14 w 27"/>
                <a:gd name="T17" fmla="*/ 65 h 157"/>
                <a:gd name="T18" fmla="*/ 14 w 27"/>
                <a:gd name="T19" fmla="*/ 50 h 157"/>
                <a:gd name="T20" fmla="*/ 13 w 27"/>
                <a:gd name="T21" fmla="*/ 28 h 157"/>
                <a:gd name="T22" fmla="*/ 13 w 27"/>
                <a:gd name="T23" fmla="*/ 10 h 157"/>
                <a:gd name="T24" fmla="*/ 13 w 27"/>
                <a:gd name="T25" fmla="*/ 2 h 157"/>
                <a:gd name="T26" fmla="*/ 0 w 27"/>
                <a:gd name="T27" fmla="*/ 0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157">
                  <a:moveTo>
                    <a:pt x="0" y="0"/>
                  </a:moveTo>
                  <a:lnTo>
                    <a:pt x="0" y="19"/>
                  </a:lnTo>
                  <a:lnTo>
                    <a:pt x="2" y="65"/>
                  </a:lnTo>
                  <a:lnTo>
                    <a:pt x="3" y="116"/>
                  </a:lnTo>
                  <a:lnTo>
                    <a:pt x="3" y="148"/>
                  </a:lnTo>
                  <a:lnTo>
                    <a:pt x="7" y="157"/>
                  </a:lnTo>
                  <a:lnTo>
                    <a:pt x="16" y="156"/>
                  </a:lnTo>
                  <a:lnTo>
                    <a:pt x="24" y="146"/>
                  </a:lnTo>
                  <a:lnTo>
                    <a:pt x="27" y="129"/>
                  </a:lnTo>
                  <a:lnTo>
                    <a:pt x="27" y="99"/>
                  </a:lnTo>
                  <a:lnTo>
                    <a:pt x="26" y="56"/>
                  </a:lnTo>
                  <a:lnTo>
                    <a:pt x="25" y="19"/>
                  </a:lnTo>
                  <a:lnTo>
                    <a:pt x="25"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grpSp>
      <p:sp>
        <p:nvSpPr>
          <p:cNvPr id="60425" name="Rectangle 72">
            <a:extLst>
              <a:ext uri="{FF2B5EF4-FFF2-40B4-BE49-F238E27FC236}">
                <a16:creationId xmlns:a16="http://schemas.microsoft.com/office/drawing/2014/main" id="{4CFD91A0-F3AF-43DD-9107-560971239F32}"/>
              </a:ext>
            </a:extLst>
          </p:cNvPr>
          <p:cNvSpPr>
            <a:spLocks noChangeArrowheads="1"/>
          </p:cNvSpPr>
          <p:nvPr/>
        </p:nvSpPr>
        <p:spPr bwMode="auto">
          <a:xfrm>
            <a:off x="1083601" y="4551721"/>
            <a:ext cx="11052731" cy="247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40000"/>
              </a:lnSpc>
            </a:pPr>
            <a:r>
              <a:rPr lang="it-IT" altLang="it-IT" sz="2844" dirty="0">
                <a:cs typeface="Times New Roman" panose="02020603050405020304" pitchFamily="18" charset="0"/>
              </a:rPr>
              <a:t>TALVOLTA PUÒ SEGUIRE UN INFEZIONE ACUTA, SPECIE NEI BAMBINI, CHIAMATA </a:t>
            </a:r>
            <a:r>
              <a:rPr lang="it-IT" altLang="it-IT" sz="2844" dirty="0">
                <a:solidFill>
                  <a:srgbClr val="FF0000"/>
                </a:solidFill>
                <a:cs typeface="Times New Roman" panose="02020603050405020304" pitchFamily="18" charset="0"/>
              </a:rPr>
              <a:t>”FEBBRE DA GRAFFIO DI GATTO” </a:t>
            </a:r>
            <a:r>
              <a:rPr lang="it-IT" altLang="it-IT" sz="2844" dirty="0">
                <a:cs typeface="Times New Roman" panose="02020603050405020304" pitchFamily="18" charset="0"/>
              </a:rPr>
              <a:t>CARATTERIZZATA DA FEBBRE ED INTERESSAMENTO DEI LINFONODI GENERALMENTE PIÙ VICINI AL GRAFFIO</a:t>
            </a:r>
            <a:r>
              <a:rPr lang="it-IT" altLang="it-IT" sz="2844" dirty="0"/>
              <a:t> </a:t>
            </a:r>
          </a:p>
        </p:txBody>
      </p:sp>
    </p:spTree>
    <p:extLst>
      <p:ext uri="{BB962C8B-B14F-4D97-AF65-F5344CB8AC3E}">
        <p14:creationId xmlns:p14="http://schemas.microsoft.com/office/powerpoint/2010/main" val="1014450701"/>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AutoShape 1123">
            <a:extLst>
              <a:ext uri="{FF2B5EF4-FFF2-40B4-BE49-F238E27FC236}">
                <a16:creationId xmlns:a16="http://schemas.microsoft.com/office/drawing/2014/main" id="{6C079C16-82A6-4A68-B11F-0685F1EE48DB}"/>
              </a:ext>
            </a:extLst>
          </p:cNvPr>
          <p:cNvSpPr>
            <a:spLocks noChangeArrowheads="1"/>
          </p:cNvSpPr>
          <p:nvPr/>
        </p:nvSpPr>
        <p:spPr bwMode="auto">
          <a:xfrm>
            <a:off x="3250803" y="6346850"/>
            <a:ext cx="1733762" cy="866881"/>
          </a:xfrm>
          <a:prstGeom prst="rightArrow">
            <a:avLst>
              <a:gd name="adj1" fmla="val 62500"/>
              <a:gd name="adj2" fmla="val 90352"/>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sz="3982"/>
          </a:p>
        </p:txBody>
      </p:sp>
      <p:sp>
        <p:nvSpPr>
          <p:cNvPr id="61445" name="Freeform 1040">
            <a:extLst>
              <a:ext uri="{FF2B5EF4-FFF2-40B4-BE49-F238E27FC236}">
                <a16:creationId xmlns:a16="http://schemas.microsoft.com/office/drawing/2014/main" id="{36CC8129-2F22-4F4D-B3F2-FF569A87646F}"/>
              </a:ext>
            </a:extLst>
          </p:cNvPr>
          <p:cNvSpPr>
            <a:spLocks/>
          </p:cNvSpPr>
          <p:nvPr/>
        </p:nvSpPr>
        <p:spPr bwMode="auto">
          <a:xfrm>
            <a:off x="8154098" y="4635248"/>
            <a:ext cx="9030" cy="9030"/>
          </a:xfrm>
          <a:custGeom>
            <a:avLst/>
            <a:gdLst>
              <a:gd name="T0" fmla="*/ 2721 w 7"/>
              <a:gd name="T1" fmla="*/ 6350 h 6"/>
              <a:gd name="T2" fmla="*/ 6350 w 7"/>
              <a:gd name="T3" fmla="*/ 0 h 6"/>
              <a:gd name="T4" fmla="*/ 0 w 7"/>
              <a:gd name="T5" fmla="*/ 4233 h 6"/>
              <a:gd name="T6" fmla="*/ 2721 w 7"/>
              <a:gd name="T7" fmla="*/ 6350 h 6"/>
              <a:gd name="T8" fmla="*/ 2721 w 7"/>
              <a:gd name="T9" fmla="*/ 635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6">
                <a:moveTo>
                  <a:pt x="3" y="6"/>
                </a:moveTo>
                <a:lnTo>
                  <a:pt x="7" y="0"/>
                </a:lnTo>
                <a:lnTo>
                  <a:pt x="0" y="4"/>
                </a:lnTo>
                <a:lnTo>
                  <a:pt x="3" y="6"/>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1446" name="Freeform 1043">
            <a:extLst>
              <a:ext uri="{FF2B5EF4-FFF2-40B4-BE49-F238E27FC236}">
                <a16:creationId xmlns:a16="http://schemas.microsoft.com/office/drawing/2014/main" id="{948EC0F9-D2B4-4B9C-905B-B345792506DD}"/>
              </a:ext>
            </a:extLst>
          </p:cNvPr>
          <p:cNvSpPr>
            <a:spLocks/>
          </p:cNvSpPr>
          <p:nvPr/>
        </p:nvSpPr>
        <p:spPr bwMode="auto">
          <a:xfrm>
            <a:off x="8327927" y="4581069"/>
            <a:ext cx="2257" cy="2257"/>
          </a:xfrm>
          <a:custGeom>
            <a:avLst/>
            <a:gdLst>
              <a:gd name="T0" fmla="*/ 0 w 2"/>
              <a:gd name="T1" fmla="*/ 0 h 1"/>
              <a:gd name="T2" fmla="*/ 1587 w 2"/>
              <a:gd name="T3" fmla="*/ 1587 h 1"/>
              <a:gd name="T4" fmla="*/ 1587 w 2"/>
              <a:gd name="T5" fmla="*/ 0 h 1"/>
              <a:gd name="T6" fmla="*/ 0 w 2"/>
              <a:gd name="T7" fmla="*/ 0 h 1"/>
              <a:gd name="T8" fmla="*/ 0 w 2"/>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0" y="0"/>
                </a:moveTo>
                <a:lnTo>
                  <a:pt x="2" y="1"/>
                </a:lnTo>
                <a:lnTo>
                  <a:pt x="2" y="0"/>
                </a:lnTo>
                <a:lnTo>
                  <a:pt x="0" y="0"/>
                </a:ln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1447" name="Freeform 1046">
            <a:extLst>
              <a:ext uri="{FF2B5EF4-FFF2-40B4-BE49-F238E27FC236}">
                <a16:creationId xmlns:a16="http://schemas.microsoft.com/office/drawing/2014/main" id="{148E84F1-6361-455A-B00F-A56BB9DC5188}"/>
              </a:ext>
            </a:extLst>
          </p:cNvPr>
          <p:cNvSpPr>
            <a:spLocks/>
          </p:cNvSpPr>
          <p:nvPr/>
        </p:nvSpPr>
        <p:spPr bwMode="auto">
          <a:xfrm>
            <a:off x="9192549" y="4224383"/>
            <a:ext cx="4515" cy="11287"/>
          </a:xfrm>
          <a:custGeom>
            <a:avLst/>
            <a:gdLst>
              <a:gd name="T0" fmla="*/ 3175 w 3"/>
              <a:gd name="T1" fmla="*/ 7937 h 11"/>
              <a:gd name="T2" fmla="*/ 2117 w 3"/>
              <a:gd name="T3" fmla="*/ 0 h 11"/>
              <a:gd name="T4" fmla="*/ 0 w 3"/>
              <a:gd name="T5" fmla="*/ 0 h 11"/>
              <a:gd name="T6" fmla="*/ 3175 w 3"/>
              <a:gd name="T7" fmla="*/ 7937 h 11"/>
              <a:gd name="T8" fmla="*/ 3175 w 3"/>
              <a:gd name="T9" fmla="*/ 7937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1">
                <a:moveTo>
                  <a:pt x="3" y="11"/>
                </a:moveTo>
                <a:lnTo>
                  <a:pt x="2" y="0"/>
                </a:lnTo>
                <a:lnTo>
                  <a:pt x="0" y="0"/>
                </a:lnTo>
                <a:lnTo>
                  <a:pt x="3" y="11"/>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1448" name="Line 1098">
            <a:extLst>
              <a:ext uri="{FF2B5EF4-FFF2-40B4-BE49-F238E27FC236}">
                <a16:creationId xmlns:a16="http://schemas.microsoft.com/office/drawing/2014/main" id="{715AAAB6-7EB7-4F20-9B93-6D657237ED6B}"/>
              </a:ext>
            </a:extLst>
          </p:cNvPr>
          <p:cNvSpPr>
            <a:spLocks noChangeShapeType="1"/>
          </p:cNvSpPr>
          <p:nvPr/>
        </p:nvSpPr>
        <p:spPr bwMode="auto">
          <a:xfrm>
            <a:off x="433440" y="1625997"/>
            <a:ext cx="10510930" cy="0"/>
          </a:xfrm>
          <a:prstGeom prst="line">
            <a:avLst/>
          </a:prstGeom>
          <a:noFill/>
          <a:ln w="38100" cmpd="dbl">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3982"/>
          </a:p>
        </p:txBody>
      </p:sp>
      <p:sp>
        <p:nvSpPr>
          <p:cNvPr id="61449" name="Rectangle 1099">
            <a:extLst>
              <a:ext uri="{FF2B5EF4-FFF2-40B4-BE49-F238E27FC236}">
                <a16:creationId xmlns:a16="http://schemas.microsoft.com/office/drawing/2014/main" id="{7A02350C-8FC9-4F90-BE44-BC17C3E3B13E}"/>
              </a:ext>
            </a:extLst>
          </p:cNvPr>
          <p:cNvSpPr>
            <a:spLocks noChangeArrowheads="1"/>
          </p:cNvSpPr>
          <p:nvPr/>
        </p:nvSpPr>
        <p:spPr bwMode="auto">
          <a:xfrm>
            <a:off x="541801" y="759117"/>
            <a:ext cx="6878610" cy="66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3697">
                <a:solidFill>
                  <a:srgbClr val="00FF00"/>
                </a:solidFill>
                <a:latin typeface="Arial Black" panose="020B0A04020102020204" pitchFamily="34" charset="0"/>
                <a:cs typeface="Times New Roman" panose="02020603050405020304" pitchFamily="18" charset="0"/>
              </a:rPr>
              <a:t>PUNTURE DI INSETTI</a:t>
            </a:r>
            <a:endParaRPr lang="it-IT" altLang="it-IT" sz="3697">
              <a:solidFill>
                <a:srgbClr val="00FF00"/>
              </a:solidFill>
              <a:latin typeface="Arial Black" panose="020B0A04020102020204" pitchFamily="34" charset="0"/>
            </a:endParaRPr>
          </a:p>
        </p:txBody>
      </p:sp>
      <p:grpSp>
        <p:nvGrpSpPr>
          <p:cNvPr id="61450" name="Group 1097">
            <a:extLst>
              <a:ext uri="{FF2B5EF4-FFF2-40B4-BE49-F238E27FC236}">
                <a16:creationId xmlns:a16="http://schemas.microsoft.com/office/drawing/2014/main" id="{ACB456C0-A772-457E-B6A5-42FED64A0A12}"/>
              </a:ext>
            </a:extLst>
          </p:cNvPr>
          <p:cNvGrpSpPr>
            <a:grpSpLocks/>
          </p:cNvGrpSpPr>
          <p:nvPr/>
        </p:nvGrpSpPr>
        <p:grpSpPr bwMode="auto">
          <a:xfrm>
            <a:off x="10185850" y="325676"/>
            <a:ext cx="1973057" cy="2054327"/>
            <a:chOff x="4512" y="192"/>
            <a:chExt cx="874" cy="910"/>
          </a:xfrm>
        </p:grpSpPr>
        <p:sp>
          <p:nvSpPr>
            <p:cNvPr id="61457" name="Freeform 1080">
              <a:extLst>
                <a:ext uri="{FF2B5EF4-FFF2-40B4-BE49-F238E27FC236}">
                  <a16:creationId xmlns:a16="http://schemas.microsoft.com/office/drawing/2014/main" id="{ABC3A4CF-F418-44A5-B8F6-C57B7A4593AC}"/>
                </a:ext>
              </a:extLst>
            </p:cNvPr>
            <p:cNvSpPr>
              <a:spLocks/>
            </p:cNvSpPr>
            <p:nvPr/>
          </p:nvSpPr>
          <p:spPr bwMode="auto">
            <a:xfrm>
              <a:off x="4512" y="192"/>
              <a:ext cx="874" cy="910"/>
            </a:xfrm>
            <a:custGeom>
              <a:avLst/>
              <a:gdLst>
                <a:gd name="T0" fmla="*/ 803 w 2946"/>
                <a:gd name="T1" fmla="*/ 417 h 3068"/>
                <a:gd name="T2" fmla="*/ 812 w 2946"/>
                <a:gd name="T3" fmla="*/ 392 h 3068"/>
                <a:gd name="T4" fmla="*/ 838 w 2946"/>
                <a:gd name="T5" fmla="*/ 356 h 3068"/>
                <a:gd name="T6" fmla="*/ 833 w 2946"/>
                <a:gd name="T7" fmla="*/ 294 h 3068"/>
                <a:gd name="T8" fmla="*/ 770 w 2946"/>
                <a:gd name="T9" fmla="*/ 209 h 3068"/>
                <a:gd name="T10" fmla="*/ 786 w 2946"/>
                <a:gd name="T11" fmla="*/ 180 h 3068"/>
                <a:gd name="T12" fmla="*/ 763 w 2946"/>
                <a:gd name="T13" fmla="*/ 69 h 3068"/>
                <a:gd name="T14" fmla="*/ 675 w 2946"/>
                <a:gd name="T15" fmla="*/ 9 h 3068"/>
                <a:gd name="T16" fmla="*/ 535 w 2946"/>
                <a:gd name="T17" fmla="*/ 10 h 3068"/>
                <a:gd name="T18" fmla="*/ 340 w 2946"/>
                <a:gd name="T19" fmla="*/ 148 h 3068"/>
                <a:gd name="T20" fmla="*/ 252 w 2946"/>
                <a:gd name="T21" fmla="*/ 355 h 3068"/>
                <a:gd name="T22" fmla="*/ 235 w 2946"/>
                <a:gd name="T23" fmla="*/ 423 h 3068"/>
                <a:gd name="T24" fmla="*/ 175 w 2946"/>
                <a:gd name="T25" fmla="*/ 439 h 3068"/>
                <a:gd name="T26" fmla="*/ 129 w 2946"/>
                <a:gd name="T27" fmla="*/ 488 h 3068"/>
                <a:gd name="T28" fmla="*/ 106 w 2946"/>
                <a:gd name="T29" fmla="*/ 508 h 3068"/>
                <a:gd name="T30" fmla="*/ 90 w 2946"/>
                <a:gd name="T31" fmla="*/ 498 h 3068"/>
                <a:gd name="T32" fmla="*/ 90 w 2946"/>
                <a:gd name="T33" fmla="*/ 471 h 3068"/>
                <a:gd name="T34" fmla="*/ 99 w 2946"/>
                <a:gd name="T35" fmla="*/ 451 h 3068"/>
                <a:gd name="T36" fmla="*/ 80 w 2946"/>
                <a:gd name="T37" fmla="*/ 435 h 3068"/>
                <a:gd name="T38" fmla="*/ 61 w 2946"/>
                <a:gd name="T39" fmla="*/ 451 h 3068"/>
                <a:gd name="T40" fmla="*/ 72 w 2946"/>
                <a:gd name="T41" fmla="*/ 471 h 3068"/>
                <a:gd name="T42" fmla="*/ 81 w 2946"/>
                <a:gd name="T43" fmla="*/ 504 h 3068"/>
                <a:gd name="T44" fmla="*/ 63 w 2946"/>
                <a:gd name="T45" fmla="*/ 508 h 3068"/>
                <a:gd name="T46" fmla="*/ 47 w 2946"/>
                <a:gd name="T47" fmla="*/ 469 h 3068"/>
                <a:gd name="T48" fmla="*/ 33 w 2946"/>
                <a:gd name="T49" fmla="*/ 449 h 3068"/>
                <a:gd name="T50" fmla="*/ 38 w 2946"/>
                <a:gd name="T51" fmla="*/ 427 h 3068"/>
                <a:gd name="T52" fmla="*/ 19 w 2946"/>
                <a:gd name="T53" fmla="*/ 411 h 3068"/>
                <a:gd name="T54" fmla="*/ 1 w 2946"/>
                <a:gd name="T55" fmla="*/ 427 h 3068"/>
                <a:gd name="T56" fmla="*/ 12 w 2946"/>
                <a:gd name="T57" fmla="*/ 448 h 3068"/>
                <a:gd name="T58" fmla="*/ 30 w 2946"/>
                <a:gd name="T59" fmla="*/ 451 h 3068"/>
                <a:gd name="T60" fmla="*/ 50 w 2946"/>
                <a:gd name="T61" fmla="*/ 493 h 3068"/>
                <a:gd name="T62" fmla="*/ 39 w 2946"/>
                <a:gd name="T63" fmla="*/ 524 h 3068"/>
                <a:gd name="T64" fmla="*/ 28 w 2946"/>
                <a:gd name="T65" fmla="*/ 566 h 3068"/>
                <a:gd name="T66" fmla="*/ 46 w 2946"/>
                <a:gd name="T67" fmla="*/ 595 h 3068"/>
                <a:gd name="T68" fmla="*/ 84 w 2946"/>
                <a:gd name="T69" fmla="*/ 608 h 3068"/>
                <a:gd name="T70" fmla="*/ 124 w 2946"/>
                <a:gd name="T71" fmla="*/ 593 h 3068"/>
                <a:gd name="T72" fmla="*/ 144 w 2946"/>
                <a:gd name="T73" fmla="*/ 614 h 3068"/>
                <a:gd name="T74" fmla="*/ 180 w 2946"/>
                <a:gd name="T75" fmla="*/ 643 h 3068"/>
                <a:gd name="T76" fmla="*/ 187 w 2946"/>
                <a:gd name="T77" fmla="*/ 677 h 3068"/>
                <a:gd name="T78" fmla="*/ 182 w 2946"/>
                <a:gd name="T79" fmla="*/ 734 h 3068"/>
                <a:gd name="T80" fmla="*/ 210 w 2946"/>
                <a:gd name="T81" fmla="*/ 829 h 3068"/>
                <a:gd name="T82" fmla="*/ 214 w 2946"/>
                <a:gd name="T83" fmla="*/ 683 h 3068"/>
                <a:gd name="T84" fmla="*/ 252 w 2946"/>
                <a:gd name="T85" fmla="*/ 653 h 3068"/>
                <a:gd name="T86" fmla="*/ 277 w 2946"/>
                <a:gd name="T87" fmla="*/ 669 h 3068"/>
                <a:gd name="T88" fmla="*/ 258 w 2946"/>
                <a:gd name="T89" fmla="*/ 750 h 3068"/>
                <a:gd name="T90" fmla="*/ 293 w 2946"/>
                <a:gd name="T91" fmla="*/ 834 h 3068"/>
                <a:gd name="T92" fmla="*/ 330 w 2946"/>
                <a:gd name="T93" fmla="*/ 907 h 3068"/>
                <a:gd name="T94" fmla="*/ 290 w 2946"/>
                <a:gd name="T95" fmla="*/ 780 h 3068"/>
                <a:gd name="T96" fmla="*/ 300 w 2946"/>
                <a:gd name="T97" fmla="*/ 688 h 3068"/>
                <a:gd name="T98" fmla="*/ 362 w 2946"/>
                <a:gd name="T99" fmla="*/ 688 h 3068"/>
                <a:gd name="T100" fmla="*/ 349 w 2946"/>
                <a:gd name="T101" fmla="*/ 618 h 3068"/>
                <a:gd name="T102" fmla="*/ 358 w 2946"/>
                <a:gd name="T103" fmla="*/ 625 h 3068"/>
                <a:gd name="T104" fmla="*/ 405 w 2946"/>
                <a:gd name="T105" fmla="*/ 669 h 3068"/>
                <a:gd name="T106" fmla="*/ 502 w 2946"/>
                <a:gd name="T107" fmla="*/ 712 h 3068"/>
                <a:gd name="T108" fmla="*/ 618 w 2946"/>
                <a:gd name="T109" fmla="*/ 723 h 3068"/>
                <a:gd name="T110" fmla="*/ 730 w 2946"/>
                <a:gd name="T111" fmla="*/ 703 h 3068"/>
                <a:gd name="T112" fmla="*/ 818 w 2946"/>
                <a:gd name="T113" fmla="*/ 652 h 3068"/>
                <a:gd name="T114" fmla="*/ 871 w 2946"/>
                <a:gd name="T115" fmla="*/ 567 h 3068"/>
                <a:gd name="T116" fmla="*/ 856 w 2946"/>
                <a:gd name="T117" fmla="*/ 474 h 306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46" h="3068">
                  <a:moveTo>
                    <a:pt x="2790" y="1475"/>
                  </a:moveTo>
                  <a:lnTo>
                    <a:pt x="2778" y="1463"/>
                  </a:lnTo>
                  <a:lnTo>
                    <a:pt x="2764" y="1451"/>
                  </a:lnTo>
                  <a:lnTo>
                    <a:pt x="2750" y="1438"/>
                  </a:lnTo>
                  <a:lnTo>
                    <a:pt x="2736" y="1427"/>
                  </a:lnTo>
                  <a:lnTo>
                    <a:pt x="2720" y="1416"/>
                  </a:lnTo>
                  <a:lnTo>
                    <a:pt x="2706" y="1405"/>
                  </a:lnTo>
                  <a:lnTo>
                    <a:pt x="2691" y="1394"/>
                  </a:lnTo>
                  <a:lnTo>
                    <a:pt x="2675" y="1384"/>
                  </a:lnTo>
                  <a:lnTo>
                    <a:pt x="2689" y="1371"/>
                  </a:lnTo>
                  <a:lnTo>
                    <a:pt x="2702" y="1359"/>
                  </a:lnTo>
                  <a:lnTo>
                    <a:pt x="2714" y="1348"/>
                  </a:lnTo>
                  <a:lnTo>
                    <a:pt x="2727" y="1335"/>
                  </a:lnTo>
                  <a:lnTo>
                    <a:pt x="2737" y="1323"/>
                  </a:lnTo>
                  <a:lnTo>
                    <a:pt x="2748" y="1312"/>
                  </a:lnTo>
                  <a:lnTo>
                    <a:pt x="2758" y="1301"/>
                  </a:lnTo>
                  <a:lnTo>
                    <a:pt x="2767" y="1290"/>
                  </a:lnTo>
                  <a:lnTo>
                    <a:pt x="2786" y="1267"/>
                  </a:lnTo>
                  <a:lnTo>
                    <a:pt x="2801" y="1243"/>
                  </a:lnTo>
                  <a:lnTo>
                    <a:pt x="2814" y="1222"/>
                  </a:lnTo>
                  <a:lnTo>
                    <a:pt x="2825" y="1201"/>
                  </a:lnTo>
                  <a:lnTo>
                    <a:pt x="2832" y="1181"/>
                  </a:lnTo>
                  <a:lnTo>
                    <a:pt x="2837" y="1161"/>
                  </a:lnTo>
                  <a:lnTo>
                    <a:pt x="2839" y="1142"/>
                  </a:lnTo>
                  <a:lnTo>
                    <a:pt x="2839" y="1125"/>
                  </a:lnTo>
                  <a:lnTo>
                    <a:pt x="2834" y="1089"/>
                  </a:lnTo>
                  <a:lnTo>
                    <a:pt x="2825" y="1044"/>
                  </a:lnTo>
                  <a:lnTo>
                    <a:pt x="2809" y="991"/>
                  </a:lnTo>
                  <a:lnTo>
                    <a:pt x="2787" y="935"/>
                  </a:lnTo>
                  <a:lnTo>
                    <a:pt x="2758" y="876"/>
                  </a:lnTo>
                  <a:lnTo>
                    <a:pt x="2719" y="817"/>
                  </a:lnTo>
                  <a:lnTo>
                    <a:pt x="2667" y="761"/>
                  </a:lnTo>
                  <a:lnTo>
                    <a:pt x="2605" y="710"/>
                  </a:lnTo>
                  <a:lnTo>
                    <a:pt x="2601" y="706"/>
                  </a:lnTo>
                  <a:lnTo>
                    <a:pt x="2596" y="705"/>
                  </a:lnTo>
                  <a:lnTo>
                    <a:pt x="2591" y="702"/>
                  </a:lnTo>
                  <a:lnTo>
                    <a:pt x="2588" y="700"/>
                  </a:lnTo>
                  <a:lnTo>
                    <a:pt x="2597" y="688"/>
                  </a:lnTo>
                  <a:lnTo>
                    <a:pt x="2607" y="675"/>
                  </a:lnTo>
                  <a:lnTo>
                    <a:pt x="2616" y="664"/>
                  </a:lnTo>
                  <a:lnTo>
                    <a:pt x="2624" y="653"/>
                  </a:lnTo>
                  <a:lnTo>
                    <a:pt x="2649" y="608"/>
                  </a:lnTo>
                  <a:lnTo>
                    <a:pt x="2666" y="559"/>
                  </a:lnTo>
                  <a:lnTo>
                    <a:pt x="2672" y="507"/>
                  </a:lnTo>
                  <a:lnTo>
                    <a:pt x="2671" y="451"/>
                  </a:lnTo>
                  <a:lnTo>
                    <a:pt x="2658" y="397"/>
                  </a:lnTo>
                  <a:lnTo>
                    <a:pt x="2638" y="341"/>
                  </a:lnTo>
                  <a:lnTo>
                    <a:pt x="2610" y="285"/>
                  </a:lnTo>
                  <a:lnTo>
                    <a:pt x="2572" y="232"/>
                  </a:lnTo>
                  <a:lnTo>
                    <a:pt x="2541" y="196"/>
                  </a:lnTo>
                  <a:lnTo>
                    <a:pt x="2507" y="162"/>
                  </a:lnTo>
                  <a:lnTo>
                    <a:pt x="2468" y="130"/>
                  </a:lnTo>
                  <a:lnTo>
                    <a:pt x="2426" y="101"/>
                  </a:lnTo>
                  <a:lnTo>
                    <a:pt x="2380" y="74"/>
                  </a:lnTo>
                  <a:lnTo>
                    <a:pt x="2330" y="53"/>
                  </a:lnTo>
                  <a:lnTo>
                    <a:pt x="2275" y="32"/>
                  </a:lnTo>
                  <a:lnTo>
                    <a:pt x="2219" y="17"/>
                  </a:lnTo>
                  <a:lnTo>
                    <a:pt x="2159" y="6"/>
                  </a:lnTo>
                  <a:lnTo>
                    <a:pt x="2093" y="0"/>
                  </a:lnTo>
                  <a:lnTo>
                    <a:pt x="2026" y="0"/>
                  </a:lnTo>
                  <a:lnTo>
                    <a:pt x="1955" y="4"/>
                  </a:lnTo>
                  <a:lnTo>
                    <a:pt x="1882" y="15"/>
                  </a:lnTo>
                  <a:lnTo>
                    <a:pt x="1804" y="34"/>
                  </a:lnTo>
                  <a:lnTo>
                    <a:pt x="1724" y="59"/>
                  </a:lnTo>
                  <a:lnTo>
                    <a:pt x="1640" y="90"/>
                  </a:lnTo>
                  <a:lnTo>
                    <a:pt x="1519" y="151"/>
                  </a:lnTo>
                  <a:lnTo>
                    <a:pt x="1408" y="224"/>
                  </a:lnTo>
                  <a:lnTo>
                    <a:pt x="1310" y="308"/>
                  </a:lnTo>
                  <a:lnTo>
                    <a:pt x="1225" y="400"/>
                  </a:lnTo>
                  <a:lnTo>
                    <a:pt x="1147" y="499"/>
                  </a:lnTo>
                  <a:lnTo>
                    <a:pt x="1082" y="602"/>
                  </a:lnTo>
                  <a:lnTo>
                    <a:pt x="1024" y="706"/>
                  </a:lnTo>
                  <a:lnTo>
                    <a:pt x="974" y="812"/>
                  </a:lnTo>
                  <a:lnTo>
                    <a:pt x="934" y="917"/>
                  </a:lnTo>
                  <a:lnTo>
                    <a:pt x="900" y="1016"/>
                  </a:lnTo>
                  <a:lnTo>
                    <a:pt x="872" y="1111"/>
                  </a:lnTo>
                  <a:lnTo>
                    <a:pt x="851" y="1198"/>
                  </a:lnTo>
                  <a:lnTo>
                    <a:pt x="834" y="1276"/>
                  </a:lnTo>
                  <a:lnTo>
                    <a:pt x="823" y="1342"/>
                  </a:lnTo>
                  <a:lnTo>
                    <a:pt x="815" y="1393"/>
                  </a:lnTo>
                  <a:lnTo>
                    <a:pt x="811" y="1429"/>
                  </a:lnTo>
                  <a:lnTo>
                    <a:pt x="805" y="1427"/>
                  </a:lnTo>
                  <a:lnTo>
                    <a:pt x="798" y="1427"/>
                  </a:lnTo>
                  <a:lnTo>
                    <a:pt x="792" y="1426"/>
                  </a:lnTo>
                  <a:lnTo>
                    <a:pt x="786" y="1426"/>
                  </a:lnTo>
                  <a:lnTo>
                    <a:pt x="752" y="1427"/>
                  </a:lnTo>
                  <a:lnTo>
                    <a:pt x="717" y="1432"/>
                  </a:lnTo>
                  <a:lnTo>
                    <a:pt x="683" y="1440"/>
                  </a:lnTo>
                  <a:lnTo>
                    <a:pt x="652" y="1449"/>
                  </a:lnTo>
                  <a:lnTo>
                    <a:pt x="621" y="1463"/>
                  </a:lnTo>
                  <a:lnTo>
                    <a:pt x="591" y="1479"/>
                  </a:lnTo>
                  <a:lnTo>
                    <a:pt x="563" y="1496"/>
                  </a:lnTo>
                  <a:lnTo>
                    <a:pt x="537" y="1516"/>
                  </a:lnTo>
                  <a:lnTo>
                    <a:pt x="514" y="1538"/>
                  </a:lnTo>
                  <a:lnTo>
                    <a:pt x="490" y="1563"/>
                  </a:lnTo>
                  <a:lnTo>
                    <a:pt x="470" y="1588"/>
                  </a:lnTo>
                  <a:lnTo>
                    <a:pt x="451" y="1616"/>
                  </a:lnTo>
                  <a:lnTo>
                    <a:pt x="436" y="1645"/>
                  </a:lnTo>
                  <a:lnTo>
                    <a:pt x="422" y="1675"/>
                  </a:lnTo>
                  <a:lnTo>
                    <a:pt x="411" y="1707"/>
                  </a:lnTo>
                  <a:lnTo>
                    <a:pt x="403" y="1740"/>
                  </a:lnTo>
                  <a:lnTo>
                    <a:pt x="392" y="1732"/>
                  </a:lnTo>
                  <a:lnTo>
                    <a:pt x="381" y="1726"/>
                  </a:lnTo>
                  <a:lnTo>
                    <a:pt x="370" y="1720"/>
                  </a:lnTo>
                  <a:lnTo>
                    <a:pt x="358" y="1714"/>
                  </a:lnTo>
                  <a:lnTo>
                    <a:pt x="345" y="1711"/>
                  </a:lnTo>
                  <a:lnTo>
                    <a:pt x="333" y="1706"/>
                  </a:lnTo>
                  <a:lnTo>
                    <a:pt x="321" y="1703"/>
                  </a:lnTo>
                  <a:lnTo>
                    <a:pt x="307" y="1701"/>
                  </a:lnTo>
                  <a:lnTo>
                    <a:pt x="305" y="1693"/>
                  </a:lnTo>
                  <a:lnTo>
                    <a:pt x="305" y="1686"/>
                  </a:lnTo>
                  <a:lnTo>
                    <a:pt x="303" y="1679"/>
                  </a:lnTo>
                  <a:lnTo>
                    <a:pt x="302" y="1672"/>
                  </a:lnTo>
                  <a:lnTo>
                    <a:pt x="297" y="1648"/>
                  </a:lnTo>
                  <a:lnTo>
                    <a:pt x="291" y="1626"/>
                  </a:lnTo>
                  <a:lnTo>
                    <a:pt x="285" y="1609"/>
                  </a:lnTo>
                  <a:lnTo>
                    <a:pt x="279" y="1594"/>
                  </a:lnTo>
                  <a:lnTo>
                    <a:pt x="291" y="1592"/>
                  </a:lnTo>
                  <a:lnTo>
                    <a:pt x="302" y="1588"/>
                  </a:lnTo>
                  <a:lnTo>
                    <a:pt x="311" y="1581"/>
                  </a:lnTo>
                  <a:lnTo>
                    <a:pt x="319" y="1574"/>
                  </a:lnTo>
                  <a:lnTo>
                    <a:pt x="327" y="1564"/>
                  </a:lnTo>
                  <a:lnTo>
                    <a:pt x="331" y="1555"/>
                  </a:lnTo>
                  <a:lnTo>
                    <a:pt x="335" y="1544"/>
                  </a:lnTo>
                  <a:lnTo>
                    <a:pt x="336" y="1531"/>
                  </a:lnTo>
                  <a:lnTo>
                    <a:pt x="335" y="1519"/>
                  </a:lnTo>
                  <a:lnTo>
                    <a:pt x="331" y="1507"/>
                  </a:lnTo>
                  <a:lnTo>
                    <a:pt x="325" y="1496"/>
                  </a:lnTo>
                  <a:lnTo>
                    <a:pt x="317" y="1485"/>
                  </a:lnTo>
                  <a:lnTo>
                    <a:pt x="307" y="1477"/>
                  </a:lnTo>
                  <a:lnTo>
                    <a:pt x="296" y="1471"/>
                  </a:lnTo>
                  <a:lnTo>
                    <a:pt x="283" y="1468"/>
                  </a:lnTo>
                  <a:lnTo>
                    <a:pt x="271" y="1466"/>
                  </a:lnTo>
                  <a:lnTo>
                    <a:pt x="258" y="1468"/>
                  </a:lnTo>
                  <a:lnTo>
                    <a:pt x="246" y="1471"/>
                  </a:lnTo>
                  <a:lnTo>
                    <a:pt x="235" y="1477"/>
                  </a:lnTo>
                  <a:lnTo>
                    <a:pt x="224" y="1485"/>
                  </a:lnTo>
                  <a:lnTo>
                    <a:pt x="216" y="1496"/>
                  </a:lnTo>
                  <a:lnTo>
                    <a:pt x="210" y="1507"/>
                  </a:lnTo>
                  <a:lnTo>
                    <a:pt x="207" y="1519"/>
                  </a:lnTo>
                  <a:lnTo>
                    <a:pt x="205" y="1531"/>
                  </a:lnTo>
                  <a:lnTo>
                    <a:pt x="207" y="1544"/>
                  </a:lnTo>
                  <a:lnTo>
                    <a:pt x="210" y="1556"/>
                  </a:lnTo>
                  <a:lnTo>
                    <a:pt x="216" y="1566"/>
                  </a:lnTo>
                  <a:lnTo>
                    <a:pt x="224" y="1575"/>
                  </a:lnTo>
                  <a:lnTo>
                    <a:pt x="233" y="1583"/>
                  </a:lnTo>
                  <a:lnTo>
                    <a:pt x="244" y="1589"/>
                  </a:lnTo>
                  <a:lnTo>
                    <a:pt x="257" y="1594"/>
                  </a:lnTo>
                  <a:lnTo>
                    <a:pt x="269" y="1595"/>
                  </a:lnTo>
                  <a:lnTo>
                    <a:pt x="272" y="1617"/>
                  </a:lnTo>
                  <a:lnTo>
                    <a:pt x="275" y="1642"/>
                  </a:lnTo>
                  <a:lnTo>
                    <a:pt x="279" y="1670"/>
                  </a:lnTo>
                  <a:lnTo>
                    <a:pt x="282" y="1700"/>
                  </a:lnTo>
                  <a:lnTo>
                    <a:pt x="272" y="1700"/>
                  </a:lnTo>
                  <a:lnTo>
                    <a:pt x="265" y="1701"/>
                  </a:lnTo>
                  <a:lnTo>
                    <a:pt x="255" y="1701"/>
                  </a:lnTo>
                  <a:lnTo>
                    <a:pt x="247" y="1703"/>
                  </a:lnTo>
                  <a:lnTo>
                    <a:pt x="238" y="1704"/>
                  </a:lnTo>
                  <a:lnTo>
                    <a:pt x="230" y="1707"/>
                  </a:lnTo>
                  <a:lnTo>
                    <a:pt x="221" y="1709"/>
                  </a:lnTo>
                  <a:lnTo>
                    <a:pt x="213" y="1712"/>
                  </a:lnTo>
                  <a:lnTo>
                    <a:pt x="207" y="1693"/>
                  </a:lnTo>
                  <a:lnTo>
                    <a:pt x="201" y="1675"/>
                  </a:lnTo>
                  <a:lnTo>
                    <a:pt x="193" y="1654"/>
                  </a:lnTo>
                  <a:lnTo>
                    <a:pt x="185" y="1636"/>
                  </a:lnTo>
                  <a:lnTo>
                    <a:pt x="177" y="1616"/>
                  </a:lnTo>
                  <a:lnTo>
                    <a:pt x="168" y="1598"/>
                  </a:lnTo>
                  <a:lnTo>
                    <a:pt x="160" y="1581"/>
                  </a:lnTo>
                  <a:lnTo>
                    <a:pt x="151" y="1566"/>
                  </a:lnTo>
                  <a:lnTo>
                    <a:pt x="145" y="1555"/>
                  </a:lnTo>
                  <a:lnTo>
                    <a:pt x="137" y="1545"/>
                  </a:lnTo>
                  <a:lnTo>
                    <a:pt x="131" y="1536"/>
                  </a:lnTo>
                  <a:lnTo>
                    <a:pt x="125" y="1528"/>
                  </a:lnTo>
                  <a:lnTo>
                    <a:pt x="118" y="1521"/>
                  </a:lnTo>
                  <a:lnTo>
                    <a:pt x="112" y="1514"/>
                  </a:lnTo>
                  <a:lnTo>
                    <a:pt x="106" y="1508"/>
                  </a:lnTo>
                  <a:lnTo>
                    <a:pt x="101" y="1502"/>
                  </a:lnTo>
                  <a:lnTo>
                    <a:pt x="112" y="1493"/>
                  </a:lnTo>
                  <a:lnTo>
                    <a:pt x="121" y="1480"/>
                  </a:lnTo>
                  <a:lnTo>
                    <a:pt x="128" y="1466"/>
                  </a:lnTo>
                  <a:lnTo>
                    <a:pt x="129" y="1451"/>
                  </a:lnTo>
                  <a:lnTo>
                    <a:pt x="128" y="1438"/>
                  </a:lnTo>
                  <a:lnTo>
                    <a:pt x="125" y="1426"/>
                  </a:lnTo>
                  <a:lnTo>
                    <a:pt x="118" y="1415"/>
                  </a:lnTo>
                  <a:lnTo>
                    <a:pt x="110" y="1404"/>
                  </a:lnTo>
                  <a:lnTo>
                    <a:pt x="101" y="1396"/>
                  </a:lnTo>
                  <a:lnTo>
                    <a:pt x="90" y="1390"/>
                  </a:lnTo>
                  <a:lnTo>
                    <a:pt x="78" y="1387"/>
                  </a:lnTo>
                  <a:lnTo>
                    <a:pt x="65" y="1385"/>
                  </a:lnTo>
                  <a:lnTo>
                    <a:pt x="51" y="1387"/>
                  </a:lnTo>
                  <a:lnTo>
                    <a:pt x="39" y="1390"/>
                  </a:lnTo>
                  <a:lnTo>
                    <a:pt x="28" y="1396"/>
                  </a:lnTo>
                  <a:lnTo>
                    <a:pt x="19" y="1404"/>
                  </a:lnTo>
                  <a:lnTo>
                    <a:pt x="11" y="1415"/>
                  </a:lnTo>
                  <a:lnTo>
                    <a:pt x="5" y="1426"/>
                  </a:lnTo>
                  <a:lnTo>
                    <a:pt x="2" y="1438"/>
                  </a:lnTo>
                  <a:lnTo>
                    <a:pt x="0" y="1451"/>
                  </a:lnTo>
                  <a:lnTo>
                    <a:pt x="2" y="1463"/>
                  </a:lnTo>
                  <a:lnTo>
                    <a:pt x="5" y="1475"/>
                  </a:lnTo>
                  <a:lnTo>
                    <a:pt x="11" y="1486"/>
                  </a:lnTo>
                  <a:lnTo>
                    <a:pt x="19" y="1497"/>
                  </a:lnTo>
                  <a:lnTo>
                    <a:pt x="28" y="1505"/>
                  </a:lnTo>
                  <a:lnTo>
                    <a:pt x="39" y="1511"/>
                  </a:lnTo>
                  <a:lnTo>
                    <a:pt x="51" y="1514"/>
                  </a:lnTo>
                  <a:lnTo>
                    <a:pt x="65" y="1516"/>
                  </a:lnTo>
                  <a:lnTo>
                    <a:pt x="73" y="1516"/>
                  </a:lnTo>
                  <a:lnTo>
                    <a:pt x="79" y="1514"/>
                  </a:lnTo>
                  <a:lnTo>
                    <a:pt x="87" y="1511"/>
                  </a:lnTo>
                  <a:lnTo>
                    <a:pt x="93" y="1508"/>
                  </a:lnTo>
                  <a:lnTo>
                    <a:pt x="101" y="1522"/>
                  </a:lnTo>
                  <a:lnTo>
                    <a:pt x="110" y="1539"/>
                  </a:lnTo>
                  <a:lnTo>
                    <a:pt x="121" y="1556"/>
                  </a:lnTo>
                  <a:lnTo>
                    <a:pt x="131" y="1577"/>
                  </a:lnTo>
                  <a:lnTo>
                    <a:pt x="142" y="1597"/>
                  </a:lnTo>
                  <a:lnTo>
                    <a:pt x="151" y="1619"/>
                  </a:lnTo>
                  <a:lnTo>
                    <a:pt x="160" y="1640"/>
                  </a:lnTo>
                  <a:lnTo>
                    <a:pt x="168" y="1662"/>
                  </a:lnTo>
                  <a:lnTo>
                    <a:pt x="174" y="1681"/>
                  </a:lnTo>
                  <a:lnTo>
                    <a:pt x="179" y="1696"/>
                  </a:lnTo>
                  <a:lnTo>
                    <a:pt x="184" y="1711"/>
                  </a:lnTo>
                  <a:lnTo>
                    <a:pt x="188" y="1723"/>
                  </a:lnTo>
                  <a:lnTo>
                    <a:pt x="168" y="1735"/>
                  </a:lnTo>
                  <a:lnTo>
                    <a:pt x="149" y="1751"/>
                  </a:lnTo>
                  <a:lnTo>
                    <a:pt x="132" y="1768"/>
                  </a:lnTo>
                  <a:lnTo>
                    <a:pt x="118" y="1787"/>
                  </a:lnTo>
                  <a:lnTo>
                    <a:pt x="106" y="1807"/>
                  </a:lnTo>
                  <a:lnTo>
                    <a:pt x="98" y="1829"/>
                  </a:lnTo>
                  <a:lnTo>
                    <a:pt x="92" y="1852"/>
                  </a:lnTo>
                  <a:lnTo>
                    <a:pt x="90" y="1876"/>
                  </a:lnTo>
                  <a:lnTo>
                    <a:pt x="92" y="1891"/>
                  </a:lnTo>
                  <a:lnTo>
                    <a:pt x="93" y="1908"/>
                  </a:lnTo>
                  <a:lnTo>
                    <a:pt x="98" y="1924"/>
                  </a:lnTo>
                  <a:lnTo>
                    <a:pt x="104" y="1939"/>
                  </a:lnTo>
                  <a:lnTo>
                    <a:pt x="110" y="1953"/>
                  </a:lnTo>
                  <a:lnTo>
                    <a:pt x="120" y="1967"/>
                  </a:lnTo>
                  <a:lnTo>
                    <a:pt x="131" y="1981"/>
                  </a:lnTo>
                  <a:lnTo>
                    <a:pt x="142" y="1994"/>
                  </a:lnTo>
                  <a:lnTo>
                    <a:pt x="156" y="2006"/>
                  </a:lnTo>
                  <a:lnTo>
                    <a:pt x="171" y="2017"/>
                  </a:lnTo>
                  <a:lnTo>
                    <a:pt x="188" y="2028"/>
                  </a:lnTo>
                  <a:lnTo>
                    <a:pt x="205" y="2036"/>
                  </a:lnTo>
                  <a:lnTo>
                    <a:pt x="224" y="2042"/>
                  </a:lnTo>
                  <a:lnTo>
                    <a:pt x="243" y="2047"/>
                  </a:lnTo>
                  <a:lnTo>
                    <a:pt x="263" y="2050"/>
                  </a:lnTo>
                  <a:lnTo>
                    <a:pt x="283" y="2051"/>
                  </a:lnTo>
                  <a:lnTo>
                    <a:pt x="305" y="2050"/>
                  </a:lnTo>
                  <a:lnTo>
                    <a:pt x="325" y="2047"/>
                  </a:lnTo>
                  <a:lnTo>
                    <a:pt x="347" y="2041"/>
                  </a:lnTo>
                  <a:lnTo>
                    <a:pt x="366" y="2033"/>
                  </a:lnTo>
                  <a:lnTo>
                    <a:pt x="384" y="2023"/>
                  </a:lnTo>
                  <a:lnTo>
                    <a:pt x="403" y="2011"/>
                  </a:lnTo>
                  <a:lnTo>
                    <a:pt x="419" y="1999"/>
                  </a:lnTo>
                  <a:lnTo>
                    <a:pt x="433" y="1983"/>
                  </a:lnTo>
                  <a:lnTo>
                    <a:pt x="440" y="1999"/>
                  </a:lnTo>
                  <a:lnTo>
                    <a:pt x="448" y="2013"/>
                  </a:lnTo>
                  <a:lnTo>
                    <a:pt x="458" y="2028"/>
                  </a:lnTo>
                  <a:lnTo>
                    <a:pt x="467" y="2042"/>
                  </a:lnTo>
                  <a:lnTo>
                    <a:pt x="476" y="2056"/>
                  </a:lnTo>
                  <a:lnTo>
                    <a:pt x="487" y="2070"/>
                  </a:lnTo>
                  <a:lnTo>
                    <a:pt x="498" y="2083"/>
                  </a:lnTo>
                  <a:lnTo>
                    <a:pt x="510" y="2095"/>
                  </a:lnTo>
                  <a:lnTo>
                    <a:pt x="529" y="2112"/>
                  </a:lnTo>
                  <a:lnTo>
                    <a:pt x="548" y="2128"/>
                  </a:lnTo>
                  <a:lnTo>
                    <a:pt x="566" y="2142"/>
                  </a:lnTo>
                  <a:lnTo>
                    <a:pt x="587" y="2154"/>
                  </a:lnTo>
                  <a:lnTo>
                    <a:pt x="608" y="2167"/>
                  </a:lnTo>
                  <a:lnTo>
                    <a:pt x="630" y="2176"/>
                  </a:lnTo>
                  <a:lnTo>
                    <a:pt x="652" y="2185"/>
                  </a:lnTo>
                  <a:lnTo>
                    <a:pt x="675" y="2193"/>
                  </a:lnTo>
                  <a:lnTo>
                    <a:pt x="665" y="2215"/>
                  </a:lnTo>
                  <a:lnTo>
                    <a:pt x="654" y="2237"/>
                  </a:lnTo>
                  <a:lnTo>
                    <a:pt x="643" y="2258"/>
                  </a:lnTo>
                  <a:lnTo>
                    <a:pt x="632" y="2282"/>
                  </a:lnTo>
                  <a:lnTo>
                    <a:pt x="623" y="2304"/>
                  </a:lnTo>
                  <a:lnTo>
                    <a:pt x="615" y="2324"/>
                  </a:lnTo>
                  <a:lnTo>
                    <a:pt x="608" y="2343"/>
                  </a:lnTo>
                  <a:lnTo>
                    <a:pt x="604" y="2360"/>
                  </a:lnTo>
                  <a:lnTo>
                    <a:pt x="602" y="2389"/>
                  </a:lnTo>
                  <a:lnTo>
                    <a:pt x="607" y="2430"/>
                  </a:lnTo>
                  <a:lnTo>
                    <a:pt x="615" y="2476"/>
                  </a:lnTo>
                  <a:lnTo>
                    <a:pt x="624" y="2528"/>
                  </a:lnTo>
                  <a:lnTo>
                    <a:pt x="637" y="2581"/>
                  </a:lnTo>
                  <a:lnTo>
                    <a:pt x="649" y="2631"/>
                  </a:lnTo>
                  <a:lnTo>
                    <a:pt x="661" y="2677"/>
                  </a:lnTo>
                  <a:lnTo>
                    <a:pt x="672" y="2715"/>
                  </a:lnTo>
                  <a:lnTo>
                    <a:pt x="728" y="2931"/>
                  </a:lnTo>
                  <a:lnTo>
                    <a:pt x="707" y="2796"/>
                  </a:lnTo>
                  <a:lnTo>
                    <a:pt x="694" y="2618"/>
                  </a:lnTo>
                  <a:lnTo>
                    <a:pt x="691" y="2459"/>
                  </a:lnTo>
                  <a:lnTo>
                    <a:pt x="693" y="2377"/>
                  </a:lnTo>
                  <a:lnTo>
                    <a:pt x="696" y="2364"/>
                  </a:lnTo>
                  <a:lnTo>
                    <a:pt x="703" y="2347"/>
                  </a:lnTo>
                  <a:lnTo>
                    <a:pt x="711" y="2327"/>
                  </a:lnTo>
                  <a:lnTo>
                    <a:pt x="722" y="2304"/>
                  </a:lnTo>
                  <a:lnTo>
                    <a:pt x="735" y="2280"/>
                  </a:lnTo>
                  <a:lnTo>
                    <a:pt x="747" y="2257"/>
                  </a:lnTo>
                  <a:lnTo>
                    <a:pt x="759" y="2232"/>
                  </a:lnTo>
                  <a:lnTo>
                    <a:pt x="772" y="2209"/>
                  </a:lnTo>
                  <a:lnTo>
                    <a:pt x="798" y="2209"/>
                  </a:lnTo>
                  <a:lnTo>
                    <a:pt x="823" y="2207"/>
                  </a:lnTo>
                  <a:lnTo>
                    <a:pt x="850" y="2202"/>
                  </a:lnTo>
                  <a:lnTo>
                    <a:pt x="875" y="2198"/>
                  </a:lnTo>
                  <a:lnTo>
                    <a:pt x="900" y="2192"/>
                  </a:lnTo>
                  <a:lnTo>
                    <a:pt x="923" y="2184"/>
                  </a:lnTo>
                  <a:lnTo>
                    <a:pt x="946" y="2173"/>
                  </a:lnTo>
                  <a:lnTo>
                    <a:pt x="970" y="2162"/>
                  </a:lnTo>
                  <a:lnTo>
                    <a:pt x="952" y="2207"/>
                  </a:lnTo>
                  <a:lnTo>
                    <a:pt x="934" y="2255"/>
                  </a:lnTo>
                  <a:lnTo>
                    <a:pt x="917" y="2305"/>
                  </a:lnTo>
                  <a:lnTo>
                    <a:pt x="901" y="2353"/>
                  </a:lnTo>
                  <a:lnTo>
                    <a:pt x="887" y="2399"/>
                  </a:lnTo>
                  <a:lnTo>
                    <a:pt x="875" y="2441"/>
                  </a:lnTo>
                  <a:lnTo>
                    <a:pt x="868" y="2478"/>
                  </a:lnTo>
                  <a:lnTo>
                    <a:pt x="865" y="2506"/>
                  </a:lnTo>
                  <a:lnTo>
                    <a:pt x="868" y="2528"/>
                  </a:lnTo>
                  <a:lnTo>
                    <a:pt x="876" y="2557"/>
                  </a:lnTo>
                  <a:lnTo>
                    <a:pt x="887" y="2592"/>
                  </a:lnTo>
                  <a:lnTo>
                    <a:pt x="903" y="2631"/>
                  </a:lnTo>
                  <a:lnTo>
                    <a:pt x="921" y="2674"/>
                  </a:lnTo>
                  <a:lnTo>
                    <a:pt x="943" y="2719"/>
                  </a:lnTo>
                  <a:lnTo>
                    <a:pt x="965" y="2766"/>
                  </a:lnTo>
                  <a:lnTo>
                    <a:pt x="988" y="2813"/>
                  </a:lnTo>
                  <a:lnTo>
                    <a:pt x="1012" y="2859"/>
                  </a:lnTo>
                  <a:lnTo>
                    <a:pt x="1033" y="2903"/>
                  </a:lnTo>
                  <a:lnTo>
                    <a:pt x="1055" y="2945"/>
                  </a:lnTo>
                  <a:lnTo>
                    <a:pt x="1075" y="2982"/>
                  </a:lnTo>
                  <a:lnTo>
                    <a:pt x="1091" y="3014"/>
                  </a:lnTo>
                  <a:lnTo>
                    <a:pt x="1105" y="3040"/>
                  </a:lnTo>
                  <a:lnTo>
                    <a:pt x="1114" y="3059"/>
                  </a:lnTo>
                  <a:lnTo>
                    <a:pt x="1119" y="3068"/>
                  </a:lnTo>
                  <a:lnTo>
                    <a:pt x="1047" y="2859"/>
                  </a:lnTo>
                  <a:lnTo>
                    <a:pt x="1036" y="2825"/>
                  </a:lnTo>
                  <a:lnTo>
                    <a:pt x="1022" y="2783"/>
                  </a:lnTo>
                  <a:lnTo>
                    <a:pt x="1008" y="2733"/>
                  </a:lnTo>
                  <a:lnTo>
                    <a:pt x="993" y="2680"/>
                  </a:lnTo>
                  <a:lnTo>
                    <a:pt x="979" y="2629"/>
                  </a:lnTo>
                  <a:lnTo>
                    <a:pt x="968" y="2581"/>
                  </a:lnTo>
                  <a:lnTo>
                    <a:pt x="960" y="2539"/>
                  </a:lnTo>
                  <a:lnTo>
                    <a:pt x="957" y="2506"/>
                  </a:lnTo>
                  <a:lnTo>
                    <a:pt x="962" y="2476"/>
                  </a:lnTo>
                  <a:lnTo>
                    <a:pt x="973" y="2433"/>
                  </a:lnTo>
                  <a:lnTo>
                    <a:pt x="988" y="2380"/>
                  </a:lnTo>
                  <a:lnTo>
                    <a:pt x="1010" y="2319"/>
                  </a:lnTo>
                  <a:lnTo>
                    <a:pt x="1032" y="2255"/>
                  </a:lnTo>
                  <a:lnTo>
                    <a:pt x="1057" y="2192"/>
                  </a:lnTo>
                  <a:lnTo>
                    <a:pt x="1082" y="2131"/>
                  </a:lnTo>
                  <a:lnTo>
                    <a:pt x="1103" y="2076"/>
                  </a:lnTo>
                  <a:lnTo>
                    <a:pt x="1226" y="2464"/>
                  </a:lnTo>
                  <a:lnTo>
                    <a:pt x="1226" y="2417"/>
                  </a:lnTo>
                  <a:lnTo>
                    <a:pt x="1219" y="2319"/>
                  </a:lnTo>
                  <a:lnTo>
                    <a:pt x="1212" y="2223"/>
                  </a:lnTo>
                  <a:lnTo>
                    <a:pt x="1211" y="2176"/>
                  </a:lnTo>
                  <a:lnTo>
                    <a:pt x="1214" y="2170"/>
                  </a:lnTo>
                  <a:lnTo>
                    <a:pt x="1209" y="2154"/>
                  </a:lnTo>
                  <a:lnTo>
                    <a:pt x="1198" y="2132"/>
                  </a:lnTo>
                  <a:lnTo>
                    <a:pt x="1187" y="2107"/>
                  </a:lnTo>
                  <a:lnTo>
                    <a:pt x="1175" y="2084"/>
                  </a:lnTo>
                  <a:lnTo>
                    <a:pt x="1166" y="2062"/>
                  </a:lnTo>
                  <a:lnTo>
                    <a:pt x="1161" y="2047"/>
                  </a:lnTo>
                  <a:lnTo>
                    <a:pt x="1164" y="2041"/>
                  </a:lnTo>
                  <a:lnTo>
                    <a:pt x="1173" y="2058"/>
                  </a:lnTo>
                  <a:lnTo>
                    <a:pt x="1184" y="2073"/>
                  </a:lnTo>
                  <a:lnTo>
                    <a:pt x="1194" y="2090"/>
                  </a:lnTo>
                  <a:lnTo>
                    <a:pt x="1206" y="2106"/>
                  </a:lnTo>
                  <a:lnTo>
                    <a:pt x="1217" y="2121"/>
                  </a:lnTo>
                  <a:lnTo>
                    <a:pt x="1231" y="2137"/>
                  </a:lnTo>
                  <a:lnTo>
                    <a:pt x="1245" y="2153"/>
                  </a:lnTo>
                  <a:lnTo>
                    <a:pt x="1259" y="2168"/>
                  </a:lnTo>
                  <a:lnTo>
                    <a:pt x="1292" y="2199"/>
                  </a:lnTo>
                  <a:lnTo>
                    <a:pt x="1329" y="2229"/>
                  </a:lnTo>
                  <a:lnTo>
                    <a:pt x="1366" y="2257"/>
                  </a:lnTo>
                  <a:lnTo>
                    <a:pt x="1407" y="2283"/>
                  </a:lnTo>
                  <a:lnTo>
                    <a:pt x="1450" y="2307"/>
                  </a:lnTo>
                  <a:lnTo>
                    <a:pt x="1496" y="2330"/>
                  </a:lnTo>
                  <a:lnTo>
                    <a:pt x="1542" y="2350"/>
                  </a:lnTo>
                  <a:lnTo>
                    <a:pt x="1590" y="2369"/>
                  </a:lnTo>
                  <a:lnTo>
                    <a:pt x="1640" y="2385"/>
                  </a:lnTo>
                  <a:lnTo>
                    <a:pt x="1692" y="2400"/>
                  </a:lnTo>
                  <a:lnTo>
                    <a:pt x="1745" y="2413"/>
                  </a:lnTo>
                  <a:lnTo>
                    <a:pt x="1799" y="2422"/>
                  </a:lnTo>
                  <a:lnTo>
                    <a:pt x="1854" y="2430"/>
                  </a:lnTo>
                  <a:lnTo>
                    <a:pt x="1911" y="2436"/>
                  </a:lnTo>
                  <a:lnTo>
                    <a:pt x="1967" y="2439"/>
                  </a:lnTo>
                  <a:lnTo>
                    <a:pt x="2025" y="2441"/>
                  </a:lnTo>
                  <a:lnTo>
                    <a:pt x="2082" y="2439"/>
                  </a:lnTo>
                  <a:lnTo>
                    <a:pt x="2138" y="2436"/>
                  </a:lnTo>
                  <a:lnTo>
                    <a:pt x="2196" y="2430"/>
                  </a:lnTo>
                  <a:lnTo>
                    <a:pt x="2250" y="2422"/>
                  </a:lnTo>
                  <a:lnTo>
                    <a:pt x="2305" y="2413"/>
                  </a:lnTo>
                  <a:lnTo>
                    <a:pt x="2358" y="2400"/>
                  </a:lnTo>
                  <a:lnTo>
                    <a:pt x="2409" y="2385"/>
                  </a:lnTo>
                  <a:lnTo>
                    <a:pt x="2459" y="2369"/>
                  </a:lnTo>
                  <a:lnTo>
                    <a:pt x="2507" y="2350"/>
                  </a:lnTo>
                  <a:lnTo>
                    <a:pt x="2554" y="2330"/>
                  </a:lnTo>
                  <a:lnTo>
                    <a:pt x="2599" y="2307"/>
                  </a:lnTo>
                  <a:lnTo>
                    <a:pt x="2643" y="2283"/>
                  </a:lnTo>
                  <a:lnTo>
                    <a:pt x="2683" y="2257"/>
                  </a:lnTo>
                  <a:lnTo>
                    <a:pt x="2720" y="2229"/>
                  </a:lnTo>
                  <a:lnTo>
                    <a:pt x="2758" y="2199"/>
                  </a:lnTo>
                  <a:lnTo>
                    <a:pt x="2790" y="2168"/>
                  </a:lnTo>
                  <a:lnTo>
                    <a:pt x="2826" y="2129"/>
                  </a:lnTo>
                  <a:lnTo>
                    <a:pt x="2857" y="2089"/>
                  </a:lnTo>
                  <a:lnTo>
                    <a:pt x="2885" y="2047"/>
                  </a:lnTo>
                  <a:lnTo>
                    <a:pt x="2907" y="2003"/>
                  </a:lnTo>
                  <a:lnTo>
                    <a:pt x="2924" y="1958"/>
                  </a:lnTo>
                  <a:lnTo>
                    <a:pt x="2937" y="1913"/>
                  </a:lnTo>
                  <a:lnTo>
                    <a:pt x="2943" y="1868"/>
                  </a:lnTo>
                  <a:lnTo>
                    <a:pt x="2946" y="1821"/>
                  </a:lnTo>
                  <a:lnTo>
                    <a:pt x="2943" y="1774"/>
                  </a:lnTo>
                  <a:lnTo>
                    <a:pt x="2937" y="1729"/>
                  </a:lnTo>
                  <a:lnTo>
                    <a:pt x="2924" y="1684"/>
                  </a:lnTo>
                  <a:lnTo>
                    <a:pt x="2907" y="1640"/>
                  </a:lnTo>
                  <a:lnTo>
                    <a:pt x="2885" y="1597"/>
                  </a:lnTo>
                  <a:lnTo>
                    <a:pt x="2857" y="1555"/>
                  </a:lnTo>
                  <a:lnTo>
                    <a:pt x="2826" y="1514"/>
                  </a:lnTo>
                  <a:lnTo>
                    <a:pt x="2790" y="1475"/>
                  </a:lnTo>
                  <a:close/>
                </a:path>
              </a:pathLst>
            </a:custGeom>
            <a:solidFill>
              <a:srgbClr val="000000"/>
            </a:solidFill>
            <a:ln w="19050" cmpd="sng">
              <a:solidFill>
                <a:schemeClr val="bg1"/>
              </a:solidFill>
              <a:round/>
              <a:headEnd/>
              <a:tailEnd/>
            </a:ln>
          </p:spPr>
          <p:txBody>
            <a:bodyPr/>
            <a:lstStyle/>
            <a:p>
              <a:endParaRPr lang="it-IT" sz="3982"/>
            </a:p>
          </p:txBody>
        </p:sp>
        <p:sp>
          <p:nvSpPr>
            <p:cNvPr id="61458" name="Freeform 1081">
              <a:extLst>
                <a:ext uri="{FF2B5EF4-FFF2-40B4-BE49-F238E27FC236}">
                  <a16:creationId xmlns:a16="http://schemas.microsoft.com/office/drawing/2014/main" id="{AFE7A6CB-7F90-4E9F-836D-A7E7473E5F5E}"/>
                </a:ext>
              </a:extLst>
            </p:cNvPr>
            <p:cNvSpPr>
              <a:spLocks/>
            </p:cNvSpPr>
            <p:nvPr/>
          </p:nvSpPr>
          <p:spPr bwMode="auto">
            <a:xfrm>
              <a:off x="5110" y="420"/>
              <a:ext cx="217" cy="168"/>
            </a:xfrm>
            <a:custGeom>
              <a:avLst/>
              <a:gdLst>
                <a:gd name="T0" fmla="*/ 159 w 733"/>
                <a:gd name="T1" fmla="*/ 5 h 565"/>
                <a:gd name="T2" fmla="*/ 176 w 733"/>
                <a:gd name="T3" fmla="*/ 18 h 565"/>
                <a:gd name="T4" fmla="*/ 188 w 733"/>
                <a:gd name="T5" fmla="*/ 33 h 565"/>
                <a:gd name="T6" fmla="*/ 198 w 733"/>
                <a:gd name="T7" fmla="*/ 48 h 565"/>
                <a:gd name="T8" fmla="*/ 205 w 733"/>
                <a:gd name="T9" fmla="*/ 63 h 565"/>
                <a:gd name="T10" fmla="*/ 210 w 733"/>
                <a:gd name="T11" fmla="*/ 77 h 565"/>
                <a:gd name="T12" fmla="*/ 214 w 733"/>
                <a:gd name="T13" fmla="*/ 90 h 565"/>
                <a:gd name="T14" fmla="*/ 216 w 733"/>
                <a:gd name="T15" fmla="*/ 101 h 565"/>
                <a:gd name="T16" fmla="*/ 217 w 733"/>
                <a:gd name="T17" fmla="*/ 109 h 565"/>
                <a:gd name="T18" fmla="*/ 217 w 733"/>
                <a:gd name="T19" fmla="*/ 110 h 565"/>
                <a:gd name="T20" fmla="*/ 217 w 733"/>
                <a:gd name="T21" fmla="*/ 112 h 565"/>
                <a:gd name="T22" fmla="*/ 216 w 733"/>
                <a:gd name="T23" fmla="*/ 114 h 565"/>
                <a:gd name="T24" fmla="*/ 215 w 733"/>
                <a:gd name="T25" fmla="*/ 117 h 565"/>
                <a:gd name="T26" fmla="*/ 213 w 733"/>
                <a:gd name="T27" fmla="*/ 121 h 565"/>
                <a:gd name="T28" fmla="*/ 211 w 733"/>
                <a:gd name="T29" fmla="*/ 126 h 565"/>
                <a:gd name="T30" fmla="*/ 207 w 733"/>
                <a:gd name="T31" fmla="*/ 131 h 565"/>
                <a:gd name="T32" fmla="*/ 202 w 733"/>
                <a:gd name="T33" fmla="*/ 137 h 565"/>
                <a:gd name="T34" fmla="*/ 199 w 733"/>
                <a:gd name="T35" fmla="*/ 141 h 565"/>
                <a:gd name="T36" fmla="*/ 196 w 733"/>
                <a:gd name="T37" fmla="*/ 145 h 565"/>
                <a:gd name="T38" fmla="*/ 192 w 733"/>
                <a:gd name="T39" fmla="*/ 148 h 565"/>
                <a:gd name="T40" fmla="*/ 188 w 733"/>
                <a:gd name="T41" fmla="*/ 152 h 565"/>
                <a:gd name="T42" fmla="*/ 185 w 733"/>
                <a:gd name="T43" fmla="*/ 156 h 565"/>
                <a:gd name="T44" fmla="*/ 180 w 733"/>
                <a:gd name="T45" fmla="*/ 160 h 565"/>
                <a:gd name="T46" fmla="*/ 176 w 733"/>
                <a:gd name="T47" fmla="*/ 164 h 565"/>
                <a:gd name="T48" fmla="*/ 171 w 733"/>
                <a:gd name="T49" fmla="*/ 168 h 565"/>
                <a:gd name="T50" fmla="*/ 162 w 733"/>
                <a:gd name="T51" fmla="*/ 163 h 565"/>
                <a:gd name="T52" fmla="*/ 152 w 733"/>
                <a:gd name="T53" fmla="*/ 159 h 565"/>
                <a:gd name="T54" fmla="*/ 143 w 733"/>
                <a:gd name="T55" fmla="*/ 155 h 565"/>
                <a:gd name="T56" fmla="*/ 133 w 733"/>
                <a:gd name="T57" fmla="*/ 151 h 565"/>
                <a:gd name="T58" fmla="*/ 123 w 733"/>
                <a:gd name="T59" fmla="*/ 147 h 565"/>
                <a:gd name="T60" fmla="*/ 112 w 733"/>
                <a:gd name="T61" fmla="*/ 144 h 565"/>
                <a:gd name="T62" fmla="*/ 102 w 733"/>
                <a:gd name="T63" fmla="*/ 142 h 565"/>
                <a:gd name="T64" fmla="*/ 91 w 733"/>
                <a:gd name="T65" fmla="*/ 139 h 565"/>
                <a:gd name="T66" fmla="*/ 80 w 733"/>
                <a:gd name="T67" fmla="*/ 136 h 565"/>
                <a:gd name="T68" fmla="*/ 69 w 733"/>
                <a:gd name="T69" fmla="*/ 135 h 565"/>
                <a:gd name="T70" fmla="*/ 57 w 733"/>
                <a:gd name="T71" fmla="*/ 133 h 565"/>
                <a:gd name="T72" fmla="*/ 46 w 733"/>
                <a:gd name="T73" fmla="*/ 131 h 565"/>
                <a:gd name="T74" fmla="*/ 35 w 733"/>
                <a:gd name="T75" fmla="*/ 131 h 565"/>
                <a:gd name="T76" fmla="*/ 23 w 733"/>
                <a:gd name="T77" fmla="*/ 130 h 565"/>
                <a:gd name="T78" fmla="*/ 12 w 733"/>
                <a:gd name="T79" fmla="*/ 129 h 565"/>
                <a:gd name="T80" fmla="*/ 0 w 733"/>
                <a:gd name="T81" fmla="*/ 129 h 565"/>
                <a:gd name="T82" fmla="*/ 8 w 733"/>
                <a:gd name="T83" fmla="*/ 123 h 565"/>
                <a:gd name="T84" fmla="*/ 17 w 733"/>
                <a:gd name="T85" fmla="*/ 117 h 565"/>
                <a:gd name="T86" fmla="*/ 25 w 733"/>
                <a:gd name="T87" fmla="*/ 110 h 565"/>
                <a:gd name="T88" fmla="*/ 35 w 733"/>
                <a:gd name="T89" fmla="*/ 102 h 565"/>
                <a:gd name="T90" fmla="*/ 44 w 733"/>
                <a:gd name="T91" fmla="*/ 95 h 565"/>
                <a:gd name="T92" fmla="*/ 54 w 733"/>
                <a:gd name="T93" fmla="*/ 87 h 565"/>
                <a:gd name="T94" fmla="*/ 64 w 733"/>
                <a:gd name="T95" fmla="*/ 78 h 565"/>
                <a:gd name="T96" fmla="*/ 74 w 733"/>
                <a:gd name="T97" fmla="*/ 70 h 565"/>
                <a:gd name="T98" fmla="*/ 84 w 733"/>
                <a:gd name="T99" fmla="*/ 62 h 565"/>
                <a:gd name="T100" fmla="*/ 94 w 733"/>
                <a:gd name="T101" fmla="*/ 53 h 565"/>
                <a:gd name="T102" fmla="*/ 105 w 733"/>
                <a:gd name="T103" fmla="*/ 44 h 565"/>
                <a:gd name="T104" fmla="*/ 115 w 733"/>
                <a:gd name="T105" fmla="*/ 35 h 565"/>
                <a:gd name="T106" fmla="*/ 124 w 733"/>
                <a:gd name="T107" fmla="*/ 26 h 565"/>
                <a:gd name="T108" fmla="*/ 134 w 733"/>
                <a:gd name="T109" fmla="*/ 18 h 565"/>
                <a:gd name="T110" fmla="*/ 142 w 733"/>
                <a:gd name="T111" fmla="*/ 9 h 565"/>
                <a:gd name="T112" fmla="*/ 151 w 733"/>
                <a:gd name="T113" fmla="*/ 0 h 565"/>
                <a:gd name="T114" fmla="*/ 153 w 733"/>
                <a:gd name="T115" fmla="*/ 1 h 565"/>
                <a:gd name="T116" fmla="*/ 155 w 733"/>
                <a:gd name="T117" fmla="*/ 2 h 565"/>
                <a:gd name="T118" fmla="*/ 157 w 733"/>
                <a:gd name="T119" fmla="*/ 4 h 565"/>
                <a:gd name="T120" fmla="*/ 159 w 733"/>
                <a:gd name="T121" fmla="*/ 5 h 5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33" h="565">
                  <a:moveTo>
                    <a:pt x="538" y="17"/>
                  </a:moveTo>
                  <a:lnTo>
                    <a:pt x="593" y="60"/>
                  </a:lnTo>
                  <a:lnTo>
                    <a:pt x="635" y="110"/>
                  </a:lnTo>
                  <a:lnTo>
                    <a:pt x="669" y="160"/>
                  </a:lnTo>
                  <a:lnTo>
                    <a:pt x="694" y="211"/>
                  </a:lnTo>
                  <a:lnTo>
                    <a:pt x="711" y="260"/>
                  </a:lnTo>
                  <a:lnTo>
                    <a:pt x="723" y="303"/>
                  </a:lnTo>
                  <a:lnTo>
                    <a:pt x="730" y="339"/>
                  </a:lnTo>
                  <a:lnTo>
                    <a:pt x="733" y="366"/>
                  </a:lnTo>
                  <a:lnTo>
                    <a:pt x="733" y="369"/>
                  </a:lnTo>
                  <a:lnTo>
                    <a:pt x="733" y="375"/>
                  </a:lnTo>
                  <a:lnTo>
                    <a:pt x="731" y="384"/>
                  </a:lnTo>
                  <a:lnTo>
                    <a:pt x="727" y="394"/>
                  </a:lnTo>
                  <a:lnTo>
                    <a:pt x="720" y="408"/>
                  </a:lnTo>
                  <a:lnTo>
                    <a:pt x="713" y="423"/>
                  </a:lnTo>
                  <a:lnTo>
                    <a:pt x="700" y="440"/>
                  </a:lnTo>
                  <a:lnTo>
                    <a:pt x="683" y="462"/>
                  </a:lnTo>
                  <a:lnTo>
                    <a:pt x="672" y="474"/>
                  </a:lnTo>
                  <a:lnTo>
                    <a:pt x="661" y="487"/>
                  </a:lnTo>
                  <a:lnTo>
                    <a:pt x="649" y="499"/>
                  </a:lnTo>
                  <a:lnTo>
                    <a:pt x="636" y="512"/>
                  </a:lnTo>
                  <a:lnTo>
                    <a:pt x="624" y="524"/>
                  </a:lnTo>
                  <a:lnTo>
                    <a:pt x="608" y="538"/>
                  </a:lnTo>
                  <a:lnTo>
                    <a:pt x="594" y="551"/>
                  </a:lnTo>
                  <a:lnTo>
                    <a:pt x="579" y="565"/>
                  </a:lnTo>
                  <a:lnTo>
                    <a:pt x="548" y="549"/>
                  </a:lnTo>
                  <a:lnTo>
                    <a:pt x="515" y="535"/>
                  </a:lnTo>
                  <a:lnTo>
                    <a:pt x="482" y="521"/>
                  </a:lnTo>
                  <a:lnTo>
                    <a:pt x="450" y="509"/>
                  </a:lnTo>
                  <a:lnTo>
                    <a:pt x="415" y="496"/>
                  </a:lnTo>
                  <a:lnTo>
                    <a:pt x="380" y="485"/>
                  </a:lnTo>
                  <a:lnTo>
                    <a:pt x="344" y="476"/>
                  </a:lnTo>
                  <a:lnTo>
                    <a:pt x="308" y="467"/>
                  </a:lnTo>
                  <a:lnTo>
                    <a:pt x="271" y="459"/>
                  </a:lnTo>
                  <a:lnTo>
                    <a:pt x="233" y="453"/>
                  </a:lnTo>
                  <a:lnTo>
                    <a:pt x="194" y="446"/>
                  </a:lnTo>
                  <a:lnTo>
                    <a:pt x="157" y="442"/>
                  </a:lnTo>
                  <a:lnTo>
                    <a:pt x="118" y="439"/>
                  </a:lnTo>
                  <a:lnTo>
                    <a:pt x="79" y="436"/>
                  </a:lnTo>
                  <a:lnTo>
                    <a:pt x="39" y="434"/>
                  </a:lnTo>
                  <a:lnTo>
                    <a:pt x="0" y="434"/>
                  </a:lnTo>
                  <a:lnTo>
                    <a:pt x="26" y="414"/>
                  </a:lnTo>
                  <a:lnTo>
                    <a:pt x="56" y="392"/>
                  </a:lnTo>
                  <a:lnTo>
                    <a:pt x="85" y="369"/>
                  </a:lnTo>
                  <a:lnTo>
                    <a:pt x="117" y="344"/>
                  </a:lnTo>
                  <a:lnTo>
                    <a:pt x="149" y="319"/>
                  </a:lnTo>
                  <a:lnTo>
                    <a:pt x="183" y="292"/>
                  </a:lnTo>
                  <a:lnTo>
                    <a:pt x="216" y="264"/>
                  </a:lnTo>
                  <a:lnTo>
                    <a:pt x="250" y="236"/>
                  </a:lnTo>
                  <a:lnTo>
                    <a:pt x="285" y="207"/>
                  </a:lnTo>
                  <a:lnTo>
                    <a:pt x="319" y="179"/>
                  </a:lnTo>
                  <a:lnTo>
                    <a:pt x="353" y="149"/>
                  </a:lnTo>
                  <a:lnTo>
                    <a:pt x="387" y="118"/>
                  </a:lnTo>
                  <a:lnTo>
                    <a:pt x="420" y="88"/>
                  </a:lnTo>
                  <a:lnTo>
                    <a:pt x="451" y="59"/>
                  </a:lnTo>
                  <a:lnTo>
                    <a:pt x="481" y="29"/>
                  </a:lnTo>
                  <a:lnTo>
                    <a:pt x="510" y="0"/>
                  </a:lnTo>
                  <a:lnTo>
                    <a:pt x="518" y="4"/>
                  </a:lnTo>
                  <a:lnTo>
                    <a:pt x="524" y="7"/>
                  </a:lnTo>
                  <a:lnTo>
                    <a:pt x="532" y="12"/>
                  </a:lnTo>
                  <a:lnTo>
                    <a:pt x="538" y="17"/>
                  </a:lnTo>
                  <a:close/>
                </a:path>
              </a:pathLst>
            </a:custGeom>
            <a:solidFill>
              <a:srgbClr val="B2BA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1459" name="Freeform 1082">
              <a:extLst>
                <a:ext uri="{FF2B5EF4-FFF2-40B4-BE49-F238E27FC236}">
                  <a16:creationId xmlns:a16="http://schemas.microsoft.com/office/drawing/2014/main" id="{C25914FA-842A-41F9-95D8-4FAF3599D601}"/>
                </a:ext>
              </a:extLst>
            </p:cNvPr>
            <p:cNvSpPr>
              <a:spLocks/>
            </p:cNvSpPr>
            <p:nvPr/>
          </p:nvSpPr>
          <p:spPr bwMode="auto">
            <a:xfrm>
              <a:off x="4764" y="674"/>
              <a:ext cx="70" cy="99"/>
            </a:xfrm>
            <a:custGeom>
              <a:avLst/>
              <a:gdLst>
                <a:gd name="T0" fmla="*/ 8 w 238"/>
                <a:gd name="T1" fmla="*/ 98 h 333"/>
                <a:gd name="T2" fmla="*/ 0 w 238"/>
                <a:gd name="T3" fmla="*/ 79 h 333"/>
                <a:gd name="T4" fmla="*/ 3 w 238"/>
                <a:gd name="T5" fmla="*/ 73 h 333"/>
                <a:gd name="T6" fmla="*/ 7 w 238"/>
                <a:gd name="T7" fmla="*/ 67 h 333"/>
                <a:gd name="T8" fmla="*/ 11 w 238"/>
                <a:gd name="T9" fmla="*/ 59 h 333"/>
                <a:gd name="T10" fmla="*/ 17 w 238"/>
                <a:gd name="T11" fmla="*/ 49 h 333"/>
                <a:gd name="T12" fmla="*/ 24 w 238"/>
                <a:gd name="T13" fmla="*/ 38 h 333"/>
                <a:gd name="T14" fmla="*/ 32 w 238"/>
                <a:gd name="T15" fmla="*/ 26 h 333"/>
                <a:gd name="T16" fmla="*/ 40 w 238"/>
                <a:gd name="T17" fmla="*/ 14 h 333"/>
                <a:gd name="T18" fmla="*/ 49 w 238"/>
                <a:gd name="T19" fmla="*/ 0 h 333"/>
                <a:gd name="T20" fmla="*/ 54 w 238"/>
                <a:gd name="T21" fmla="*/ 6 h 333"/>
                <a:gd name="T22" fmla="*/ 58 w 238"/>
                <a:gd name="T23" fmla="*/ 13 h 333"/>
                <a:gd name="T24" fmla="*/ 61 w 238"/>
                <a:gd name="T25" fmla="*/ 19 h 333"/>
                <a:gd name="T26" fmla="*/ 65 w 238"/>
                <a:gd name="T27" fmla="*/ 27 h 333"/>
                <a:gd name="T28" fmla="*/ 67 w 238"/>
                <a:gd name="T29" fmla="*/ 34 h 333"/>
                <a:gd name="T30" fmla="*/ 69 w 238"/>
                <a:gd name="T31" fmla="*/ 42 h 333"/>
                <a:gd name="T32" fmla="*/ 70 w 238"/>
                <a:gd name="T33" fmla="*/ 49 h 333"/>
                <a:gd name="T34" fmla="*/ 70 w 238"/>
                <a:gd name="T35" fmla="*/ 57 h 333"/>
                <a:gd name="T36" fmla="*/ 69 w 238"/>
                <a:gd name="T37" fmla="*/ 68 h 333"/>
                <a:gd name="T38" fmla="*/ 67 w 238"/>
                <a:gd name="T39" fmla="*/ 79 h 333"/>
                <a:gd name="T40" fmla="*/ 64 w 238"/>
                <a:gd name="T41" fmla="*/ 88 h 333"/>
                <a:gd name="T42" fmla="*/ 60 w 238"/>
                <a:gd name="T43" fmla="*/ 98 h 333"/>
                <a:gd name="T44" fmla="*/ 50 w 238"/>
                <a:gd name="T45" fmla="*/ 98 h 333"/>
                <a:gd name="T46" fmla="*/ 42 w 238"/>
                <a:gd name="T47" fmla="*/ 98 h 333"/>
                <a:gd name="T48" fmla="*/ 34 w 238"/>
                <a:gd name="T49" fmla="*/ 98 h 333"/>
                <a:gd name="T50" fmla="*/ 27 w 238"/>
                <a:gd name="T51" fmla="*/ 99 h 333"/>
                <a:gd name="T52" fmla="*/ 21 w 238"/>
                <a:gd name="T53" fmla="*/ 99 h 333"/>
                <a:gd name="T54" fmla="*/ 16 w 238"/>
                <a:gd name="T55" fmla="*/ 99 h 333"/>
                <a:gd name="T56" fmla="*/ 11 w 238"/>
                <a:gd name="T57" fmla="*/ 98 h 333"/>
                <a:gd name="T58" fmla="*/ 8 w 238"/>
                <a:gd name="T59" fmla="*/ 98 h 3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8" h="333">
                  <a:moveTo>
                    <a:pt x="27" y="331"/>
                  </a:moveTo>
                  <a:lnTo>
                    <a:pt x="0" y="265"/>
                  </a:lnTo>
                  <a:lnTo>
                    <a:pt x="9" y="247"/>
                  </a:lnTo>
                  <a:lnTo>
                    <a:pt x="24" y="224"/>
                  </a:lnTo>
                  <a:lnTo>
                    <a:pt x="39" y="198"/>
                  </a:lnTo>
                  <a:lnTo>
                    <a:pt x="59" y="165"/>
                  </a:lnTo>
                  <a:lnTo>
                    <a:pt x="81" y="129"/>
                  </a:lnTo>
                  <a:lnTo>
                    <a:pt x="108" y="89"/>
                  </a:lnTo>
                  <a:lnTo>
                    <a:pt x="136" y="47"/>
                  </a:lnTo>
                  <a:lnTo>
                    <a:pt x="165" y="0"/>
                  </a:lnTo>
                  <a:lnTo>
                    <a:pt x="182" y="20"/>
                  </a:lnTo>
                  <a:lnTo>
                    <a:pt x="196" y="43"/>
                  </a:lnTo>
                  <a:lnTo>
                    <a:pt x="209" y="65"/>
                  </a:lnTo>
                  <a:lnTo>
                    <a:pt x="220" y="90"/>
                  </a:lnTo>
                  <a:lnTo>
                    <a:pt x="227" y="115"/>
                  </a:lnTo>
                  <a:lnTo>
                    <a:pt x="234" y="140"/>
                  </a:lnTo>
                  <a:lnTo>
                    <a:pt x="237" y="166"/>
                  </a:lnTo>
                  <a:lnTo>
                    <a:pt x="238" y="193"/>
                  </a:lnTo>
                  <a:lnTo>
                    <a:pt x="235" y="229"/>
                  </a:lnTo>
                  <a:lnTo>
                    <a:pt x="229" y="265"/>
                  </a:lnTo>
                  <a:lnTo>
                    <a:pt x="218" y="297"/>
                  </a:lnTo>
                  <a:lnTo>
                    <a:pt x="204" y="330"/>
                  </a:lnTo>
                  <a:lnTo>
                    <a:pt x="171" y="331"/>
                  </a:lnTo>
                  <a:lnTo>
                    <a:pt x="142" y="331"/>
                  </a:lnTo>
                  <a:lnTo>
                    <a:pt x="115" y="331"/>
                  </a:lnTo>
                  <a:lnTo>
                    <a:pt x="92" y="333"/>
                  </a:lnTo>
                  <a:lnTo>
                    <a:pt x="72" y="333"/>
                  </a:lnTo>
                  <a:lnTo>
                    <a:pt x="55" y="333"/>
                  </a:lnTo>
                  <a:lnTo>
                    <a:pt x="39" y="331"/>
                  </a:lnTo>
                  <a:lnTo>
                    <a:pt x="27" y="331"/>
                  </a:lnTo>
                  <a:close/>
                </a:path>
              </a:pathLst>
            </a:custGeom>
            <a:solidFill>
              <a:srgbClr val="B2BA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1460" name="Freeform 1083">
              <a:extLst>
                <a:ext uri="{FF2B5EF4-FFF2-40B4-BE49-F238E27FC236}">
                  <a16:creationId xmlns:a16="http://schemas.microsoft.com/office/drawing/2014/main" id="{963F88D5-8AAA-4E9C-9C76-8F567CBDBE4C}"/>
                </a:ext>
              </a:extLst>
            </p:cNvPr>
            <p:cNvSpPr>
              <a:spLocks/>
            </p:cNvSpPr>
            <p:nvPr/>
          </p:nvSpPr>
          <p:spPr bwMode="auto">
            <a:xfrm>
              <a:off x="4829" y="401"/>
              <a:ext cx="406" cy="281"/>
            </a:xfrm>
            <a:custGeom>
              <a:avLst/>
              <a:gdLst>
                <a:gd name="T0" fmla="*/ 19 w 1368"/>
                <a:gd name="T1" fmla="*/ 277 h 948"/>
                <a:gd name="T2" fmla="*/ 14 w 1368"/>
                <a:gd name="T3" fmla="*/ 269 h 948"/>
                <a:gd name="T4" fmla="*/ 9 w 1368"/>
                <a:gd name="T5" fmla="*/ 261 h 948"/>
                <a:gd name="T6" fmla="*/ 3 w 1368"/>
                <a:gd name="T7" fmla="*/ 254 h 948"/>
                <a:gd name="T8" fmla="*/ 12 w 1368"/>
                <a:gd name="T9" fmla="*/ 233 h 948"/>
                <a:gd name="T10" fmla="*/ 40 w 1368"/>
                <a:gd name="T11" fmla="*/ 197 h 948"/>
                <a:gd name="T12" fmla="*/ 71 w 1368"/>
                <a:gd name="T13" fmla="*/ 160 h 948"/>
                <a:gd name="T14" fmla="*/ 104 w 1368"/>
                <a:gd name="T15" fmla="*/ 124 h 948"/>
                <a:gd name="T16" fmla="*/ 139 w 1368"/>
                <a:gd name="T17" fmla="*/ 90 h 948"/>
                <a:gd name="T18" fmla="*/ 176 w 1368"/>
                <a:gd name="T19" fmla="*/ 60 h 948"/>
                <a:gd name="T20" fmla="*/ 214 w 1368"/>
                <a:gd name="T21" fmla="*/ 35 h 948"/>
                <a:gd name="T22" fmla="*/ 254 w 1368"/>
                <a:gd name="T23" fmla="*/ 17 h 948"/>
                <a:gd name="T24" fmla="*/ 283 w 1368"/>
                <a:gd name="T25" fmla="*/ 8 h 948"/>
                <a:gd name="T26" fmla="*/ 302 w 1368"/>
                <a:gd name="T27" fmla="*/ 5 h 948"/>
                <a:gd name="T28" fmla="*/ 321 w 1368"/>
                <a:gd name="T29" fmla="*/ 2 h 948"/>
                <a:gd name="T30" fmla="*/ 337 w 1368"/>
                <a:gd name="T31" fmla="*/ 0 h 948"/>
                <a:gd name="T32" fmla="*/ 354 w 1368"/>
                <a:gd name="T33" fmla="*/ 0 h 948"/>
                <a:gd name="T34" fmla="*/ 370 w 1368"/>
                <a:gd name="T35" fmla="*/ 1 h 948"/>
                <a:gd name="T36" fmla="*/ 385 w 1368"/>
                <a:gd name="T37" fmla="*/ 2 h 948"/>
                <a:gd name="T38" fmla="*/ 399 w 1368"/>
                <a:gd name="T39" fmla="*/ 6 h 948"/>
                <a:gd name="T40" fmla="*/ 394 w 1368"/>
                <a:gd name="T41" fmla="*/ 20 h 948"/>
                <a:gd name="T42" fmla="*/ 367 w 1368"/>
                <a:gd name="T43" fmla="*/ 44 h 948"/>
                <a:gd name="T44" fmla="*/ 340 w 1368"/>
                <a:gd name="T45" fmla="*/ 67 h 948"/>
                <a:gd name="T46" fmla="*/ 312 w 1368"/>
                <a:gd name="T47" fmla="*/ 90 h 948"/>
                <a:gd name="T48" fmla="*/ 286 w 1368"/>
                <a:gd name="T49" fmla="*/ 110 h 948"/>
                <a:gd name="T50" fmla="*/ 263 w 1368"/>
                <a:gd name="T51" fmla="*/ 127 h 948"/>
                <a:gd name="T52" fmla="*/ 245 w 1368"/>
                <a:gd name="T53" fmla="*/ 141 h 948"/>
                <a:gd name="T54" fmla="*/ 233 w 1368"/>
                <a:gd name="T55" fmla="*/ 149 h 948"/>
                <a:gd name="T56" fmla="*/ 211 w 1368"/>
                <a:gd name="T57" fmla="*/ 155 h 948"/>
                <a:gd name="T58" fmla="*/ 176 w 1368"/>
                <a:gd name="T59" fmla="*/ 163 h 948"/>
                <a:gd name="T60" fmla="*/ 142 w 1368"/>
                <a:gd name="T61" fmla="*/ 175 h 948"/>
                <a:gd name="T62" fmla="*/ 112 w 1368"/>
                <a:gd name="T63" fmla="*/ 189 h 948"/>
                <a:gd name="T64" fmla="*/ 85 w 1368"/>
                <a:gd name="T65" fmla="*/ 205 h 948"/>
                <a:gd name="T66" fmla="*/ 62 w 1368"/>
                <a:gd name="T67" fmla="*/ 225 h 948"/>
                <a:gd name="T68" fmla="*/ 42 w 1368"/>
                <a:gd name="T69" fmla="*/ 246 h 948"/>
                <a:gd name="T70" fmla="*/ 27 w 1368"/>
                <a:gd name="T71" fmla="*/ 269 h 94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68" h="948">
                  <a:moveTo>
                    <a:pt x="71" y="948"/>
                  </a:moveTo>
                  <a:lnTo>
                    <a:pt x="63" y="934"/>
                  </a:lnTo>
                  <a:lnTo>
                    <a:pt x="56" y="920"/>
                  </a:lnTo>
                  <a:lnTo>
                    <a:pt x="48" y="906"/>
                  </a:lnTo>
                  <a:lnTo>
                    <a:pt x="40" y="894"/>
                  </a:lnTo>
                  <a:lnTo>
                    <a:pt x="31" y="880"/>
                  </a:lnTo>
                  <a:lnTo>
                    <a:pt x="21" y="867"/>
                  </a:lnTo>
                  <a:lnTo>
                    <a:pt x="10" y="857"/>
                  </a:lnTo>
                  <a:lnTo>
                    <a:pt x="0" y="844"/>
                  </a:lnTo>
                  <a:lnTo>
                    <a:pt x="42" y="785"/>
                  </a:lnTo>
                  <a:lnTo>
                    <a:pt x="87" y="724"/>
                  </a:lnTo>
                  <a:lnTo>
                    <a:pt x="135" y="663"/>
                  </a:lnTo>
                  <a:lnTo>
                    <a:pt x="185" y="601"/>
                  </a:lnTo>
                  <a:lnTo>
                    <a:pt x="238" y="539"/>
                  </a:lnTo>
                  <a:lnTo>
                    <a:pt x="292" y="478"/>
                  </a:lnTo>
                  <a:lnTo>
                    <a:pt x="350" y="417"/>
                  </a:lnTo>
                  <a:lnTo>
                    <a:pt x="407" y="360"/>
                  </a:lnTo>
                  <a:lnTo>
                    <a:pt x="468" y="304"/>
                  </a:lnTo>
                  <a:lnTo>
                    <a:pt x="530" y="251"/>
                  </a:lnTo>
                  <a:lnTo>
                    <a:pt x="593" y="203"/>
                  </a:lnTo>
                  <a:lnTo>
                    <a:pt x="658" y="159"/>
                  </a:lnTo>
                  <a:lnTo>
                    <a:pt x="722" y="119"/>
                  </a:lnTo>
                  <a:lnTo>
                    <a:pt x="789" y="84"/>
                  </a:lnTo>
                  <a:lnTo>
                    <a:pt x="856" y="58"/>
                  </a:lnTo>
                  <a:lnTo>
                    <a:pt x="922" y="36"/>
                  </a:lnTo>
                  <a:lnTo>
                    <a:pt x="955" y="28"/>
                  </a:lnTo>
                  <a:lnTo>
                    <a:pt x="988" y="21"/>
                  </a:lnTo>
                  <a:lnTo>
                    <a:pt x="1019" y="16"/>
                  </a:lnTo>
                  <a:lnTo>
                    <a:pt x="1050" y="10"/>
                  </a:lnTo>
                  <a:lnTo>
                    <a:pt x="1080" y="7"/>
                  </a:lnTo>
                  <a:lnTo>
                    <a:pt x="1109" y="3"/>
                  </a:lnTo>
                  <a:lnTo>
                    <a:pt x="1137" y="0"/>
                  </a:lnTo>
                  <a:lnTo>
                    <a:pt x="1167" y="0"/>
                  </a:lnTo>
                  <a:lnTo>
                    <a:pt x="1193" y="0"/>
                  </a:lnTo>
                  <a:lnTo>
                    <a:pt x="1220" y="0"/>
                  </a:lnTo>
                  <a:lnTo>
                    <a:pt x="1246" y="2"/>
                  </a:lnTo>
                  <a:lnTo>
                    <a:pt x="1273" y="5"/>
                  </a:lnTo>
                  <a:lnTo>
                    <a:pt x="1298" y="8"/>
                  </a:lnTo>
                  <a:lnTo>
                    <a:pt x="1321" y="13"/>
                  </a:lnTo>
                  <a:lnTo>
                    <a:pt x="1344" y="19"/>
                  </a:lnTo>
                  <a:lnTo>
                    <a:pt x="1368" y="25"/>
                  </a:lnTo>
                  <a:lnTo>
                    <a:pt x="1327" y="66"/>
                  </a:lnTo>
                  <a:lnTo>
                    <a:pt x="1284" y="106"/>
                  </a:lnTo>
                  <a:lnTo>
                    <a:pt x="1238" y="147"/>
                  </a:lnTo>
                  <a:lnTo>
                    <a:pt x="1192" y="187"/>
                  </a:lnTo>
                  <a:lnTo>
                    <a:pt x="1145" y="226"/>
                  </a:lnTo>
                  <a:lnTo>
                    <a:pt x="1098" y="265"/>
                  </a:lnTo>
                  <a:lnTo>
                    <a:pt x="1052" y="302"/>
                  </a:lnTo>
                  <a:lnTo>
                    <a:pt x="1006" y="338"/>
                  </a:lnTo>
                  <a:lnTo>
                    <a:pt x="964" y="371"/>
                  </a:lnTo>
                  <a:lnTo>
                    <a:pt x="924" y="402"/>
                  </a:lnTo>
                  <a:lnTo>
                    <a:pt x="887" y="428"/>
                  </a:lnTo>
                  <a:lnTo>
                    <a:pt x="854" y="453"/>
                  </a:lnTo>
                  <a:lnTo>
                    <a:pt x="826" y="475"/>
                  </a:lnTo>
                  <a:lnTo>
                    <a:pt x="803" y="491"/>
                  </a:lnTo>
                  <a:lnTo>
                    <a:pt x="786" y="503"/>
                  </a:lnTo>
                  <a:lnTo>
                    <a:pt x="775" y="511"/>
                  </a:lnTo>
                  <a:lnTo>
                    <a:pt x="712" y="522"/>
                  </a:lnTo>
                  <a:lnTo>
                    <a:pt x="652" y="534"/>
                  </a:lnTo>
                  <a:lnTo>
                    <a:pt x="593" y="550"/>
                  </a:lnTo>
                  <a:lnTo>
                    <a:pt x="535" y="569"/>
                  </a:lnTo>
                  <a:lnTo>
                    <a:pt x="480" y="589"/>
                  </a:lnTo>
                  <a:lnTo>
                    <a:pt x="428" y="612"/>
                  </a:lnTo>
                  <a:lnTo>
                    <a:pt x="378" y="637"/>
                  </a:lnTo>
                  <a:lnTo>
                    <a:pt x="331" y="663"/>
                  </a:lnTo>
                  <a:lnTo>
                    <a:pt x="288" y="693"/>
                  </a:lnTo>
                  <a:lnTo>
                    <a:pt x="245" y="726"/>
                  </a:lnTo>
                  <a:lnTo>
                    <a:pt x="208" y="758"/>
                  </a:lnTo>
                  <a:lnTo>
                    <a:pt x="172" y="793"/>
                  </a:lnTo>
                  <a:lnTo>
                    <a:pt x="141" y="830"/>
                  </a:lnTo>
                  <a:lnTo>
                    <a:pt x="115" y="867"/>
                  </a:lnTo>
                  <a:lnTo>
                    <a:pt x="91" y="908"/>
                  </a:lnTo>
                  <a:lnTo>
                    <a:pt x="71" y="948"/>
                  </a:lnTo>
                  <a:close/>
                </a:path>
              </a:pathLst>
            </a:custGeom>
            <a:solidFill>
              <a:srgbClr val="B2BA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1461" name="Freeform 1084">
              <a:extLst>
                <a:ext uri="{FF2B5EF4-FFF2-40B4-BE49-F238E27FC236}">
                  <a16:creationId xmlns:a16="http://schemas.microsoft.com/office/drawing/2014/main" id="{8130393A-16B7-4AAD-AE4F-0AEBCA6145E3}"/>
                </a:ext>
              </a:extLst>
            </p:cNvPr>
            <p:cNvSpPr>
              <a:spLocks/>
            </p:cNvSpPr>
            <p:nvPr/>
          </p:nvSpPr>
          <p:spPr bwMode="auto">
            <a:xfrm>
              <a:off x="4780" y="220"/>
              <a:ext cx="498" cy="413"/>
            </a:xfrm>
            <a:custGeom>
              <a:avLst/>
              <a:gdLst>
                <a:gd name="T0" fmla="*/ 251 w 1681"/>
                <a:gd name="T1" fmla="*/ 16 h 1395"/>
                <a:gd name="T2" fmla="*/ 293 w 1681"/>
                <a:gd name="T3" fmla="*/ 5 h 1395"/>
                <a:gd name="T4" fmla="*/ 332 w 1681"/>
                <a:gd name="T5" fmla="*/ 0 h 1395"/>
                <a:gd name="T6" fmla="*/ 366 w 1681"/>
                <a:gd name="T7" fmla="*/ 1 h 1395"/>
                <a:gd name="T8" fmla="*/ 397 w 1681"/>
                <a:gd name="T9" fmla="*/ 7 h 1395"/>
                <a:gd name="T10" fmla="*/ 424 w 1681"/>
                <a:gd name="T11" fmla="*/ 18 h 1395"/>
                <a:gd name="T12" fmla="*/ 447 w 1681"/>
                <a:gd name="T13" fmla="*/ 32 h 1395"/>
                <a:gd name="T14" fmla="*/ 466 w 1681"/>
                <a:gd name="T15" fmla="*/ 49 h 1395"/>
                <a:gd name="T16" fmla="*/ 483 w 1681"/>
                <a:gd name="T17" fmla="*/ 70 h 1395"/>
                <a:gd name="T18" fmla="*/ 494 w 1681"/>
                <a:gd name="T19" fmla="*/ 95 h 1395"/>
                <a:gd name="T20" fmla="*/ 498 w 1681"/>
                <a:gd name="T21" fmla="*/ 119 h 1395"/>
                <a:gd name="T22" fmla="*/ 493 w 1681"/>
                <a:gd name="T23" fmla="*/ 141 h 1395"/>
                <a:gd name="T24" fmla="*/ 486 w 1681"/>
                <a:gd name="T25" fmla="*/ 154 h 1395"/>
                <a:gd name="T26" fmla="*/ 478 w 1681"/>
                <a:gd name="T27" fmla="*/ 162 h 1395"/>
                <a:gd name="T28" fmla="*/ 467 w 1681"/>
                <a:gd name="T29" fmla="*/ 164 h 1395"/>
                <a:gd name="T30" fmla="*/ 449 w 1681"/>
                <a:gd name="T31" fmla="*/ 159 h 1395"/>
                <a:gd name="T32" fmla="*/ 432 w 1681"/>
                <a:gd name="T33" fmla="*/ 155 h 1395"/>
                <a:gd name="T34" fmla="*/ 413 w 1681"/>
                <a:gd name="T35" fmla="*/ 153 h 1395"/>
                <a:gd name="T36" fmla="*/ 393 w 1681"/>
                <a:gd name="T37" fmla="*/ 153 h 1395"/>
                <a:gd name="T38" fmla="*/ 372 w 1681"/>
                <a:gd name="T39" fmla="*/ 155 h 1395"/>
                <a:gd name="T40" fmla="*/ 350 w 1681"/>
                <a:gd name="T41" fmla="*/ 158 h 1395"/>
                <a:gd name="T42" fmla="*/ 327 w 1681"/>
                <a:gd name="T43" fmla="*/ 162 h 1395"/>
                <a:gd name="T44" fmla="*/ 295 w 1681"/>
                <a:gd name="T45" fmla="*/ 172 h 1395"/>
                <a:gd name="T46" fmla="*/ 252 w 1681"/>
                <a:gd name="T47" fmla="*/ 191 h 1395"/>
                <a:gd name="T48" fmla="*/ 212 w 1681"/>
                <a:gd name="T49" fmla="*/ 217 h 1395"/>
                <a:gd name="T50" fmla="*/ 172 w 1681"/>
                <a:gd name="T51" fmla="*/ 248 h 1395"/>
                <a:gd name="T52" fmla="*/ 136 w 1681"/>
                <a:gd name="T53" fmla="*/ 282 h 1395"/>
                <a:gd name="T54" fmla="*/ 101 w 1681"/>
                <a:gd name="T55" fmla="*/ 319 h 1395"/>
                <a:gd name="T56" fmla="*/ 70 w 1681"/>
                <a:gd name="T57" fmla="*/ 358 h 1395"/>
                <a:gd name="T58" fmla="*/ 41 w 1681"/>
                <a:gd name="T59" fmla="*/ 395 h 1395"/>
                <a:gd name="T60" fmla="*/ 25 w 1681"/>
                <a:gd name="T61" fmla="*/ 411 h 1395"/>
                <a:gd name="T62" fmla="*/ 18 w 1681"/>
                <a:gd name="T63" fmla="*/ 407 h 1395"/>
                <a:gd name="T64" fmla="*/ 11 w 1681"/>
                <a:gd name="T65" fmla="*/ 404 h 1395"/>
                <a:gd name="T66" fmla="*/ 4 w 1681"/>
                <a:gd name="T67" fmla="*/ 401 h 1395"/>
                <a:gd name="T68" fmla="*/ 1 w 1681"/>
                <a:gd name="T69" fmla="*/ 392 h 1395"/>
                <a:gd name="T70" fmla="*/ 7 w 1681"/>
                <a:gd name="T71" fmla="*/ 361 h 1395"/>
                <a:gd name="T72" fmla="*/ 17 w 1681"/>
                <a:gd name="T73" fmla="*/ 316 h 1395"/>
                <a:gd name="T74" fmla="*/ 33 w 1681"/>
                <a:gd name="T75" fmla="*/ 261 h 1395"/>
                <a:gd name="T76" fmla="*/ 58 w 1681"/>
                <a:gd name="T77" fmla="*/ 200 h 1395"/>
                <a:gd name="T78" fmla="*/ 93 w 1681"/>
                <a:gd name="T79" fmla="*/ 141 h 1395"/>
                <a:gd name="T80" fmla="*/ 138 w 1681"/>
                <a:gd name="T81" fmla="*/ 86 h 1395"/>
                <a:gd name="T82" fmla="*/ 196 w 1681"/>
                <a:gd name="T83" fmla="*/ 41 h 13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681" h="1395">
                  <a:moveTo>
                    <a:pt x="774" y="83"/>
                  </a:moveTo>
                  <a:lnTo>
                    <a:pt x="848" y="55"/>
                  </a:lnTo>
                  <a:lnTo>
                    <a:pt x="920" y="31"/>
                  </a:lnTo>
                  <a:lnTo>
                    <a:pt x="990" y="16"/>
                  </a:lnTo>
                  <a:lnTo>
                    <a:pt x="1055" y="5"/>
                  </a:lnTo>
                  <a:lnTo>
                    <a:pt x="1119" y="0"/>
                  </a:lnTo>
                  <a:lnTo>
                    <a:pt x="1178" y="0"/>
                  </a:lnTo>
                  <a:lnTo>
                    <a:pt x="1236" y="3"/>
                  </a:lnTo>
                  <a:lnTo>
                    <a:pt x="1290" y="12"/>
                  </a:lnTo>
                  <a:lnTo>
                    <a:pt x="1340" y="25"/>
                  </a:lnTo>
                  <a:lnTo>
                    <a:pt x="1387" y="42"/>
                  </a:lnTo>
                  <a:lnTo>
                    <a:pt x="1432" y="61"/>
                  </a:lnTo>
                  <a:lnTo>
                    <a:pt x="1472" y="84"/>
                  </a:lnTo>
                  <a:lnTo>
                    <a:pt x="1510" y="109"/>
                  </a:lnTo>
                  <a:lnTo>
                    <a:pt x="1542" y="137"/>
                  </a:lnTo>
                  <a:lnTo>
                    <a:pt x="1573" y="165"/>
                  </a:lnTo>
                  <a:lnTo>
                    <a:pt x="1600" y="196"/>
                  </a:lnTo>
                  <a:lnTo>
                    <a:pt x="1629" y="237"/>
                  </a:lnTo>
                  <a:lnTo>
                    <a:pt x="1651" y="279"/>
                  </a:lnTo>
                  <a:lnTo>
                    <a:pt x="1667" y="321"/>
                  </a:lnTo>
                  <a:lnTo>
                    <a:pt x="1678" y="361"/>
                  </a:lnTo>
                  <a:lnTo>
                    <a:pt x="1681" y="402"/>
                  </a:lnTo>
                  <a:lnTo>
                    <a:pt x="1676" y="439"/>
                  </a:lnTo>
                  <a:lnTo>
                    <a:pt x="1665" y="475"/>
                  </a:lnTo>
                  <a:lnTo>
                    <a:pt x="1648" y="506"/>
                  </a:lnTo>
                  <a:lnTo>
                    <a:pt x="1639" y="520"/>
                  </a:lnTo>
                  <a:lnTo>
                    <a:pt x="1628" y="534"/>
                  </a:lnTo>
                  <a:lnTo>
                    <a:pt x="1615" y="548"/>
                  </a:lnTo>
                  <a:lnTo>
                    <a:pt x="1603" y="564"/>
                  </a:lnTo>
                  <a:lnTo>
                    <a:pt x="1575" y="553"/>
                  </a:lnTo>
                  <a:lnTo>
                    <a:pt x="1547" y="543"/>
                  </a:lnTo>
                  <a:lnTo>
                    <a:pt x="1517" y="537"/>
                  </a:lnTo>
                  <a:lnTo>
                    <a:pt x="1488" y="529"/>
                  </a:lnTo>
                  <a:lnTo>
                    <a:pt x="1457" y="525"/>
                  </a:lnTo>
                  <a:lnTo>
                    <a:pt x="1426" y="522"/>
                  </a:lnTo>
                  <a:lnTo>
                    <a:pt x="1393" y="518"/>
                  </a:lnTo>
                  <a:lnTo>
                    <a:pt x="1360" y="518"/>
                  </a:lnTo>
                  <a:lnTo>
                    <a:pt x="1326" y="518"/>
                  </a:lnTo>
                  <a:lnTo>
                    <a:pt x="1292" y="520"/>
                  </a:lnTo>
                  <a:lnTo>
                    <a:pt x="1256" y="523"/>
                  </a:lnTo>
                  <a:lnTo>
                    <a:pt x="1220" y="528"/>
                  </a:lnTo>
                  <a:lnTo>
                    <a:pt x="1183" y="532"/>
                  </a:lnTo>
                  <a:lnTo>
                    <a:pt x="1144" y="540"/>
                  </a:lnTo>
                  <a:lnTo>
                    <a:pt x="1105" y="548"/>
                  </a:lnTo>
                  <a:lnTo>
                    <a:pt x="1066" y="557"/>
                  </a:lnTo>
                  <a:lnTo>
                    <a:pt x="995" y="581"/>
                  </a:lnTo>
                  <a:lnTo>
                    <a:pt x="923" y="609"/>
                  </a:lnTo>
                  <a:lnTo>
                    <a:pt x="851" y="645"/>
                  </a:lnTo>
                  <a:lnTo>
                    <a:pt x="783" y="687"/>
                  </a:lnTo>
                  <a:lnTo>
                    <a:pt x="714" y="732"/>
                  </a:lnTo>
                  <a:lnTo>
                    <a:pt x="647" y="783"/>
                  </a:lnTo>
                  <a:lnTo>
                    <a:pt x="582" y="838"/>
                  </a:lnTo>
                  <a:lnTo>
                    <a:pt x="520" y="894"/>
                  </a:lnTo>
                  <a:lnTo>
                    <a:pt x="458" y="954"/>
                  </a:lnTo>
                  <a:lnTo>
                    <a:pt x="398" y="1017"/>
                  </a:lnTo>
                  <a:lnTo>
                    <a:pt x="341" y="1079"/>
                  </a:lnTo>
                  <a:lnTo>
                    <a:pt x="286" y="1144"/>
                  </a:lnTo>
                  <a:lnTo>
                    <a:pt x="235" y="1208"/>
                  </a:lnTo>
                  <a:lnTo>
                    <a:pt x="185" y="1272"/>
                  </a:lnTo>
                  <a:lnTo>
                    <a:pt x="139" y="1334"/>
                  </a:lnTo>
                  <a:lnTo>
                    <a:pt x="95" y="1395"/>
                  </a:lnTo>
                  <a:lnTo>
                    <a:pt x="84" y="1389"/>
                  </a:lnTo>
                  <a:lnTo>
                    <a:pt x="72" y="1382"/>
                  </a:lnTo>
                  <a:lnTo>
                    <a:pt x="61" y="1376"/>
                  </a:lnTo>
                  <a:lnTo>
                    <a:pt x="48" y="1370"/>
                  </a:lnTo>
                  <a:lnTo>
                    <a:pt x="37" y="1365"/>
                  </a:lnTo>
                  <a:lnTo>
                    <a:pt x="25" y="1361"/>
                  </a:lnTo>
                  <a:lnTo>
                    <a:pt x="13" y="1356"/>
                  </a:lnTo>
                  <a:lnTo>
                    <a:pt x="0" y="1351"/>
                  </a:lnTo>
                  <a:lnTo>
                    <a:pt x="3" y="1323"/>
                  </a:lnTo>
                  <a:lnTo>
                    <a:pt x="11" y="1278"/>
                  </a:lnTo>
                  <a:lnTo>
                    <a:pt x="22" y="1219"/>
                  </a:lnTo>
                  <a:lnTo>
                    <a:pt x="36" y="1149"/>
                  </a:lnTo>
                  <a:lnTo>
                    <a:pt x="56" y="1066"/>
                  </a:lnTo>
                  <a:lnTo>
                    <a:pt x="81" y="976"/>
                  </a:lnTo>
                  <a:lnTo>
                    <a:pt x="112" y="880"/>
                  </a:lnTo>
                  <a:lnTo>
                    <a:pt x="151" y="780"/>
                  </a:lnTo>
                  <a:lnTo>
                    <a:pt x="196" y="677"/>
                  </a:lnTo>
                  <a:lnTo>
                    <a:pt x="251" y="576"/>
                  </a:lnTo>
                  <a:lnTo>
                    <a:pt x="313" y="476"/>
                  </a:lnTo>
                  <a:lnTo>
                    <a:pt x="384" y="380"/>
                  </a:lnTo>
                  <a:lnTo>
                    <a:pt x="465" y="291"/>
                  </a:lnTo>
                  <a:lnTo>
                    <a:pt x="557" y="210"/>
                  </a:lnTo>
                  <a:lnTo>
                    <a:pt x="660" y="140"/>
                  </a:lnTo>
                  <a:lnTo>
                    <a:pt x="774" y="83"/>
                  </a:lnTo>
                  <a:close/>
                </a:path>
              </a:pathLst>
            </a:custGeom>
            <a:solidFill>
              <a:srgbClr val="B2BA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1462" name="Freeform 1085">
              <a:extLst>
                <a:ext uri="{FF2B5EF4-FFF2-40B4-BE49-F238E27FC236}">
                  <a16:creationId xmlns:a16="http://schemas.microsoft.com/office/drawing/2014/main" id="{1158E984-49E4-418F-A6F5-A04848D946BC}"/>
                </a:ext>
              </a:extLst>
            </p:cNvPr>
            <p:cNvSpPr>
              <a:spLocks/>
            </p:cNvSpPr>
            <p:nvPr/>
          </p:nvSpPr>
          <p:spPr bwMode="auto">
            <a:xfrm>
              <a:off x="4566" y="724"/>
              <a:ext cx="59" cy="49"/>
            </a:xfrm>
            <a:custGeom>
              <a:avLst/>
              <a:gdLst>
                <a:gd name="T0" fmla="*/ 30 w 201"/>
                <a:gd name="T1" fmla="*/ 49 h 169"/>
                <a:gd name="T2" fmla="*/ 26 w 201"/>
                <a:gd name="T3" fmla="*/ 49 h 169"/>
                <a:gd name="T4" fmla="*/ 23 w 201"/>
                <a:gd name="T5" fmla="*/ 48 h 169"/>
                <a:gd name="T6" fmla="*/ 20 w 201"/>
                <a:gd name="T7" fmla="*/ 48 h 169"/>
                <a:gd name="T8" fmla="*/ 17 w 201"/>
                <a:gd name="T9" fmla="*/ 47 h 169"/>
                <a:gd name="T10" fmla="*/ 15 w 201"/>
                <a:gd name="T11" fmla="*/ 45 h 169"/>
                <a:gd name="T12" fmla="*/ 12 w 201"/>
                <a:gd name="T13" fmla="*/ 44 h 169"/>
                <a:gd name="T14" fmla="*/ 9 w 201"/>
                <a:gd name="T15" fmla="*/ 42 h 169"/>
                <a:gd name="T16" fmla="*/ 7 w 201"/>
                <a:gd name="T17" fmla="*/ 40 h 169"/>
                <a:gd name="T18" fmla="*/ 5 w 201"/>
                <a:gd name="T19" fmla="*/ 37 h 169"/>
                <a:gd name="T20" fmla="*/ 2 w 201"/>
                <a:gd name="T21" fmla="*/ 34 h 169"/>
                <a:gd name="T22" fmla="*/ 1 w 201"/>
                <a:gd name="T23" fmla="*/ 30 h 169"/>
                <a:gd name="T24" fmla="*/ 0 w 201"/>
                <a:gd name="T25" fmla="*/ 25 h 169"/>
                <a:gd name="T26" fmla="*/ 1 w 201"/>
                <a:gd name="T27" fmla="*/ 19 h 169"/>
                <a:gd name="T28" fmla="*/ 2 w 201"/>
                <a:gd name="T29" fmla="*/ 15 h 169"/>
                <a:gd name="T30" fmla="*/ 5 w 201"/>
                <a:gd name="T31" fmla="*/ 11 h 169"/>
                <a:gd name="T32" fmla="*/ 7 w 201"/>
                <a:gd name="T33" fmla="*/ 9 h 169"/>
                <a:gd name="T34" fmla="*/ 9 w 201"/>
                <a:gd name="T35" fmla="*/ 7 h 169"/>
                <a:gd name="T36" fmla="*/ 12 w 201"/>
                <a:gd name="T37" fmla="*/ 5 h 169"/>
                <a:gd name="T38" fmla="*/ 15 w 201"/>
                <a:gd name="T39" fmla="*/ 4 h 169"/>
                <a:gd name="T40" fmla="*/ 17 w 201"/>
                <a:gd name="T41" fmla="*/ 2 h 169"/>
                <a:gd name="T42" fmla="*/ 20 w 201"/>
                <a:gd name="T43" fmla="*/ 1 h 169"/>
                <a:gd name="T44" fmla="*/ 23 w 201"/>
                <a:gd name="T45" fmla="*/ 1 h 169"/>
                <a:gd name="T46" fmla="*/ 26 w 201"/>
                <a:gd name="T47" fmla="*/ 0 h 169"/>
                <a:gd name="T48" fmla="*/ 30 w 201"/>
                <a:gd name="T49" fmla="*/ 0 h 169"/>
                <a:gd name="T50" fmla="*/ 33 w 201"/>
                <a:gd name="T51" fmla="*/ 0 h 169"/>
                <a:gd name="T52" fmla="*/ 36 w 201"/>
                <a:gd name="T53" fmla="*/ 1 h 169"/>
                <a:gd name="T54" fmla="*/ 39 w 201"/>
                <a:gd name="T55" fmla="*/ 1 h 169"/>
                <a:gd name="T56" fmla="*/ 42 w 201"/>
                <a:gd name="T57" fmla="*/ 2 h 169"/>
                <a:gd name="T58" fmla="*/ 45 w 201"/>
                <a:gd name="T59" fmla="*/ 4 h 169"/>
                <a:gd name="T60" fmla="*/ 48 w 201"/>
                <a:gd name="T61" fmla="*/ 5 h 169"/>
                <a:gd name="T62" fmla="*/ 50 w 201"/>
                <a:gd name="T63" fmla="*/ 7 h 169"/>
                <a:gd name="T64" fmla="*/ 52 w 201"/>
                <a:gd name="T65" fmla="*/ 9 h 169"/>
                <a:gd name="T66" fmla="*/ 54 w 201"/>
                <a:gd name="T67" fmla="*/ 11 h 169"/>
                <a:gd name="T68" fmla="*/ 57 w 201"/>
                <a:gd name="T69" fmla="*/ 15 h 169"/>
                <a:gd name="T70" fmla="*/ 58 w 201"/>
                <a:gd name="T71" fmla="*/ 19 h 169"/>
                <a:gd name="T72" fmla="*/ 59 w 201"/>
                <a:gd name="T73" fmla="*/ 25 h 169"/>
                <a:gd name="T74" fmla="*/ 58 w 201"/>
                <a:gd name="T75" fmla="*/ 30 h 169"/>
                <a:gd name="T76" fmla="*/ 57 w 201"/>
                <a:gd name="T77" fmla="*/ 34 h 169"/>
                <a:gd name="T78" fmla="*/ 54 w 201"/>
                <a:gd name="T79" fmla="*/ 38 h 169"/>
                <a:gd name="T80" fmla="*/ 50 w 201"/>
                <a:gd name="T81" fmla="*/ 42 h 169"/>
                <a:gd name="T82" fmla="*/ 46 w 201"/>
                <a:gd name="T83" fmla="*/ 45 h 169"/>
                <a:gd name="T84" fmla="*/ 41 w 201"/>
                <a:gd name="T85" fmla="*/ 47 h 169"/>
                <a:gd name="T86" fmla="*/ 36 w 201"/>
                <a:gd name="T87" fmla="*/ 48 h 169"/>
                <a:gd name="T88" fmla="*/ 30 w 201"/>
                <a:gd name="T89" fmla="*/ 49 h 1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1" h="169">
                  <a:moveTo>
                    <a:pt x="101" y="169"/>
                  </a:moveTo>
                  <a:lnTo>
                    <a:pt x="90" y="169"/>
                  </a:lnTo>
                  <a:lnTo>
                    <a:pt x="79" y="167"/>
                  </a:lnTo>
                  <a:lnTo>
                    <a:pt x="69" y="164"/>
                  </a:lnTo>
                  <a:lnTo>
                    <a:pt x="59" y="161"/>
                  </a:lnTo>
                  <a:lnTo>
                    <a:pt x="50" y="156"/>
                  </a:lnTo>
                  <a:lnTo>
                    <a:pt x="41" y="151"/>
                  </a:lnTo>
                  <a:lnTo>
                    <a:pt x="31" y="145"/>
                  </a:lnTo>
                  <a:lnTo>
                    <a:pt x="23" y="137"/>
                  </a:lnTo>
                  <a:lnTo>
                    <a:pt x="16" y="128"/>
                  </a:lnTo>
                  <a:lnTo>
                    <a:pt x="8" y="116"/>
                  </a:lnTo>
                  <a:lnTo>
                    <a:pt x="2" y="102"/>
                  </a:lnTo>
                  <a:lnTo>
                    <a:pt x="0" y="85"/>
                  </a:lnTo>
                  <a:lnTo>
                    <a:pt x="2" y="67"/>
                  </a:lnTo>
                  <a:lnTo>
                    <a:pt x="8" y="52"/>
                  </a:lnTo>
                  <a:lnTo>
                    <a:pt x="16" y="39"/>
                  </a:lnTo>
                  <a:lnTo>
                    <a:pt x="23" y="30"/>
                  </a:lnTo>
                  <a:lnTo>
                    <a:pt x="31" y="24"/>
                  </a:lnTo>
                  <a:lnTo>
                    <a:pt x="41" y="18"/>
                  </a:lnTo>
                  <a:lnTo>
                    <a:pt x="50" y="13"/>
                  </a:lnTo>
                  <a:lnTo>
                    <a:pt x="59" y="8"/>
                  </a:lnTo>
                  <a:lnTo>
                    <a:pt x="69" y="5"/>
                  </a:lnTo>
                  <a:lnTo>
                    <a:pt x="79" y="2"/>
                  </a:lnTo>
                  <a:lnTo>
                    <a:pt x="90" y="0"/>
                  </a:lnTo>
                  <a:lnTo>
                    <a:pt x="101" y="0"/>
                  </a:lnTo>
                  <a:lnTo>
                    <a:pt x="112" y="0"/>
                  </a:lnTo>
                  <a:lnTo>
                    <a:pt x="123" y="2"/>
                  </a:lnTo>
                  <a:lnTo>
                    <a:pt x="134" y="5"/>
                  </a:lnTo>
                  <a:lnTo>
                    <a:pt x="143" y="8"/>
                  </a:lnTo>
                  <a:lnTo>
                    <a:pt x="153" y="13"/>
                  </a:lnTo>
                  <a:lnTo>
                    <a:pt x="162" y="18"/>
                  </a:lnTo>
                  <a:lnTo>
                    <a:pt x="170" y="24"/>
                  </a:lnTo>
                  <a:lnTo>
                    <a:pt x="177" y="30"/>
                  </a:lnTo>
                  <a:lnTo>
                    <a:pt x="185" y="39"/>
                  </a:lnTo>
                  <a:lnTo>
                    <a:pt x="193" y="52"/>
                  </a:lnTo>
                  <a:lnTo>
                    <a:pt x="199" y="67"/>
                  </a:lnTo>
                  <a:lnTo>
                    <a:pt x="201" y="85"/>
                  </a:lnTo>
                  <a:lnTo>
                    <a:pt x="199" y="102"/>
                  </a:lnTo>
                  <a:lnTo>
                    <a:pt x="193" y="117"/>
                  </a:lnTo>
                  <a:lnTo>
                    <a:pt x="184" y="131"/>
                  </a:lnTo>
                  <a:lnTo>
                    <a:pt x="171" y="144"/>
                  </a:lnTo>
                  <a:lnTo>
                    <a:pt x="157" y="155"/>
                  </a:lnTo>
                  <a:lnTo>
                    <a:pt x="140" y="162"/>
                  </a:lnTo>
                  <a:lnTo>
                    <a:pt x="121" y="167"/>
                  </a:lnTo>
                  <a:lnTo>
                    <a:pt x="101" y="169"/>
                  </a:lnTo>
                  <a:close/>
                </a:path>
              </a:pathLst>
            </a:custGeom>
            <a:solidFill>
              <a:srgbClr val="4C0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1463" name="Freeform 1086">
              <a:extLst>
                <a:ext uri="{FF2B5EF4-FFF2-40B4-BE49-F238E27FC236}">
                  <a16:creationId xmlns:a16="http://schemas.microsoft.com/office/drawing/2014/main" id="{01F84ECF-F688-49A5-A562-0E7028ACF6EF}"/>
                </a:ext>
              </a:extLst>
            </p:cNvPr>
            <p:cNvSpPr>
              <a:spLocks/>
            </p:cNvSpPr>
            <p:nvPr/>
          </p:nvSpPr>
          <p:spPr bwMode="auto">
            <a:xfrm>
              <a:off x="4657" y="642"/>
              <a:ext cx="145" cy="178"/>
            </a:xfrm>
            <a:custGeom>
              <a:avLst/>
              <a:gdLst>
                <a:gd name="T0" fmla="*/ 1 w 489"/>
                <a:gd name="T1" fmla="*/ 80 h 601"/>
                <a:gd name="T2" fmla="*/ 4 w 489"/>
                <a:gd name="T3" fmla="*/ 63 h 601"/>
                <a:gd name="T4" fmla="*/ 10 w 489"/>
                <a:gd name="T5" fmla="*/ 47 h 601"/>
                <a:gd name="T6" fmla="*/ 20 w 489"/>
                <a:gd name="T7" fmla="*/ 33 h 601"/>
                <a:gd name="T8" fmla="*/ 32 w 489"/>
                <a:gd name="T9" fmla="*/ 20 h 601"/>
                <a:gd name="T10" fmla="*/ 47 w 489"/>
                <a:gd name="T11" fmla="*/ 11 h 601"/>
                <a:gd name="T12" fmla="*/ 63 w 489"/>
                <a:gd name="T13" fmla="*/ 4 h 601"/>
                <a:gd name="T14" fmla="*/ 80 w 489"/>
                <a:gd name="T15" fmla="*/ 1 h 601"/>
                <a:gd name="T16" fmla="*/ 95 w 489"/>
                <a:gd name="T17" fmla="*/ 1 h 601"/>
                <a:gd name="T18" fmla="*/ 107 w 489"/>
                <a:gd name="T19" fmla="*/ 2 h 601"/>
                <a:gd name="T20" fmla="*/ 119 w 489"/>
                <a:gd name="T21" fmla="*/ 6 h 601"/>
                <a:gd name="T22" fmla="*/ 130 w 489"/>
                <a:gd name="T23" fmla="*/ 11 h 601"/>
                <a:gd name="T24" fmla="*/ 124 w 489"/>
                <a:gd name="T25" fmla="*/ 31 h 601"/>
                <a:gd name="T26" fmla="*/ 104 w 489"/>
                <a:gd name="T27" fmla="*/ 62 h 601"/>
                <a:gd name="T28" fmla="*/ 90 w 489"/>
                <a:gd name="T29" fmla="*/ 85 h 601"/>
                <a:gd name="T30" fmla="*/ 82 w 489"/>
                <a:gd name="T31" fmla="*/ 100 h 601"/>
                <a:gd name="T32" fmla="*/ 77 w 489"/>
                <a:gd name="T33" fmla="*/ 108 h 601"/>
                <a:gd name="T34" fmla="*/ 104 w 489"/>
                <a:gd name="T35" fmla="*/ 157 h 601"/>
                <a:gd name="T36" fmla="*/ 107 w 489"/>
                <a:gd name="T37" fmla="*/ 157 h 601"/>
                <a:gd name="T38" fmla="*/ 114 w 489"/>
                <a:gd name="T39" fmla="*/ 157 h 601"/>
                <a:gd name="T40" fmla="*/ 127 w 489"/>
                <a:gd name="T41" fmla="*/ 157 h 601"/>
                <a:gd name="T42" fmla="*/ 145 w 489"/>
                <a:gd name="T43" fmla="*/ 157 h 601"/>
                <a:gd name="T44" fmla="*/ 133 w 489"/>
                <a:gd name="T45" fmla="*/ 166 h 601"/>
                <a:gd name="T46" fmla="*/ 119 w 489"/>
                <a:gd name="T47" fmla="*/ 173 h 601"/>
                <a:gd name="T48" fmla="*/ 104 w 489"/>
                <a:gd name="T49" fmla="*/ 177 h 601"/>
                <a:gd name="T50" fmla="*/ 89 w 489"/>
                <a:gd name="T51" fmla="*/ 178 h 601"/>
                <a:gd name="T52" fmla="*/ 71 w 489"/>
                <a:gd name="T53" fmla="*/ 176 h 601"/>
                <a:gd name="T54" fmla="*/ 55 w 489"/>
                <a:gd name="T55" fmla="*/ 171 h 601"/>
                <a:gd name="T56" fmla="*/ 39 w 489"/>
                <a:gd name="T57" fmla="*/ 163 h 601"/>
                <a:gd name="T58" fmla="*/ 26 w 489"/>
                <a:gd name="T59" fmla="*/ 152 h 601"/>
                <a:gd name="T60" fmla="*/ 15 w 489"/>
                <a:gd name="T61" fmla="*/ 138 h 601"/>
                <a:gd name="T62" fmla="*/ 7 w 489"/>
                <a:gd name="T63" fmla="*/ 123 h 601"/>
                <a:gd name="T64" fmla="*/ 2 w 489"/>
                <a:gd name="T65" fmla="*/ 107 h 601"/>
                <a:gd name="T66" fmla="*/ 0 w 489"/>
                <a:gd name="T67" fmla="*/ 89 h 6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89" h="601">
                  <a:moveTo>
                    <a:pt x="0" y="301"/>
                  </a:moveTo>
                  <a:lnTo>
                    <a:pt x="2" y="271"/>
                  </a:lnTo>
                  <a:lnTo>
                    <a:pt x="6" y="242"/>
                  </a:lnTo>
                  <a:lnTo>
                    <a:pt x="13" y="214"/>
                  </a:lnTo>
                  <a:lnTo>
                    <a:pt x="23" y="186"/>
                  </a:lnTo>
                  <a:lnTo>
                    <a:pt x="34" y="159"/>
                  </a:lnTo>
                  <a:lnTo>
                    <a:pt x="50" y="134"/>
                  </a:lnTo>
                  <a:lnTo>
                    <a:pt x="67" y="111"/>
                  </a:lnTo>
                  <a:lnTo>
                    <a:pt x="87" y="89"/>
                  </a:lnTo>
                  <a:lnTo>
                    <a:pt x="109" y="69"/>
                  </a:lnTo>
                  <a:lnTo>
                    <a:pt x="132" y="50"/>
                  </a:lnTo>
                  <a:lnTo>
                    <a:pt x="157" y="36"/>
                  </a:lnTo>
                  <a:lnTo>
                    <a:pt x="184" y="24"/>
                  </a:lnTo>
                  <a:lnTo>
                    <a:pt x="212" y="13"/>
                  </a:lnTo>
                  <a:lnTo>
                    <a:pt x="240" y="7"/>
                  </a:lnTo>
                  <a:lnTo>
                    <a:pt x="269" y="2"/>
                  </a:lnTo>
                  <a:lnTo>
                    <a:pt x="299" y="0"/>
                  </a:lnTo>
                  <a:lnTo>
                    <a:pt x="319" y="2"/>
                  </a:lnTo>
                  <a:lnTo>
                    <a:pt x="341" y="4"/>
                  </a:lnTo>
                  <a:lnTo>
                    <a:pt x="361" y="7"/>
                  </a:lnTo>
                  <a:lnTo>
                    <a:pt x="381" y="13"/>
                  </a:lnTo>
                  <a:lnTo>
                    <a:pt x="400" y="19"/>
                  </a:lnTo>
                  <a:lnTo>
                    <a:pt x="420" y="27"/>
                  </a:lnTo>
                  <a:lnTo>
                    <a:pt x="439" y="36"/>
                  </a:lnTo>
                  <a:lnTo>
                    <a:pt x="456" y="46"/>
                  </a:lnTo>
                  <a:lnTo>
                    <a:pt x="417" y="105"/>
                  </a:lnTo>
                  <a:lnTo>
                    <a:pt x="381" y="159"/>
                  </a:lnTo>
                  <a:lnTo>
                    <a:pt x="350" y="209"/>
                  </a:lnTo>
                  <a:lnTo>
                    <a:pt x="324" y="253"/>
                  </a:lnTo>
                  <a:lnTo>
                    <a:pt x="302" y="288"/>
                  </a:lnTo>
                  <a:lnTo>
                    <a:pt x="286" y="318"/>
                  </a:lnTo>
                  <a:lnTo>
                    <a:pt x="276" y="337"/>
                  </a:lnTo>
                  <a:lnTo>
                    <a:pt x="269" y="348"/>
                  </a:lnTo>
                  <a:lnTo>
                    <a:pt x="260" y="366"/>
                  </a:lnTo>
                  <a:lnTo>
                    <a:pt x="324" y="528"/>
                  </a:lnTo>
                  <a:lnTo>
                    <a:pt x="352" y="530"/>
                  </a:lnTo>
                  <a:lnTo>
                    <a:pt x="355" y="530"/>
                  </a:lnTo>
                  <a:lnTo>
                    <a:pt x="361" y="530"/>
                  </a:lnTo>
                  <a:lnTo>
                    <a:pt x="372" y="531"/>
                  </a:lnTo>
                  <a:lnTo>
                    <a:pt x="386" y="531"/>
                  </a:lnTo>
                  <a:lnTo>
                    <a:pt x="405" y="531"/>
                  </a:lnTo>
                  <a:lnTo>
                    <a:pt x="428" y="531"/>
                  </a:lnTo>
                  <a:lnTo>
                    <a:pt x="456" y="531"/>
                  </a:lnTo>
                  <a:lnTo>
                    <a:pt x="489" y="531"/>
                  </a:lnTo>
                  <a:lnTo>
                    <a:pt x="469" y="547"/>
                  </a:lnTo>
                  <a:lnTo>
                    <a:pt x="447" y="561"/>
                  </a:lnTo>
                  <a:lnTo>
                    <a:pt x="425" y="573"/>
                  </a:lnTo>
                  <a:lnTo>
                    <a:pt x="402" y="583"/>
                  </a:lnTo>
                  <a:lnTo>
                    <a:pt x="377" y="590"/>
                  </a:lnTo>
                  <a:lnTo>
                    <a:pt x="352" y="597"/>
                  </a:lnTo>
                  <a:lnTo>
                    <a:pt x="325" y="600"/>
                  </a:lnTo>
                  <a:lnTo>
                    <a:pt x="299" y="601"/>
                  </a:lnTo>
                  <a:lnTo>
                    <a:pt x="269" y="600"/>
                  </a:lnTo>
                  <a:lnTo>
                    <a:pt x="240" y="595"/>
                  </a:lnTo>
                  <a:lnTo>
                    <a:pt x="212" y="589"/>
                  </a:lnTo>
                  <a:lnTo>
                    <a:pt x="184" y="578"/>
                  </a:lnTo>
                  <a:lnTo>
                    <a:pt x="157" y="566"/>
                  </a:lnTo>
                  <a:lnTo>
                    <a:pt x="132" y="552"/>
                  </a:lnTo>
                  <a:lnTo>
                    <a:pt x="109" y="533"/>
                  </a:lnTo>
                  <a:lnTo>
                    <a:pt x="87" y="513"/>
                  </a:lnTo>
                  <a:lnTo>
                    <a:pt x="67" y="491"/>
                  </a:lnTo>
                  <a:lnTo>
                    <a:pt x="50" y="467"/>
                  </a:lnTo>
                  <a:lnTo>
                    <a:pt x="34" y="443"/>
                  </a:lnTo>
                  <a:lnTo>
                    <a:pt x="23" y="416"/>
                  </a:lnTo>
                  <a:lnTo>
                    <a:pt x="13" y="388"/>
                  </a:lnTo>
                  <a:lnTo>
                    <a:pt x="6" y="360"/>
                  </a:lnTo>
                  <a:lnTo>
                    <a:pt x="2" y="331"/>
                  </a:lnTo>
                  <a:lnTo>
                    <a:pt x="0" y="301"/>
                  </a:lnTo>
                  <a:close/>
                </a:path>
              </a:pathLst>
            </a:custGeom>
            <a:solidFill>
              <a:srgbClr val="E8BA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1464" name="Freeform 1087">
              <a:extLst>
                <a:ext uri="{FF2B5EF4-FFF2-40B4-BE49-F238E27FC236}">
                  <a16:creationId xmlns:a16="http://schemas.microsoft.com/office/drawing/2014/main" id="{F1C2FD0F-5517-4B9D-89AF-1F4D27A4082E}"/>
                </a:ext>
              </a:extLst>
            </p:cNvPr>
            <p:cNvSpPr>
              <a:spLocks/>
            </p:cNvSpPr>
            <p:nvPr/>
          </p:nvSpPr>
          <p:spPr bwMode="auto">
            <a:xfrm>
              <a:off x="4866" y="649"/>
              <a:ext cx="39" cy="120"/>
            </a:xfrm>
            <a:custGeom>
              <a:avLst/>
              <a:gdLst>
                <a:gd name="T0" fmla="*/ 39 w 130"/>
                <a:gd name="T1" fmla="*/ 0 h 407"/>
                <a:gd name="T2" fmla="*/ 39 w 130"/>
                <a:gd name="T3" fmla="*/ 0 h 407"/>
                <a:gd name="T4" fmla="*/ 39 w 130"/>
                <a:gd name="T5" fmla="*/ 0 h 407"/>
                <a:gd name="T6" fmla="*/ 39 w 130"/>
                <a:gd name="T7" fmla="*/ 1 h 407"/>
                <a:gd name="T8" fmla="*/ 39 w 130"/>
                <a:gd name="T9" fmla="*/ 1 h 407"/>
                <a:gd name="T10" fmla="*/ 30 w 130"/>
                <a:gd name="T11" fmla="*/ 10 h 407"/>
                <a:gd name="T12" fmla="*/ 22 w 130"/>
                <a:gd name="T13" fmla="*/ 20 h 407"/>
                <a:gd name="T14" fmla="*/ 15 w 130"/>
                <a:gd name="T15" fmla="*/ 30 h 407"/>
                <a:gd name="T16" fmla="*/ 10 w 130"/>
                <a:gd name="T17" fmla="*/ 40 h 407"/>
                <a:gd name="T18" fmla="*/ 5 w 130"/>
                <a:gd name="T19" fmla="*/ 51 h 407"/>
                <a:gd name="T20" fmla="*/ 2 w 130"/>
                <a:gd name="T21" fmla="*/ 61 h 407"/>
                <a:gd name="T22" fmla="*/ 0 w 130"/>
                <a:gd name="T23" fmla="*/ 72 h 407"/>
                <a:gd name="T24" fmla="*/ 0 w 130"/>
                <a:gd name="T25" fmla="*/ 83 h 407"/>
                <a:gd name="T26" fmla="*/ 0 w 130"/>
                <a:gd name="T27" fmla="*/ 92 h 407"/>
                <a:gd name="T28" fmla="*/ 2 w 130"/>
                <a:gd name="T29" fmla="*/ 101 h 407"/>
                <a:gd name="T30" fmla="*/ 5 w 130"/>
                <a:gd name="T31" fmla="*/ 111 h 407"/>
                <a:gd name="T32" fmla="*/ 8 w 130"/>
                <a:gd name="T33" fmla="*/ 120 h 407"/>
                <a:gd name="T34" fmla="*/ 12 w 130"/>
                <a:gd name="T35" fmla="*/ 120 h 407"/>
                <a:gd name="T36" fmla="*/ 15 w 130"/>
                <a:gd name="T37" fmla="*/ 119 h 407"/>
                <a:gd name="T38" fmla="*/ 19 w 130"/>
                <a:gd name="T39" fmla="*/ 119 h 407"/>
                <a:gd name="T40" fmla="*/ 23 w 130"/>
                <a:gd name="T41" fmla="*/ 119 h 407"/>
                <a:gd name="T42" fmla="*/ 27 w 130"/>
                <a:gd name="T43" fmla="*/ 119 h 407"/>
                <a:gd name="T44" fmla="*/ 31 w 130"/>
                <a:gd name="T45" fmla="*/ 118 h 407"/>
                <a:gd name="T46" fmla="*/ 35 w 130"/>
                <a:gd name="T47" fmla="*/ 118 h 407"/>
                <a:gd name="T48" fmla="*/ 39 w 130"/>
                <a:gd name="T49" fmla="*/ 118 h 407"/>
                <a:gd name="T50" fmla="*/ 39 w 130"/>
                <a:gd name="T51" fmla="*/ 0 h 40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0" h="407">
                  <a:moveTo>
                    <a:pt x="130" y="0"/>
                  </a:moveTo>
                  <a:lnTo>
                    <a:pt x="130" y="0"/>
                  </a:lnTo>
                  <a:lnTo>
                    <a:pt x="130" y="2"/>
                  </a:lnTo>
                  <a:lnTo>
                    <a:pt x="129" y="2"/>
                  </a:lnTo>
                  <a:lnTo>
                    <a:pt x="99" y="35"/>
                  </a:lnTo>
                  <a:lnTo>
                    <a:pt x="73" y="67"/>
                  </a:lnTo>
                  <a:lnTo>
                    <a:pt x="51" y="101"/>
                  </a:lnTo>
                  <a:lnTo>
                    <a:pt x="32" y="136"/>
                  </a:lnTo>
                  <a:lnTo>
                    <a:pt x="18" y="172"/>
                  </a:lnTo>
                  <a:lnTo>
                    <a:pt x="7" y="207"/>
                  </a:lnTo>
                  <a:lnTo>
                    <a:pt x="1" y="245"/>
                  </a:lnTo>
                  <a:lnTo>
                    <a:pt x="0" y="282"/>
                  </a:lnTo>
                  <a:lnTo>
                    <a:pt x="1" y="313"/>
                  </a:lnTo>
                  <a:lnTo>
                    <a:pt x="7" y="344"/>
                  </a:lnTo>
                  <a:lnTo>
                    <a:pt x="15" y="375"/>
                  </a:lnTo>
                  <a:lnTo>
                    <a:pt x="26" y="407"/>
                  </a:lnTo>
                  <a:lnTo>
                    <a:pt x="39" y="407"/>
                  </a:lnTo>
                  <a:lnTo>
                    <a:pt x="51" y="405"/>
                  </a:lnTo>
                  <a:lnTo>
                    <a:pt x="63" y="405"/>
                  </a:lnTo>
                  <a:lnTo>
                    <a:pt x="76" y="403"/>
                  </a:lnTo>
                  <a:lnTo>
                    <a:pt x="90" y="402"/>
                  </a:lnTo>
                  <a:lnTo>
                    <a:pt x="102" y="400"/>
                  </a:lnTo>
                  <a:lnTo>
                    <a:pt x="116" y="400"/>
                  </a:lnTo>
                  <a:lnTo>
                    <a:pt x="130" y="399"/>
                  </a:lnTo>
                  <a:lnTo>
                    <a:pt x="130" y="0"/>
                  </a:lnTo>
                  <a:close/>
                </a:path>
              </a:pathLst>
            </a:custGeom>
            <a:solidFill>
              <a:srgbClr val="B78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1465" name="Freeform 1088">
              <a:extLst>
                <a:ext uri="{FF2B5EF4-FFF2-40B4-BE49-F238E27FC236}">
                  <a16:creationId xmlns:a16="http://schemas.microsoft.com/office/drawing/2014/main" id="{E91D27E4-EF4B-4D4D-B044-88D6CC028FB7}"/>
                </a:ext>
              </a:extLst>
            </p:cNvPr>
            <p:cNvSpPr>
              <a:spLocks/>
            </p:cNvSpPr>
            <p:nvPr/>
          </p:nvSpPr>
          <p:spPr bwMode="auto">
            <a:xfrm>
              <a:off x="5208" y="588"/>
              <a:ext cx="34" cy="54"/>
            </a:xfrm>
            <a:custGeom>
              <a:avLst/>
              <a:gdLst>
                <a:gd name="T0" fmla="*/ 0 w 115"/>
                <a:gd name="T1" fmla="*/ 54 h 180"/>
                <a:gd name="T2" fmla="*/ 5 w 115"/>
                <a:gd name="T3" fmla="*/ 51 h 180"/>
                <a:gd name="T4" fmla="*/ 9 w 115"/>
                <a:gd name="T5" fmla="*/ 48 h 180"/>
                <a:gd name="T6" fmla="*/ 13 w 115"/>
                <a:gd name="T7" fmla="*/ 45 h 180"/>
                <a:gd name="T8" fmla="*/ 17 w 115"/>
                <a:gd name="T9" fmla="*/ 42 h 180"/>
                <a:gd name="T10" fmla="*/ 22 w 115"/>
                <a:gd name="T11" fmla="*/ 39 h 180"/>
                <a:gd name="T12" fmla="*/ 26 w 115"/>
                <a:gd name="T13" fmla="*/ 36 h 180"/>
                <a:gd name="T14" fmla="*/ 30 w 115"/>
                <a:gd name="T15" fmla="*/ 33 h 180"/>
                <a:gd name="T16" fmla="*/ 34 w 115"/>
                <a:gd name="T17" fmla="*/ 30 h 180"/>
                <a:gd name="T18" fmla="*/ 34 w 115"/>
                <a:gd name="T19" fmla="*/ 12 h 180"/>
                <a:gd name="T20" fmla="*/ 30 w 115"/>
                <a:gd name="T21" fmla="*/ 10 h 180"/>
                <a:gd name="T22" fmla="*/ 26 w 115"/>
                <a:gd name="T23" fmla="*/ 8 h 180"/>
                <a:gd name="T24" fmla="*/ 22 w 115"/>
                <a:gd name="T25" fmla="*/ 7 h 180"/>
                <a:gd name="T26" fmla="*/ 17 w 115"/>
                <a:gd name="T27" fmla="*/ 5 h 180"/>
                <a:gd name="T28" fmla="*/ 13 w 115"/>
                <a:gd name="T29" fmla="*/ 4 h 180"/>
                <a:gd name="T30" fmla="*/ 9 w 115"/>
                <a:gd name="T31" fmla="*/ 2 h 180"/>
                <a:gd name="T32" fmla="*/ 5 w 115"/>
                <a:gd name="T33" fmla="*/ 2 h 180"/>
                <a:gd name="T34" fmla="*/ 0 w 115"/>
                <a:gd name="T35" fmla="*/ 0 h 180"/>
                <a:gd name="T36" fmla="*/ 0 w 115"/>
                <a:gd name="T37" fmla="*/ 54 h 1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5" h="180">
                  <a:moveTo>
                    <a:pt x="0" y="180"/>
                  </a:moveTo>
                  <a:lnTo>
                    <a:pt x="16" y="171"/>
                  </a:lnTo>
                  <a:lnTo>
                    <a:pt x="30" y="160"/>
                  </a:lnTo>
                  <a:lnTo>
                    <a:pt x="45" y="151"/>
                  </a:lnTo>
                  <a:lnTo>
                    <a:pt x="59" y="140"/>
                  </a:lnTo>
                  <a:lnTo>
                    <a:pt x="73" y="131"/>
                  </a:lnTo>
                  <a:lnTo>
                    <a:pt x="87" y="121"/>
                  </a:lnTo>
                  <a:lnTo>
                    <a:pt x="101" y="110"/>
                  </a:lnTo>
                  <a:lnTo>
                    <a:pt x="115" y="101"/>
                  </a:lnTo>
                  <a:lnTo>
                    <a:pt x="115" y="39"/>
                  </a:lnTo>
                  <a:lnTo>
                    <a:pt x="101" y="33"/>
                  </a:lnTo>
                  <a:lnTo>
                    <a:pt x="87" y="28"/>
                  </a:lnTo>
                  <a:lnTo>
                    <a:pt x="73" y="23"/>
                  </a:lnTo>
                  <a:lnTo>
                    <a:pt x="59" y="17"/>
                  </a:lnTo>
                  <a:lnTo>
                    <a:pt x="45" y="12"/>
                  </a:lnTo>
                  <a:lnTo>
                    <a:pt x="30" y="8"/>
                  </a:lnTo>
                  <a:lnTo>
                    <a:pt x="16" y="5"/>
                  </a:lnTo>
                  <a:lnTo>
                    <a:pt x="0" y="0"/>
                  </a:lnTo>
                  <a:lnTo>
                    <a:pt x="0" y="180"/>
                  </a:lnTo>
                  <a:close/>
                </a:path>
              </a:pathLst>
            </a:custGeom>
            <a:solidFill>
              <a:srgbClr val="B78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1466" name="Freeform 1089">
              <a:extLst>
                <a:ext uri="{FF2B5EF4-FFF2-40B4-BE49-F238E27FC236}">
                  <a16:creationId xmlns:a16="http://schemas.microsoft.com/office/drawing/2014/main" id="{60248E44-1CC4-4F8E-8EEE-E2EEC792B6F5}"/>
                </a:ext>
              </a:extLst>
            </p:cNvPr>
            <p:cNvSpPr>
              <a:spLocks/>
            </p:cNvSpPr>
            <p:nvPr/>
          </p:nvSpPr>
          <p:spPr bwMode="auto">
            <a:xfrm>
              <a:off x="5082" y="576"/>
              <a:ext cx="65" cy="137"/>
            </a:xfrm>
            <a:custGeom>
              <a:avLst/>
              <a:gdLst>
                <a:gd name="T0" fmla="*/ 0 w 218"/>
                <a:gd name="T1" fmla="*/ 137 h 462"/>
                <a:gd name="T2" fmla="*/ 8 w 218"/>
                <a:gd name="T3" fmla="*/ 133 h 462"/>
                <a:gd name="T4" fmla="*/ 16 w 218"/>
                <a:gd name="T5" fmla="*/ 129 h 462"/>
                <a:gd name="T6" fmla="*/ 24 w 218"/>
                <a:gd name="T7" fmla="*/ 125 h 462"/>
                <a:gd name="T8" fmla="*/ 33 w 218"/>
                <a:gd name="T9" fmla="*/ 121 h 462"/>
                <a:gd name="T10" fmla="*/ 40 w 218"/>
                <a:gd name="T11" fmla="*/ 117 h 462"/>
                <a:gd name="T12" fmla="*/ 49 w 218"/>
                <a:gd name="T13" fmla="*/ 112 h 462"/>
                <a:gd name="T14" fmla="*/ 57 w 218"/>
                <a:gd name="T15" fmla="*/ 108 h 462"/>
                <a:gd name="T16" fmla="*/ 65 w 218"/>
                <a:gd name="T17" fmla="*/ 103 h 462"/>
                <a:gd name="T18" fmla="*/ 65 w 218"/>
                <a:gd name="T19" fmla="*/ 1 h 462"/>
                <a:gd name="T20" fmla="*/ 61 w 218"/>
                <a:gd name="T21" fmla="*/ 1 h 462"/>
                <a:gd name="T22" fmla="*/ 56 w 218"/>
                <a:gd name="T23" fmla="*/ 1 h 462"/>
                <a:gd name="T24" fmla="*/ 52 w 218"/>
                <a:gd name="T25" fmla="*/ 0 h 462"/>
                <a:gd name="T26" fmla="*/ 48 w 218"/>
                <a:gd name="T27" fmla="*/ 0 h 462"/>
                <a:gd name="T28" fmla="*/ 44 w 218"/>
                <a:gd name="T29" fmla="*/ 0 h 462"/>
                <a:gd name="T30" fmla="*/ 39 w 218"/>
                <a:gd name="T31" fmla="*/ 0 h 462"/>
                <a:gd name="T32" fmla="*/ 35 w 218"/>
                <a:gd name="T33" fmla="*/ 0 h 462"/>
                <a:gd name="T34" fmla="*/ 31 w 218"/>
                <a:gd name="T35" fmla="*/ 0 h 462"/>
                <a:gd name="T36" fmla="*/ 27 w 218"/>
                <a:gd name="T37" fmla="*/ 0 h 462"/>
                <a:gd name="T38" fmla="*/ 23 w 218"/>
                <a:gd name="T39" fmla="*/ 0 h 462"/>
                <a:gd name="T40" fmla="*/ 19 w 218"/>
                <a:gd name="T41" fmla="*/ 0 h 462"/>
                <a:gd name="T42" fmla="*/ 15 w 218"/>
                <a:gd name="T43" fmla="*/ 0 h 462"/>
                <a:gd name="T44" fmla="*/ 11 w 218"/>
                <a:gd name="T45" fmla="*/ 0 h 462"/>
                <a:gd name="T46" fmla="*/ 7 w 218"/>
                <a:gd name="T47" fmla="*/ 0 h 462"/>
                <a:gd name="T48" fmla="*/ 4 w 218"/>
                <a:gd name="T49" fmla="*/ 0 h 462"/>
                <a:gd name="T50" fmla="*/ 0 w 218"/>
                <a:gd name="T51" fmla="*/ 1 h 462"/>
                <a:gd name="T52" fmla="*/ 0 w 218"/>
                <a:gd name="T53" fmla="*/ 137 h 4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8" h="462">
                  <a:moveTo>
                    <a:pt x="0" y="462"/>
                  </a:moveTo>
                  <a:lnTo>
                    <a:pt x="26" y="450"/>
                  </a:lnTo>
                  <a:lnTo>
                    <a:pt x="54" y="436"/>
                  </a:lnTo>
                  <a:lnTo>
                    <a:pt x="81" y="422"/>
                  </a:lnTo>
                  <a:lnTo>
                    <a:pt x="109" y="408"/>
                  </a:lnTo>
                  <a:lnTo>
                    <a:pt x="135" y="394"/>
                  </a:lnTo>
                  <a:lnTo>
                    <a:pt x="163" y="378"/>
                  </a:lnTo>
                  <a:lnTo>
                    <a:pt x="190" y="364"/>
                  </a:lnTo>
                  <a:lnTo>
                    <a:pt x="218" y="349"/>
                  </a:lnTo>
                  <a:lnTo>
                    <a:pt x="218" y="5"/>
                  </a:lnTo>
                  <a:lnTo>
                    <a:pt x="204" y="3"/>
                  </a:lnTo>
                  <a:lnTo>
                    <a:pt x="188" y="3"/>
                  </a:lnTo>
                  <a:lnTo>
                    <a:pt x="174" y="1"/>
                  </a:lnTo>
                  <a:lnTo>
                    <a:pt x="160" y="1"/>
                  </a:lnTo>
                  <a:lnTo>
                    <a:pt x="146" y="0"/>
                  </a:lnTo>
                  <a:lnTo>
                    <a:pt x="132" y="0"/>
                  </a:lnTo>
                  <a:lnTo>
                    <a:pt x="117" y="0"/>
                  </a:lnTo>
                  <a:lnTo>
                    <a:pt x="103" y="0"/>
                  </a:lnTo>
                  <a:lnTo>
                    <a:pt x="89" y="0"/>
                  </a:lnTo>
                  <a:lnTo>
                    <a:pt x="76" y="0"/>
                  </a:lnTo>
                  <a:lnTo>
                    <a:pt x="64" y="0"/>
                  </a:lnTo>
                  <a:lnTo>
                    <a:pt x="50" y="0"/>
                  </a:lnTo>
                  <a:lnTo>
                    <a:pt x="37" y="0"/>
                  </a:lnTo>
                  <a:lnTo>
                    <a:pt x="25" y="1"/>
                  </a:lnTo>
                  <a:lnTo>
                    <a:pt x="12" y="1"/>
                  </a:lnTo>
                  <a:lnTo>
                    <a:pt x="0" y="3"/>
                  </a:lnTo>
                  <a:lnTo>
                    <a:pt x="0" y="462"/>
                  </a:lnTo>
                  <a:close/>
                </a:path>
              </a:pathLst>
            </a:custGeom>
            <a:solidFill>
              <a:srgbClr val="B78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1467" name="Freeform 1090">
              <a:extLst>
                <a:ext uri="{FF2B5EF4-FFF2-40B4-BE49-F238E27FC236}">
                  <a16:creationId xmlns:a16="http://schemas.microsoft.com/office/drawing/2014/main" id="{BCB0C701-3A8F-4EC4-AA80-EA84BE1725D1}"/>
                </a:ext>
              </a:extLst>
            </p:cNvPr>
            <p:cNvSpPr>
              <a:spLocks/>
            </p:cNvSpPr>
            <p:nvPr/>
          </p:nvSpPr>
          <p:spPr bwMode="auto">
            <a:xfrm>
              <a:off x="4967" y="587"/>
              <a:ext cx="53" cy="171"/>
            </a:xfrm>
            <a:custGeom>
              <a:avLst/>
              <a:gdLst>
                <a:gd name="T0" fmla="*/ 53 w 184"/>
                <a:gd name="T1" fmla="*/ 0 h 576"/>
                <a:gd name="T2" fmla="*/ 46 w 184"/>
                <a:gd name="T3" fmla="*/ 2 h 576"/>
                <a:gd name="T4" fmla="*/ 39 w 184"/>
                <a:gd name="T5" fmla="*/ 4 h 576"/>
                <a:gd name="T6" fmla="*/ 32 w 184"/>
                <a:gd name="T7" fmla="*/ 7 h 576"/>
                <a:gd name="T8" fmla="*/ 26 w 184"/>
                <a:gd name="T9" fmla="*/ 9 h 576"/>
                <a:gd name="T10" fmla="*/ 19 w 184"/>
                <a:gd name="T11" fmla="*/ 11 h 576"/>
                <a:gd name="T12" fmla="*/ 13 w 184"/>
                <a:gd name="T13" fmla="*/ 14 h 576"/>
                <a:gd name="T14" fmla="*/ 6 w 184"/>
                <a:gd name="T15" fmla="*/ 17 h 576"/>
                <a:gd name="T16" fmla="*/ 0 w 184"/>
                <a:gd name="T17" fmla="*/ 20 h 576"/>
                <a:gd name="T18" fmla="*/ 0 w 184"/>
                <a:gd name="T19" fmla="*/ 171 h 576"/>
                <a:gd name="T20" fmla="*/ 6 w 184"/>
                <a:gd name="T21" fmla="*/ 169 h 576"/>
                <a:gd name="T22" fmla="*/ 13 w 184"/>
                <a:gd name="T23" fmla="*/ 168 h 576"/>
                <a:gd name="T24" fmla="*/ 19 w 184"/>
                <a:gd name="T25" fmla="*/ 166 h 576"/>
                <a:gd name="T26" fmla="*/ 26 w 184"/>
                <a:gd name="T27" fmla="*/ 164 h 576"/>
                <a:gd name="T28" fmla="*/ 32 w 184"/>
                <a:gd name="T29" fmla="*/ 162 h 576"/>
                <a:gd name="T30" fmla="*/ 39 w 184"/>
                <a:gd name="T31" fmla="*/ 159 h 576"/>
                <a:gd name="T32" fmla="*/ 46 w 184"/>
                <a:gd name="T33" fmla="*/ 156 h 576"/>
                <a:gd name="T34" fmla="*/ 53 w 184"/>
                <a:gd name="T35" fmla="*/ 153 h 576"/>
                <a:gd name="T36" fmla="*/ 53 w 184"/>
                <a:gd name="T37" fmla="*/ 0 h 5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84" h="576">
                  <a:moveTo>
                    <a:pt x="184" y="0"/>
                  </a:moveTo>
                  <a:lnTo>
                    <a:pt x="159" y="6"/>
                  </a:lnTo>
                  <a:lnTo>
                    <a:pt x="136" y="14"/>
                  </a:lnTo>
                  <a:lnTo>
                    <a:pt x="112" y="22"/>
                  </a:lnTo>
                  <a:lnTo>
                    <a:pt x="89" y="30"/>
                  </a:lnTo>
                  <a:lnTo>
                    <a:pt x="66" y="38"/>
                  </a:lnTo>
                  <a:lnTo>
                    <a:pt x="44" y="47"/>
                  </a:lnTo>
                  <a:lnTo>
                    <a:pt x="22" y="56"/>
                  </a:lnTo>
                  <a:lnTo>
                    <a:pt x="0" y="66"/>
                  </a:lnTo>
                  <a:lnTo>
                    <a:pt x="0" y="576"/>
                  </a:lnTo>
                  <a:lnTo>
                    <a:pt x="22" y="570"/>
                  </a:lnTo>
                  <a:lnTo>
                    <a:pt x="44" y="565"/>
                  </a:lnTo>
                  <a:lnTo>
                    <a:pt x="66" y="558"/>
                  </a:lnTo>
                  <a:lnTo>
                    <a:pt x="89" y="551"/>
                  </a:lnTo>
                  <a:lnTo>
                    <a:pt x="112" y="544"/>
                  </a:lnTo>
                  <a:lnTo>
                    <a:pt x="136" y="534"/>
                  </a:lnTo>
                  <a:lnTo>
                    <a:pt x="159" y="526"/>
                  </a:lnTo>
                  <a:lnTo>
                    <a:pt x="184" y="517"/>
                  </a:lnTo>
                  <a:lnTo>
                    <a:pt x="184" y="0"/>
                  </a:lnTo>
                  <a:close/>
                </a:path>
              </a:pathLst>
            </a:custGeom>
            <a:solidFill>
              <a:srgbClr val="B78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1468" name="Freeform 1091">
              <a:extLst>
                <a:ext uri="{FF2B5EF4-FFF2-40B4-BE49-F238E27FC236}">
                  <a16:creationId xmlns:a16="http://schemas.microsoft.com/office/drawing/2014/main" id="{750D504B-9904-41E1-A471-104F69930026}"/>
                </a:ext>
              </a:extLst>
            </p:cNvPr>
            <p:cNvSpPr>
              <a:spLocks/>
            </p:cNvSpPr>
            <p:nvPr/>
          </p:nvSpPr>
          <p:spPr bwMode="auto">
            <a:xfrm>
              <a:off x="5208" y="652"/>
              <a:ext cx="34" cy="225"/>
            </a:xfrm>
            <a:custGeom>
              <a:avLst/>
              <a:gdLst>
                <a:gd name="T0" fmla="*/ 0 w 115"/>
                <a:gd name="T1" fmla="*/ 225 h 758"/>
                <a:gd name="T2" fmla="*/ 5 w 115"/>
                <a:gd name="T3" fmla="*/ 224 h 758"/>
                <a:gd name="T4" fmla="*/ 9 w 115"/>
                <a:gd name="T5" fmla="*/ 222 h 758"/>
                <a:gd name="T6" fmla="*/ 13 w 115"/>
                <a:gd name="T7" fmla="*/ 221 h 758"/>
                <a:gd name="T8" fmla="*/ 17 w 115"/>
                <a:gd name="T9" fmla="*/ 220 h 758"/>
                <a:gd name="T10" fmla="*/ 22 w 115"/>
                <a:gd name="T11" fmla="*/ 218 h 758"/>
                <a:gd name="T12" fmla="*/ 26 w 115"/>
                <a:gd name="T13" fmla="*/ 217 h 758"/>
                <a:gd name="T14" fmla="*/ 30 w 115"/>
                <a:gd name="T15" fmla="*/ 215 h 758"/>
                <a:gd name="T16" fmla="*/ 34 w 115"/>
                <a:gd name="T17" fmla="*/ 213 h 758"/>
                <a:gd name="T18" fmla="*/ 34 w 115"/>
                <a:gd name="T19" fmla="*/ 0 h 758"/>
                <a:gd name="T20" fmla="*/ 30 w 115"/>
                <a:gd name="T21" fmla="*/ 3 h 758"/>
                <a:gd name="T22" fmla="*/ 26 w 115"/>
                <a:gd name="T23" fmla="*/ 6 h 758"/>
                <a:gd name="T24" fmla="*/ 22 w 115"/>
                <a:gd name="T25" fmla="*/ 8 h 758"/>
                <a:gd name="T26" fmla="*/ 17 w 115"/>
                <a:gd name="T27" fmla="*/ 11 h 758"/>
                <a:gd name="T28" fmla="*/ 13 w 115"/>
                <a:gd name="T29" fmla="*/ 14 h 758"/>
                <a:gd name="T30" fmla="*/ 9 w 115"/>
                <a:gd name="T31" fmla="*/ 17 h 758"/>
                <a:gd name="T32" fmla="*/ 5 w 115"/>
                <a:gd name="T33" fmla="*/ 20 h 758"/>
                <a:gd name="T34" fmla="*/ 0 w 115"/>
                <a:gd name="T35" fmla="*/ 23 h 758"/>
                <a:gd name="T36" fmla="*/ 0 w 115"/>
                <a:gd name="T37" fmla="*/ 225 h 7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5" h="758">
                  <a:moveTo>
                    <a:pt x="0" y="758"/>
                  </a:moveTo>
                  <a:lnTo>
                    <a:pt x="16" y="754"/>
                  </a:lnTo>
                  <a:lnTo>
                    <a:pt x="30" y="749"/>
                  </a:lnTo>
                  <a:lnTo>
                    <a:pt x="45" y="744"/>
                  </a:lnTo>
                  <a:lnTo>
                    <a:pt x="59" y="740"/>
                  </a:lnTo>
                  <a:lnTo>
                    <a:pt x="73" y="735"/>
                  </a:lnTo>
                  <a:lnTo>
                    <a:pt x="87" y="730"/>
                  </a:lnTo>
                  <a:lnTo>
                    <a:pt x="101" y="724"/>
                  </a:lnTo>
                  <a:lnTo>
                    <a:pt x="115" y="719"/>
                  </a:lnTo>
                  <a:lnTo>
                    <a:pt x="115" y="0"/>
                  </a:lnTo>
                  <a:lnTo>
                    <a:pt x="101" y="10"/>
                  </a:lnTo>
                  <a:lnTo>
                    <a:pt x="87" y="19"/>
                  </a:lnTo>
                  <a:lnTo>
                    <a:pt x="73" y="28"/>
                  </a:lnTo>
                  <a:lnTo>
                    <a:pt x="59" y="38"/>
                  </a:lnTo>
                  <a:lnTo>
                    <a:pt x="45" y="47"/>
                  </a:lnTo>
                  <a:lnTo>
                    <a:pt x="30" y="56"/>
                  </a:lnTo>
                  <a:lnTo>
                    <a:pt x="16" y="67"/>
                  </a:lnTo>
                  <a:lnTo>
                    <a:pt x="0" y="76"/>
                  </a:lnTo>
                  <a:lnTo>
                    <a:pt x="0" y="758"/>
                  </a:lnTo>
                  <a:close/>
                </a:path>
              </a:pathLst>
            </a:custGeom>
            <a:solidFill>
              <a:srgbClr val="E8BA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1469" name="Freeform 1092">
              <a:extLst>
                <a:ext uri="{FF2B5EF4-FFF2-40B4-BE49-F238E27FC236}">
                  <a16:creationId xmlns:a16="http://schemas.microsoft.com/office/drawing/2014/main" id="{B7CE6205-4519-4C6D-BDFD-DD6940E9EEEF}"/>
                </a:ext>
              </a:extLst>
            </p:cNvPr>
            <p:cNvSpPr>
              <a:spLocks/>
            </p:cNvSpPr>
            <p:nvPr/>
          </p:nvSpPr>
          <p:spPr bwMode="auto">
            <a:xfrm>
              <a:off x="4967" y="769"/>
              <a:ext cx="53" cy="109"/>
            </a:xfrm>
            <a:custGeom>
              <a:avLst/>
              <a:gdLst>
                <a:gd name="T0" fmla="*/ 53 w 184"/>
                <a:gd name="T1" fmla="*/ 0 h 365"/>
                <a:gd name="T2" fmla="*/ 46 w 184"/>
                <a:gd name="T3" fmla="*/ 3 h 365"/>
                <a:gd name="T4" fmla="*/ 39 w 184"/>
                <a:gd name="T5" fmla="*/ 5 h 365"/>
                <a:gd name="T6" fmla="*/ 32 w 184"/>
                <a:gd name="T7" fmla="*/ 7 h 365"/>
                <a:gd name="T8" fmla="*/ 26 w 184"/>
                <a:gd name="T9" fmla="*/ 10 h 365"/>
                <a:gd name="T10" fmla="*/ 19 w 184"/>
                <a:gd name="T11" fmla="*/ 12 h 365"/>
                <a:gd name="T12" fmla="*/ 13 w 184"/>
                <a:gd name="T13" fmla="*/ 14 h 365"/>
                <a:gd name="T14" fmla="*/ 6 w 184"/>
                <a:gd name="T15" fmla="*/ 15 h 365"/>
                <a:gd name="T16" fmla="*/ 0 w 184"/>
                <a:gd name="T17" fmla="*/ 17 h 365"/>
                <a:gd name="T18" fmla="*/ 0 w 184"/>
                <a:gd name="T19" fmla="*/ 89 h 365"/>
                <a:gd name="T20" fmla="*/ 6 w 184"/>
                <a:gd name="T21" fmla="*/ 92 h 365"/>
                <a:gd name="T22" fmla="*/ 13 w 184"/>
                <a:gd name="T23" fmla="*/ 95 h 365"/>
                <a:gd name="T24" fmla="*/ 19 w 184"/>
                <a:gd name="T25" fmla="*/ 98 h 365"/>
                <a:gd name="T26" fmla="*/ 26 w 184"/>
                <a:gd name="T27" fmla="*/ 100 h 365"/>
                <a:gd name="T28" fmla="*/ 32 w 184"/>
                <a:gd name="T29" fmla="*/ 103 h 365"/>
                <a:gd name="T30" fmla="*/ 39 w 184"/>
                <a:gd name="T31" fmla="*/ 105 h 365"/>
                <a:gd name="T32" fmla="*/ 46 w 184"/>
                <a:gd name="T33" fmla="*/ 107 h 365"/>
                <a:gd name="T34" fmla="*/ 53 w 184"/>
                <a:gd name="T35" fmla="*/ 109 h 365"/>
                <a:gd name="T36" fmla="*/ 53 w 184"/>
                <a:gd name="T37" fmla="*/ 0 h 3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84" h="365">
                  <a:moveTo>
                    <a:pt x="184" y="0"/>
                  </a:moveTo>
                  <a:lnTo>
                    <a:pt x="159" y="9"/>
                  </a:lnTo>
                  <a:lnTo>
                    <a:pt x="136" y="17"/>
                  </a:lnTo>
                  <a:lnTo>
                    <a:pt x="112" y="24"/>
                  </a:lnTo>
                  <a:lnTo>
                    <a:pt x="89" y="32"/>
                  </a:lnTo>
                  <a:lnTo>
                    <a:pt x="66" y="40"/>
                  </a:lnTo>
                  <a:lnTo>
                    <a:pt x="44" y="46"/>
                  </a:lnTo>
                  <a:lnTo>
                    <a:pt x="22" y="51"/>
                  </a:lnTo>
                  <a:lnTo>
                    <a:pt x="0" y="57"/>
                  </a:lnTo>
                  <a:lnTo>
                    <a:pt x="0" y="298"/>
                  </a:lnTo>
                  <a:lnTo>
                    <a:pt x="22" y="309"/>
                  </a:lnTo>
                  <a:lnTo>
                    <a:pt x="44" y="319"/>
                  </a:lnTo>
                  <a:lnTo>
                    <a:pt x="66" y="328"/>
                  </a:lnTo>
                  <a:lnTo>
                    <a:pt x="89" y="336"/>
                  </a:lnTo>
                  <a:lnTo>
                    <a:pt x="112" y="344"/>
                  </a:lnTo>
                  <a:lnTo>
                    <a:pt x="136" y="351"/>
                  </a:lnTo>
                  <a:lnTo>
                    <a:pt x="159" y="359"/>
                  </a:lnTo>
                  <a:lnTo>
                    <a:pt x="184" y="365"/>
                  </a:lnTo>
                  <a:lnTo>
                    <a:pt x="184" y="0"/>
                  </a:lnTo>
                  <a:close/>
                </a:path>
              </a:pathLst>
            </a:custGeom>
            <a:solidFill>
              <a:srgbClr val="E8BA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1470" name="Freeform 1093">
              <a:extLst>
                <a:ext uri="{FF2B5EF4-FFF2-40B4-BE49-F238E27FC236}">
                  <a16:creationId xmlns:a16="http://schemas.microsoft.com/office/drawing/2014/main" id="{22391E44-00B8-420D-BB90-107BCDA8878B}"/>
                </a:ext>
              </a:extLst>
            </p:cNvPr>
            <p:cNvSpPr>
              <a:spLocks/>
            </p:cNvSpPr>
            <p:nvPr/>
          </p:nvSpPr>
          <p:spPr bwMode="auto">
            <a:xfrm>
              <a:off x="4888" y="795"/>
              <a:ext cx="17" cy="21"/>
            </a:xfrm>
            <a:custGeom>
              <a:avLst/>
              <a:gdLst>
                <a:gd name="T0" fmla="*/ 17 w 57"/>
                <a:gd name="T1" fmla="*/ 0 h 73"/>
                <a:gd name="T2" fmla="*/ 15 w 57"/>
                <a:gd name="T3" fmla="*/ 0 h 73"/>
                <a:gd name="T4" fmla="*/ 13 w 57"/>
                <a:gd name="T5" fmla="*/ 1 h 73"/>
                <a:gd name="T6" fmla="*/ 11 w 57"/>
                <a:gd name="T7" fmla="*/ 1 h 73"/>
                <a:gd name="T8" fmla="*/ 8 w 57"/>
                <a:gd name="T9" fmla="*/ 1 h 73"/>
                <a:gd name="T10" fmla="*/ 7 w 57"/>
                <a:gd name="T11" fmla="*/ 1 h 73"/>
                <a:gd name="T12" fmla="*/ 4 w 57"/>
                <a:gd name="T13" fmla="*/ 1 h 73"/>
                <a:gd name="T14" fmla="*/ 2 w 57"/>
                <a:gd name="T15" fmla="*/ 1 h 73"/>
                <a:gd name="T16" fmla="*/ 0 w 57"/>
                <a:gd name="T17" fmla="*/ 1 h 73"/>
                <a:gd name="T18" fmla="*/ 2 w 57"/>
                <a:gd name="T19" fmla="*/ 4 h 73"/>
                <a:gd name="T20" fmla="*/ 4 w 57"/>
                <a:gd name="T21" fmla="*/ 6 h 73"/>
                <a:gd name="T22" fmla="*/ 5 w 57"/>
                <a:gd name="T23" fmla="*/ 9 h 73"/>
                <a:gd name="T24" fmla="*/ 8 w 57"/>
                <a:gd name="T25" fmla="*/ 11 h 73"/>
                <a:gd name="T26" fmla="*/ 10 w 57"/>
                <a:gd name="T27" fmla="*/ 14 h 73"/>
                <a:gd name="T28" fmla="*/ 12 w 57"/>
                <a:gd name="T29" fmla="*/ 16 h 73"/>
                <a:gd name="T30" fmla="*/ 14 w 57"/>
                <a:gd name="T31" fmla="*/ 18 h 73"/>
                <a:gd name="T32" fmla="*/ 17 w 57"/>
                <a:gd name="T33" fmla="*/ 21 h 73"/>
                <a:gd name="T34" fmla="*/ 17 w 57"/>
                <a:gd name="T35" fmla="*/ 21 h 73"/>
                <a:gd name="T36" fmla="*/ 17 w 57"/>
                <a:gd name="T37" fmla="*/ 21 h 73"/>
                <a:gd name="T38" fmla="*/ 17 w 57"/>
                <a:gd name="T39" fmla="*/ 21 h 73"/>
                <a:gd name="T40" fmla="*/ 17 w 57"/>
                <a:gd name="T41" fmla="*/ 21 h 73"/>
                <a:gd name="T42" fmla="*/ 17 w 57"/>
                <a:gd name="T43" fmla="*/ 0 h 7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7" h="73">
                  <a:moveTo>
                    <a:pt x="57" y="0"/>
                  </a:moveTo>
                  <a:lnTo>
                    <a:pt x="50" y="0"/>
                  </a:lnTo>
                  <a:lnTo>
                    <a:pt x="42" y="2"/>
                  </a:lnTo>
                  <a:lnTo>
                    <a:pt x="36" y="2"/>
                  </a:lnTo>
                  <a:lnTo>
                    <a:pt x="28" y="2"/>
                  </a:lnTo>
                  <a:lnTo>
                    <a:pt x="22" y="2"/>
                  </a:lnTo>
                  <a:lnTo>
                    <a:pt x="14" y="2"/>
                  </a:lnTo>
                  <a:lnTo>
                    <a:pt x="8" y="3"/>
                  </a:lnTo>
                  <a:lnTo>
                    <a:pt x="0" y="3"/>
                  </a:lnTo>
                  <a:lnTo>
                    <a:pt x="6" y="13"/>
                  </a:lnTo>
                  <a:lnTo>
                    <a:pt x="12" y="20"/>
                  </a:lnTo>
                  <a:lnTo>
                    <a:pt x="18" y="30"/>
                  </a:lnTo>
                  <a:lnTo>
                    <a:pt x="26" y="38"/>
                  </a:lnTo>
                  <a:lnTo>
                    <a:pt x="32" y="47"/>
                  </a:lnTo>
                  <a:lnTo>
                    <a:pt x="40" y="55"/>
                  </a:lnTo>
                  <a:lnTo>
                    <a:pt x="48" y="64"/>
                  </a:lnTo>
                  <a:lnTo>
                    <a:pt x="56" y="72"/>
                  </a:lnTo>
                  <a:lnTo>
                    <a:pt x="57" y="72"/>
                  </a:lnTo>
                  <a:lnTo>
                    <a:pt x="57" y="73"/>
                  </a:lnTo>
                  <a:lnTo>
                    <a:pt x="57" y="0"/>
                  </a:lnTo>
                  <a:close/>
                </a:path>
              </a:pathLst>
            </a:custGeom>
            <a:solidFill>
              <a:srgbClr val="E8BA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1471" name="Freeform 1094">
              <a:extLst>
                <a:ext uri="{FF2B5EF4-FFF2-40B4-BE49-F238E27FC236}">
                  <a16:creationId xmlns:a16="http://schemas.microsoft.com/office/drawing/2014/main" id="{CA16B4AF-614F-41FE-8F5D-3E4A848E2DEF}"/>
                </a:ext>
              </a:extLst>
            </p:cNvPr>
            <p:cNvSpPr>
              <a:spLocks/>
            </p:cNvSpPr>
            <p:nvPr/>
          </p:nvSpPr>
          <p:spPr bwMode="auto">
            <a:xfrm>
              <a:off x="5082" y="710"/>
              <a:ext cx="65" cy="178"/>
            </a:xfrm>
            <a:custGeom>
              <a:avLst/>
              <a:gdLst>
                <a:gd name="T0" fmla="*/ 65 w 218"/>
                <a:gd name="T1" fmla="*/ 0 h 601"/>
                <a:gd name="T2" fmla="*/ 57 w 218"/>
                <a:gd name="T3" fmla="*/ 4 h 601"/>
                <a:gd name="T4" fmla="*/ 49 w 218"/>
                <a:gd name="T5" fmla="*/ 9 h 601"/>
                <a:gd name="T6" fmla="*/ 40 w 218"/>
                <a:gd name="T7" fmla="*/ 13 h 601"/>
                <a:gd name="T8" fmla="*/ 33 w 218"/>
                <a:gd name="T9" fmla="*/ 17 h 601"/>
                <a:gd name="T10" fmla="*/ 24 w 218"/>
                <a:gd name="T11" fmla="*/ 21 h 601"/>
                <a:gd name="T12" fmla="*/ 16 w 218"/>
                <a:gd name="T13" fmla="*/ 25 h 601"/>
                <a:gd name="T14" fmla="*/ 8 w 218"/>
                <a:gd name="T15" fmla="*/ 29 h 601"/>
                <a:gd name="T16" fmla="*/ 0 w 218"/>
                <a:gd name="T17" fmla="*/ 33 h 601"/>
                <a:gd name="T18" fmla="*/ 0 w 218"/>
                <a:gd name="T19" fmla="*/ 177 h 601"/>
                <a:gd name="T20" fmla="*/ 4 w 218"/>
                <a:gd name="T21" fmla="*/ 177 h 601"/>
                <a:gd name="T22" fmla="*/ 7 w 218"/>
                <a:gd name="T23" fmla="*/ 177 h 601"/>
                <a:gd name="T24" fmla="*/ 11 w 218"/>
                <a:gd name="T25" fmla="*/ 177 h 601"/>
                <a:gd name="T26" fmla="*/ 15 w 218"/>
                <a:gd name="T27" fmla="*/ 177 h 601"/>
                <a:gd name="T28" fmla="*/ 19 w 218"/>
                <a:gd name="T29" fmla="*/ 178 h 601"/>
                <a:gd name="T30" fmla="*/ 23 w 218"/>
                <a:gd name="T31" fmla="*/ 178 h 601"/>
                <a:gd name="T32" fmla="*/ 27 w 218"/>
                <a:gd name="T33" fmla="*/ 178 h 601"/>
                <a:gd name="T34" fmla="*/ 31 w 218"/>
                <a:gd name="T35" fmla="*/ 178 h 601"/>
                <a:gd name="T36" fmla="*/ 35 w 218"/>
                <a:gd name="T37" fmla="*/ 178 h 601"/>
                <a:gd name="T38" fmla="*/ 39 w 218"/>
                <a:gd name="T39" fmla="*/ 178 h 601"/>
                <a:gd name="T40" fmla="*/ 44 w 218"/>
                <a:gd name="T41" fmla="*/ 178 h 601"/>
                <a:gd name="T42" fmla="*/ 48 w 218"/>
                <a:gd name="T43" fmla="*/ 177 h 601"/>
                <a:gd name="T44" fmla="*/ 52 w 218"/>
                <a:gd name="T45" fmla="*/ 177 h 601"/>
                <a:gd name="T46" fmla="*/ 56 w 218"/>
                <a:gd name="T47" fmla="*/ 177 h 601"/>
                <a:gd name="T48" fmla="*/ 61 w 218"/>
                <a:gd name="T49" fmla="*/ 177 h 601"/>
                <a:gd name="T50" fmla="*/ 65 w 218"/>
                <a:gd name="T51" fmla="*/ 177 h 601"/>
                <a:gd name="T52" fmla="*/ 65 w 218"/>
                <a:gd name="T53" fmla="*/ 0 h 60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8" h="601">
                  <a:moveTo>
                    <a:pt x="218" y="0"/>
                  </a:moveTo>
                  <a:lnTo>
                    <a:pt x="190" y="14"/>
                  </a:lnTo>
                  <a:lnTo>
                    <a:pt x="163" y="29"/>
                  </a:lnTo>
                  <a:lnTo>
                    <a:pt x="135" y="43"/>
                  </a:lnTo>
                  <a:lnTo>
                    <a:pt x="109" y="57"/>
                  </a:lnTo>
                  <a:lnTo>
                    <a:pt x="81" y="71"/>
                  </a:lnTo>
                  <a:lnTo>
                    <a:pt x="54" y="85"/>
                  </a:lnTo>
                  <a:lnTo>
                    <a:pt x="26" y="98"/>
                  </a:lnTo>
                  <a:lnTo>
                    <a:pt x="0" y="110"/>
                  </a:lnTo>
                  <a:lnTo>
                    <a:pt x="0" y="596"/>
                  </a:lnTo>
                  <a:lnTo>
                    <a:pt x="12" y="598"/>
                  </a:lnTo>
                  <a:lnTo>
                    <a:pt x="25" y="598"/>
                  </a:lnTo>
                  <a:lnTo>
                    <a:pt x="37" y="599"/>
                  </a:lnTo>
                  <a:lnTo>
                    <a:pt x="50" y="599"/>
                  </a:lnTo>
                  <a:lnTo>
                    <a:pt x="64" y="601"/>
                  </a:lnTo>
                  <a:lnTo>
                    <a:pt x="76" y="601"/>
                  </a:lnTo>
                  <a:lnTo>
                    <a:pt x="89" y="601"/>
                  </a:lnTo>
                  <a:lnTo>
                    <a:pt x="103" y="601"/>
                  </a:lnTo>
                  <a:lnTo>
                    <a:pt x="117" y="601"/>
                  </a:lnTo>
                  <a:lnTo>
                    <a:pt x="132" y="601"/>
                  </a:lnTo>
                  <a:lnTo>
                    <a:pt x="146" y="601"/>
                  </a:lnTo>
                  <a:lnTo>
                    <a:pt x="160" y="599"/>
                  </a:lnTo>
                  <a:lnTo>
                    <a:pt x="174" y="599"/>
                  </a:lnTo>
                  <a:lnTo>
                    <a:pt x="188" y="598"/>
                  </a:lnTo>
                  <a:lnTo>
                    <a:pt x="204" y="598"/>
                  </a:lnTo>
                  <a:lnTo>
                    <a:pt x="218" y="596"/>
                  </a:lnTo>
                  <a:lnTo>
                    <a:pt x="218" y="0"/>
                  </a:lnTo>
                  <a:close/>
                </a:path>
              </a:pathLst>
            </a:custGeom>
            <a:solidFill>
              <a:srgbClr val="E8BA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1472" name="Freeform 1095">
              <a:extLst>
                <a:ext uri="{FF2B5EF4-FFF2-40B4-BE49-F238E27FC236}">
                  <a16:creationId xmlns:a16="http://schemas.microsoft.com/office/drawing/2014/main" id="{3449A722-03C9-46ED-BD59-E371062FBBB7}"/>
                </a:ext>
              </a:extLst>
            </p:cNvPr>
            <p:cNvSpPr>
              <a:spLocks/>
            </p:cNvSpPr>
            <p:nvPr/>
          </p:nvSpPr>
          <p:spPr bwMode="auto">
            <a:xfrm>
              <a:off x="5304" y="634"/>
              <a:ext cx="55" cy="197"/>
            </a:xfrm>
            <a:custGeom>
              <a:avLst/>
              <a:gdLst>
                <a:gd name="T0" fmla="*/ 17 w 187"/>
                <a:gd name="T1" fmla="*/ 15 h 667"/>
                <a:gd name="T2" fmla="*/ 15 w 187"/>
                <a:gd name="T3" fmla="*/ 14 h 667"/>
                <a:gd name="T4" fmla="*/ 13 w 187"/>
                <a:gd name="T5" fmla="*/ 11 h 667"/>
                <a:gd name="T6" fmla="*/ 11 w 187"/>
                <a:gd name="T7" fmla="*/ 9 h 667"/>
                <a:gd name="T8" fmla="*/ 9 w 187"/>
                <a:gd name="T9" fmla="*/ 7 h 667"/>
                <a:gd name="T10" fmla="*/ 7 w 187"/>
                <a:gd name="T11" fmla="*/ 6 h 667"/>
                <a:gd name="T12" fmla="*/ 5 w 187"/>
                <a:gd name="T13" fmla="*/ 4 h 667"/>
                <a:gd name="T14" fmla="*/ 2 w 187"/>
                <a:gd name="T15" fmla="*/ 2 h 667"/>
                <a:gd name="T16" fmla="*/ 0 w 187"/>
                <a:gd name="T17" fmla="*/ 0 h 667"/>
                <a:gd name="T18" fmla="*/ 0 w 187"/>
                <a:gd name="T19" fmla="*/ 197 h 667"/>
                <a:gd name="T20" fmla="*/ 12 w 187"/>
                <a:gd name="T21" fmla="*/ 186 h 667"/>
                <a:gd name="T22" fmla="*/ 23 w 187"/>
                <a:gd name="T23" fmla="*/ 175 h 667"/>
                <a:gd name="T24" fmla="*/ 33 w 187"/>
                <a:gd name="T25" fmla="*/ 164 h 667"/>
                <a:gd name="T26" fmla="*/ 40 w 187"/>
                <a:gd name="T27" fmla="*/ 152 h 667"/>
                <a:gd name="T28" fmla="*/ 47 w 187"/>
                <a:gd name="T29" fmla="*/ 139 h 667"/>
                <a:gd name="T30" fmla="*/ 51 w 187"/>
                <a:gd name="T31" fmla="*/ 126 h 667"/>
                <a:gd name="T32" fmla="*/ 54 w 187"/>
                <a:gd name="T33" fmla="*/ 112 h 667"/>
                <a:gd name="T34" fmla="*/ 55 w 187"/>
                <a:gd name="T35" fmla="*/ 98 h 667"/>
                <a:gd name="T36" fmla="*/ 55 w 187"/>
                <a:gd name="T37" fmla="*/ 87 h 667"/>
                <a:gd name="T38" fmla="*/ 53 w 187"/>
                <a:gd name="T39" fmla="*/ 76 h 667"/>
                <a:gd name="T40" fmla="*/ 50 w 187"/>
                <a:gd name="T41" fmla="*/ 66 h 667"/>
                <a:gd name="T42" fmla="*/ 45 w 187"/>
                <a:gd name="T43" fmla="*/ 55 h 667"/>
                <a:gd name="T44" fmla="*/ 40 w 187"/>
                <a:gd name="T45" fmla="*/ 45 h 667"/>
                <a:gd name="T46" fmla="*/ 34 w 187"/>
                <a:gd name="T47" fmla="*/ 35 h 667"/>
                <a:gd name="T48" fmla="*/ 26 w 187"/>
                <a:gd name="T49" fmla="*/ 25 h 667"/>
                <a:gd name="T50" fmla="*/ 17 w 187"/>
                <a:gd name="T51" fmla="*/ 15 h 6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7" h="667">
                  <a:moveTo>
                    <a:pt x="58" y="52"/>
                  </a:moveTo>
                  <a:lnTo>
                    <a:pt x="52" y="46"/>
                  </a:lnTo>
                  <a:lnTo>
                    <a:pt x="44" y="38"/>
                  </a:lnTo>
                  <a:lnTo>
                    <a:pt x="38" y="32"/>
                  </a:lnTo>
                  <a:lnTo>
                    <a:pt x="30" y="25"/>
                  </a:lnTo>
                  <a:lnTo>
                    <a:pt x="24" y="19"/>
                  </a:lnTo>
                  <a:lnTo>
                    <a:pt x="16" y="13"/>
                  </a:lnTo>
                  <a:lnTo>
                    <a:pt x="8" y="7"/>
                  </a:lnTo>
                  <a:lnTo>
                    <a:pt x="0" y="0"/>
                  </a:lnTo>
                  <a:lnTo>
                    <a:pt x="0" y="667"/>
                  </a:lnTo>
                  <a:lnTo>
                    <a:pt x="42" y="631"/>
                  </a:lnTo>
                  <a:lnTo>
                    <a:pt x="78" y="594"/>
                  </a:lnTo>
                  <a:lnTo>
                    <a:pt x="111" y="555"/>
                  </a:lnTo>
                  <a:lnTo>
                    <a:pt x="137" y="513"/>
                  </a:lnTo>
                  <a:lnTo>
                    <a:pt x="159" y="471"/>
                  </a:lnTo>
                  <a:lnTo>
                    <a:pt x="175" y="425"/>
                  </a:lnTo>
                  <a:lnTo>
                    <a:pt x="184" y="379"/>
                  </a:lnTo>
                  <a:lnTo>
                    <a:pt x="187" y="332"/>
                  </a:lnTo>
                  <a:lnTo>
                    <a:pt x="186" y="295"/>
                  </a:lnTo>
                  <a:lnTo>
                    <a:pt x="179" y="257"/>
                  </a:lnTo>
                  <a:lnTo>
                    <a:pt x="169" y="222"/>
                  </a:lnTo>
                  <a:lnTo>
                    <a:pt x="154" y="186"/>
                  </a:lnTo>
                  <a:lnTo>
                    <a:pt x="136" y="151"/>
                  </a:lnTo>
                  <a:lnTo>
                    <a:pt x="114" y="117"/>
                  </a:lnTo>
                  <a:lnTo>
                    <a:pt x="88" y="85"/>
                  </a:lnTo>
                  <a:lnTo>
                    <a:pt x="58" y="52"/>
                  </a:lnTo>
                  <a:close/>
                </a:path>
              </a:pathLst>
            </a:custGeom>
            <a:solidFill>
              <a:srgbClr val="E8BA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grpSp>
      <p:sp>
        <p:nvSpPr>
          <p:cNvPr id="61451" name="Rectangle 1110">
            <a:extLst>
              <a:ext uri="{FF2B5EF4-FFF2-40B4-BE49-F238E27FC236}">
                <a16:creationId xmlns:a16="http://schemas.microsoft.com/office/drawing/2014/main" id="{E33D0DCE-3F88-4A3E-95C0-2EAA7C601F64}"/>
              </a:ext>
            </a:extLst>
          </p:cNvPr>
          <p:cNvSpPr>
            <a:spLocks noChangeArrowheads="1"/>
          </p:cNvSpPr>
          <p:nvPr/>
        </p:nvSpPr>
        <p:spPr bwMode="auto">
          <a:xfrm>
            <a:off x="433440" y="2167798"/>
            <a:ext cx="9535689" cy="131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3982">
                <a:solidFill>
                  <a:srgbClr val="00FF00"/>
                </a:solidFill>
                <a:latin typeface="Arial Black" panose="020B0A04020102020204" pitchFamily="34" charset="0"/>
                <a:cs typeface="Times New Roman" panose="02020603050405020304" pitchFamily="18" charset="0"/>
              </a:rPr>
              <a:t>FORMICHE, ZANZARE e PULCI: </a:t>
            </a:r>
            <a:r>
              <a:rPr lang="it-IT" altLang="it-IT" sz="3982">
                <a:solidFill>
                  <a:schemeClr val="bg1"/>
                </a:solidFill>
                <a:cs typeface="Times New Roman" panose="02020603050405020304" pitchFamily="18" charset="0"/>
              </a:rPr>
              <a:t>NESSUN PROBLEMA !!</a:t>
            </a:r>
            <a:endParaRPr lang="it-IT" altLang="it-IT" sz="3982">
              <a:solidFill>
                <a:schemeClr val="bg1"/>
              </a:solidFill>
            </a:endParaRPr>
          </a:p>
        </p:txBody>
      </p:sp>
      <p:sp>
        <p:nvSpPr>
          <p:cNvPr id="61452" name="Rectangle 1111">
            <a:extLst>
              <a:ext uri="{FF2B5EF4-FFF2-40B4-BE49-F238E27FC236}">
                <a16:creationId xmlns:a16="http://schemas.microsoft.com/office/drawing/2014/main" id="{4E70A7D0-19A3-41E0-B8D2-2881AB0E9DCC}"/>
              </a:ext>
            </a:extLst>
          </p:cNvPr>
          <p:cNvSpPr>
            <a:spLocks noChangeArrowheads="1"/>
          </p:cNvSpPr>
          <p:nvPr/>
        </p:nvSpPr>
        <p:spPr bwMode="auto">
          <a:xfrm>
            <a:off x="1950482" y="3034678"/>
            <a:ext cx="10402570" cy="236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90513" indent="-2905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1" hangingPunct="1">
              <a:lnSpc>
                <a:spcPct val="125000"/>
              </a:lnSpc>
              <a:buFont typeface="Wingdings" panose="05000000000000000000" pitchFamily="2" charset="2"/>
              <a:buChar char="Ø"/>
            </a:pPr>
            <a:r>
              <a:rPr lang="it-IT" altLang="it-IT" dirty="0">
                <a:cs typeface="Times New Roman" panose="02020603050405020304" pitchFamily="18" charset="0"/>
              </a:rPr>
              <a:t>RIMUOVERE IL PUNGIGLIONE</a:t>
            </a:r>
          </a:p>
          <a:p>
            <a:pPr algn="l" eaLnBrk="1" hangingPunct="1">
              <a:lnSpc>
                <a:spcPct val="125000"/>
              </a:lnSpc>
              <a:buFont typeface="Wingdings" panose="05000000000000000000" pitchFamily="2" charset="2"/>
              <a:buNone/>
            </a:pPr>
            <a:r>
              <a:rPr lang="it-IT" altLang="it-IT" dirty="0">
                <a:cs typeface="Times New Roman" panose="02020603050405020304" pitchFamily="18" charset="0"/>
              </a:rPr>
              <a:t>    (con pinzette sterili, ago o spillo sterilizzato a fuoco)</a:t>
            </a:r>
          </a:p>
          <a:p>
            <a:pPr algn="l" eaLnBrk="1" hangingPunct="1">
              <a:lnSpc>
                <a:spcPct val="125000"/>
              </a:lnSpc>
              <a:buFont typeface="Wingdings" panose="05000000000000000000" pitchFamily="2" charset="2"/>
              <a:buChar char="Ø"/>
            </a:pPr>
            <a:r>
              <a:rPr lang="it-IT" altLang="it-IT" dirty="0">
                <a:cs typeface="Times New Roman" panose="02020603050405020304" pitchFamily="18" charset="0"/>
              </a:rPr>
              <a:t>DISINFETTARE e APPLICARE IMPACCHI FREDDI o GHIACCIO</a:t>
            </a:r>
          </a:p>
        </p:txBody>
      </p:sp>
      <p:sp>
        <p:nvSpPr>
          <p:cNvPr id="61453" name="Text Box 1119">
            <a:extLst>
              <a:ext uri="{FF2B5EF4-FFF2-40B4-BE49-F238E27FC236}">
                <a16:creationId xmlns:a16="http://schemas.microsoft.com/office/drawing/2014/main" id="{38F50924-7C93-4074-A38E-0C6A26374721}"/>
              </a:ext>
            </a:extLst>
          </p:cNvPr>
          <p:cNvSpPr txBox="1">
            <a:spLocks noChangeArrowheads="1"/>
          </p:cNvSpPr>
          <p:nvPr/>
        </p:nvSpPr>
        <p:spPr bwMode="auto">
          <a:xfrm>
            <a:off x="4117684" y="5400903"/>
            <a:ext cx="8242868" cy="2600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30000"/>
              </a:lnSpc>
            </a:pPr>
            <a:r>
              <a:rPr lang="it-IT" altLang="it-IT" sz="2275" dirty="0">
                <a:solidFill>
                  <a:schemeClr val="bg1"/>
                </a:solidFill>
                <a:cs typeface="Times New Roman" panose="02020603050405020304" pitchFamily="18" charset="0"/>
              </a:rPr>
              <a:t>SOGGETTO CON </a:t>
            </a:r>
            <a:r>
              <a:rPr lang="it-IT" altLang="it-IT" sz="2275" dirty="0">
                <a:cs typeface="Times New Roman" panose="02020603050405020304" pitchFamily="18" charset="0"/>
              </a:rPr>
              <a:t>PRECEDENTI REAZIONI ALLERGICHE</a:t>
            </a:r>
          </a:p>
          <a:p>
            <a:pPr algn="ctr" eaLnBrk="1" hangingPunct="1">
              <a:lnSpc>
                <a:spcPct val="130000"/>
              </a:lnSpc>
            </a:pPr>
            <a:r>
              <a:rPr lang="it-IT" altLang="it-IT" sz="2275" dirty="0">
                <a:cs typeface="Times New Roman" panose="02020603050405020304" pitchFamily="18" charset="0"/>
              </a:rPr>
              <a:t>SE INIZIA A MANIFESTARSI UNA REAZIONE GENERALE</a:t>
            </a:r>
          </a:p>
          <a:p>
            <a:pPr algn="ctr" eaLnBrk="1" hangingPunct="1">
              <a:lnSpc>
                <a:spcPct val="130000"/>
              </a:lnSpc>
            </a:pPr>
            <a:r>
              <a:rPr lang="it-IT" altLang="it-IT" sz="2275" dirty="0">
                <a:cs typeface="Times New Roman" panose="02020603050405020304" pitchFamily="18" charset="0"/>
              </a:rPr>
              <a:t>(gonfiore al volto, prurito al volto o generale,</a:t>
            </a:r>
          </a:p>
          <a:p>
            <a:pPr algn="ctr" eaLnBrk="1" hangingPunct="1">
              <a:lnSpc>
                <a:spcPct val="130000"/>
              </a:lnSpc>
            </a:pPr>
            <a:r>
              <a:rPr lang="it-IT" altLang="it-IT" sz="2275" dirty="0">
                <a:cs typeface="Times New Roman" panose="02020603050405020304" pitchFamily="18" charset="0"/>
              </a:rPr>
              <a:t>difficoltà respiratoria)</a:t>
            </a:r>
          </a:p>
          <a:p>
            <a:pPr algn="ctr" eaLnBrk="1" hangingPunct="1">
              <a:lnSpc>
                <a:spcPct val="130000"/>
              </a:lnSpc>
            </a:pPr>
            <a:r>
              <a:rPr lang="it-IT" altLang="it-IT" sz="2275" dirty="0">
                <a:cs typeface="Times New Roman" panose="02020603050405020304" pitchFamily="18" charset="0"/>
              </a:rPr>
              <a:t>SE SI TRATTA DI PUNTURE IN PIÙ SEDI</a:t>
            </a:r>
          </a:p>
        </p:txBody>
      </p:sp>
      <p:sp>
        <p:nvSpPr>
          <p:cNvPr id="61454" name="Rectangle 1120">
            <a:extLst>
              <a:ext uri="{FF2B5EF4-FFF2-40B4-BE49-F238E27FC236}">
                <a16:creationId xmlns:a16="http://schemas.microsoft.com/office/drawing/2014/main" id="{1E68B10B-8CDF-4DD8-8307-00A9BD24DBDD}"/>
              </a:ext>
            </a:extLst>
          </p:cNvPr>
          <p:cNvSpPr>
            <a:spLocks noChangeArrowheads="1"/>
          </p:cNvSpPr>
          <p:nvPr/>
        </p:nvSpPr>
        <p:spPr bwMode="auto">
          <a:xfrm>
            <a:off x="348483" y="3576479"/>
            <a:ext cx="1149674" cy="705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3982">
                <a:solidFill>
                  <a:srgbClr val="00FF00"/>
                </a:solidFill>
                <a:latin typeface="Arial Black" panose="020B0A04020102020204" pitchFamily="34" charset="0"/>
                <a:cs typeface="Times New Roman" panose="02020603050405020304" pitchFamily="18" charset="0"/>
              </a:rPr>
              <a:t>API</a:t>
            </a:r>
          </a:p>
        </p:txBody>
      </p:sp>
      <p:sp>
        <p:nvSpPr>
          <p:cNvPr id="61455" name="AutoShape 1121">
            <a:extLst>
              <a:ext uri="{FF2B5EF4-FFF2-40B4-BE49-F238E27FC236}">
                <a16:creationId xmlns:a16="http://schemas.microsoft.com/office/drawing/2014/main" id="{06A11797-DFF1-4DE4-974E-8235F8962E55}"/>
              </a:ext>
            </a:extLst>
          </p:cNvPr>
          <p:cNvSpPr>
            <a:spLocks/>
          </p:cNvSpPr>
          <p:nvPr/>
        </p:nvSpPr>
        <p:spPr bwMode="auto">
          <a:xfrm>
            <a:off x="1559935" y="2942121"/>
            <a:ext cx="325080" cy="1733762"/>
          </a:xfrm>
          <a:prstGeom prst="leftBrace">
            <a:avLst>
              <a:gd name="adj1" fmla="val 44444"/>
              <a:gd name="adj2" fmla="val 50000"/>
            </a:avLst>
          </a:prstGeom>
          <a:noFill/>
          <a:ln w="190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sz="3982"/>
          </a:p>
        </p:txBody>
      </p:sp>
      <p:pic>
        <p:nvPicPr>
          <p:cNvPr id="61456" name="Picture 1122" descr="118">
            <a:hlinkClick r:id="rId2"/>
            <a:extLst>
              <a:ext uri="{FF2B5EF4-FFF2-40B4-BE49-F238E27FC236}">
                <a16:creationId xmlns:a16="http://schemas.microsoft.com/office/drawing/2014/main" id="{51666190-C5CC-430B-96B8-FF442AFF7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322" y="6258676"/>
            <a:ext cx="2383922" cy="128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8290005"/>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Line 5">
            <a:extLst>
              <a:ext uri="{FF2B5EF4-FFF2-40B4-BE49-F238E27FC236}">
                <a16:creationId xmlns:a16="http://schemas.microsoft.com/office/drawing/2014/main" id="{082FCEEA-2BF0-494B-8530-E25B455F9CE8}"/>
              </a:ext>
            </a:extLst>
          </p:cNvPr>
          <p:cNvSpPr>
            <a:spLocks noChangeShapeType="1"/>
          </p:cNvSpPr>
          <p:nvPr/>
        </p:nvSpPr>
        <p:spPr bwMode="auto">
          <a:xfrm>
            <a:off x="433440" y="1625997"/>
            <a:ext cx="10510930" cy="0"/>
          </a:xfrm>
          <a:prstGeom prst="line">
            <a:avLst/>
          </a:prstGeom>
          <a:noFill/>
          <a:ln w="38100" cmpd="dbl">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3982"/>
          </a:p>
        </p:txBody>
      </p:sp>
      <p:sp>
        <p:nvSpPr>
          <p:cNvPr id="62469" name="Rectangle 6">
            <a:extLst>
              <a:ext uri="{FF2B5EF4-FFF2-40B4-BE49-F238E27FC236}">
                <a16:creationId xmlns:a16="http://schemas.microsoft.com/office/drawing/2014/main" id="{AB9AB804-E42E-48EA-89D5-E8B5ACC172FE}"/>
              </a:ext>
            </a:extLst>
          </p:cNvPr>
          <p:cNvSpPr>
            <a:spLocks noChangeArrowheads="1"/>
          </p:cNvSpPr>
          <p:nvPr/>
        </p:nvSpPr>
        <p:spPr bwMode="auto">
          <a:xfrm>
            <a:off x="541801" y="759117"/>
            <a:ext cx="6878610" cy="66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3697">
                <a:solidFill>
                  <a:srgbClr val="00FF00"/>
                </a:solidFill>
                <a:latin typeface="Arial Black" panose="020B0A04020102020204" pitchFamily="34" charset="0"/>
                <a:cs typeface="Times New Roman" panose="02020603050405020304" pitchFamily="18" charset="0"/>
              </a:rPr>
              <a:t>PUNTURE DI INSETTI</a:t>
            </a:r>
            <a:endParaRPr lang="it-IT" altLang="it-IT" sz="3697">
              <a:solidFill>
                <a:srgbClr val="00FF00"/>
              </a:solidFill>
              <a:latin typeface="Arial Black" panose="020B0A04020102020204" pitchFamily="34" charset="0"/>
            </a:endParaRPr>
          </a:p>
        </p:txBody>
      </p:sp>
      <p:grpSp>
        <p:nvGrpSpPr>
          <p:cNvPr id="62470" name="Group 7">
            <a:extLst>
              <a:ext uri="{FF2B5EF4-FFF2-40B4-BE49-F238E27FC236}">
                <a16:creationId xmlns:a16="http://schemas.microsoft.com/office/drawing/2014/main" id="{DE22C207-E1FB-4974-9307-07FD0C1E75B8}"/>
              </a:ext>
            </a:extLst>
          </p:cNvPr>
          <p:cNvGrpSpPr>
            <a:grpSpLocks/>
          </p:cNvGrpSpPr>
          <p:nvPr/>
        </p:nvGrpSpPr>
        <p:grpSpPr bwMode="auto">
          <a:xfrm>
            <a:off x="10185850" y="325676"/>
            <a:ext cx="1973057" cy="2054327"/>
            <a:chOff x="4512" y="192"/>
            <a:chExt cx="874" cy="910"/>
          </a:xfrm>
        </p:grpSpPr>
        <p:sp>
          <p:nvSpPr>
            <p:cNvPr id="62472" name="Freeform 8">
              <a:extLst>
                <a:ext uri="{FF2B5EF4-FFF2-40B4-BE49-F238E27FC236}">
                  <a16:creationId xmlns:a16="http://schemas.microsoft.com/office/drawing/2014/main" id="{E00FE178-E4F3-47D5-A918-0604B9B6423A}"/>
                </a:ext>
              </a:extLst>
            </p:cNvPr>
            <p:cNvSpPr>
              <a:spLocks/>
            </p:cNvSpPr>
            <p:nvPr/>
          </p:nvSpPr>
          <p:spPr bwMode="auto">
            <a:xfrm>
              <a:off x="4512" y="192"/>
              <a:ext cx="874" cy="910"/>
            </a:xfrm>
            <a:custGeom>
              <a:avLst/>
              <a:gdLst>
                <a:gd name="T0" fmla="*/ 803 w 2946"/>
                <a:gd name="T1" fmla="*/ 417 h 3068"/>
                <a:gd name="T2" fmla="*/ 812 w 2946"/>
                <a:gd name="T3" fmla="*/ 392 h 3068"/>
                <a:gd name="T4" fmla="*/ 838 w 2946"/>
                <a:gd name="T5" fmla="*/ 356 h 3068"/>
                <a:gd name="T6" fmla="*/ 833 w 2946"/>
                <a:gd name="T7" fmla="*/ 294 h 3068"/>
                <a:gd name="T8" fmla="*/ 770 w 2946"/>
                <a:gd name="T9" fmla="*/ 209 h 3068"/>
                <a:gd name="T10" fmla="*/ 786 w 2946"/>
                <a:gd name="T11" fmla="*/ 180 h 3068"/>
                <a:gd name="T12" fmla="*/ 763 w 2946"/>
                <a:gd name="T13" fmla="*/ 69 h 3068"/>
                <a:gd name="T14" fmla="*/ 675 w 2946"/>
                <a:gd name="T15" fmla="*/ 9 h 3068"/>
                <a:gd name="T16" fmla="*/ 535 w 2946"/>
                <a:gd name="T17" fmla="*/ 10 h 3068"/>
                <a:gd name="T18" fmla="*/ 340 w 2946"/>
                <a:gd name="T19" fmla="*/ 148 h 3068"/>
                <a:gd name="T20" fmla="*/ 252 w 2946"/>
                <a:gd name="T21" fmla="*/ 355 h 3068"/>
                <a:gd name="T22" fmla="*/ 235 w 2946"/>
                <a:gd name="T23" fmla="*/ 423 h 3068"/>
                <a:gd name="T24" fmla="*/ 175 w 2946"/>
                <a:gd name="T25" fmla="*/ 439 h 3068"/>
                <a:gd name="T26" fmla="*/ 129 w 2946"/>
                <a:gd name="T27" fmla="*/ 488 h 3068"/>
                <a:gd name="T28" fmla="*/ 106 w 2946"/>
                <a:gd name="T29" fmla="*/ 508 h 3068"/>
                <a:gd name="T30" fmla="*/ 90 w 2946"/>
                <a:gd name="T31" fmla="*/ 498 h 3068"/>
                <a:gd name="T32" fmla="*/ 90 w 2946"/>
                <a:gd name="T33" fmla="*/ 471 h 3068"/>
                <a:gd name="T34" fmla="*/ 99 w 2946"/>
                <a:gd name="T35" fmla="*/ 451 h 3068"/>
                <a:gd name="T36" fmla="*/ 80 w 2946"/>
                <a:gd name="T37" fmla="*/ 435 h 3068"/>
                <a:gd name="T38" fmla="*/ 61 w 2946"/>
                <a:gd name="T39" fmla="*/ 451 h 3068"/>
                <a:gd name="T40" fmla="*/ 72 w 2946"/>
                <a:gd name="T41" fmla="*/ 471 h 3068"/>
                <a:gd name="T42" fmla="*/ 81 w 2946"/>
                <a:gd name="T43" fmla="*/ 504 h 3068"/>
                <a:gd name="T44" fmla="*/ 63 w 2946"/>
                <a:gd name="T45" fmla="*/ 508 h 3068"/>
                <a:gd name="T46" fmla="*/ 47 w 2946"/>
                <a:gd name="T47" fmla="*/ 469 h 3068"/>
                <a:gd name="T48" fmla="*/ 33 w 2946"/>
                <a:gd name="T49" fmla="*/ 449 h 3068"/>
                <a:gd name="T50" fmla="*/ 38 w 2946"/>
                <a:gd name="T51" fmla="*/ 427 h 3068"/>
                <a:gd name="T52" fmla="*/ 19 w 2946"/>
                <a:gd name="T53" fmla="*/ 411 h 3068"/>
                <a:gd name="T54" fmla="*/ 1 w 2946"/>
                <a:gd name="T55" fmla="*/ 427 h 3068"/>
                <a:gd name="T56" fmla="*/ 12 w 2946"/>
                <a:gd name="T57" fmla="*/ 448 h 3068"/>
                <a:gd name="T58" fmla="*/ 30 w 2946"/>
                <a:gd name="T59" fmla="*/ 451 h 3068"/>
                <a:gd name="T60" fmla="*/ 50 w 2946"/>
                <a:gd name="T61" fmla="*/ 493 h 3068"/>
                <a:gd name="T62" fmla="*/ 39 w 2946"/>
                <a:gd name="T63" fmla="*/ 524 h 3068"/>
                <a:gd name="T64" fmla="*/ 28 w 2946"/>
                <a:gd name="T65" fmla="*/ 566 h 3068"/>
                <a:gd name="T66" fmla="*/ 46 w 2946"/>
                <a:gd name="T67" fmla="*/ 595 h 3068"/>
                <a:gd name="T68" fmla="*/ 84 w 2946"/>
                <a:gd name="T69" fmla="*/ 608 h 3068"/>
                <a:gd name="T70" fmla="*/ 124 w 2946"/>
                <a:gd name="T71" fmla="*/ 593 h 3068"/>
                <a:gd name="T72" fmla="*/ 144 w 2946"/>
                <a:gd name="T73" fmla="*/ 614 h 3068"/>
                <a:gd name="T74" fmla="*/ 180 w 2946"/>
                <a:gd name="T75" fmla="*/ 643 h 3068"/>
                <a:gd name="T76" fmla="*/ 187 w 2946"/>
                <a:gd name="T77" fmla="*/ 677 h 3068"/>
                <a:gd name="T78" fmla="*/ 182 w 2946"/>
                <a:gd name="T79" fmla="*/ 734 h 3068"/>
                <a:gd name="T80" fmla="*/ 210 w 2946"/>
                <a:gd name="T81" fmla="*/ 829 h 3068"/>
                <a:gd name="T82" fmla="*/ 214 w 2946"/>
                <a:gd name="T83" fmla="*/ 683 h 3068"/>
                <a:gd name="T84" fmla="*/ 252 w 2946"/>
                <a:gd name="T85" fmla="*/ 653 h 3068"/>
                <a:gd name="T86" fmla="*/ 277 w 2946"/>
                <a:gd name="T87" fmla="*/ 669 h 3068"/>
                <a:gd name="T88" fmla="*/ 258 w 2946"/>
                <a:gd name="T89" fmla="*/ 750 h 3068"/>
                <a:gd name="T90" fmla="*/ 293 w 2946"/>
                <a:gd name="T91" fmla="*/ 834 h 3068"/>
                <a:gd name="T92" fmla="*/ 330 w 2946"/>
                <a:gd name="T93" fmla="*/ 907 h 3068"/>
                <a:gd name="T94" fmla="*/ 290 w 2946"/>
                <a:gd name="T95" fmla="*/ 780 h 3068"/>
                <a:gd name="T96" fmla="*/ 300 w 2946"/>
                <a:gd name="T97" fmla="*/ 688 h 3068"/>
                <a:gd name="T98" fmla="*/ 362 w 2946"/>
                <a:gd name="T99" fmla="*/ 688 h 3068"/>
                <a:gd name="T100" fmla="*/ 349 w 2946"/>
                <a:gd name="T101" fmla="*/ 618 h 3068"/>
                <a:gd name="T102" fmla="*/ 358 w 2946"/>
                <a:gd name="T103" fmla="*/ 625 h 3068"/>
                <a:gd name="T104" fmla="*/ 405 w 2946"/>
                <a:gd name="T105" fmla="*/ 669 h 3068"/>
                <a:gd name="T106" fmla="*/ 502 w 2946"/>
                <a:gd name="T107" fmla="*/ 712 h 3068"/>
                <a:gd name="T108" fmla="*/ 618 w 2946"/>
                <a:gd name="T109" fmla="*/ 723 h 3068"/>
                <a:gd name="T110" fmla="*/ 730 w 2946"/>
                <a:gd name="T111" fmla="*/ 703 h 3068"/>
                <a:gd name="T112" fmla="*/ 818 w 2946"/>
                <a:gd name="T113" fmla="*/ 652 h 3068"/>
                <a:gd name="T114" fmla="*/ 871 w 2946"/>
                <a:gd name="T115" fmla="*/ 567 h 3068"/>
                <a:gd name="T116" fmla="*/ 856 w 2946"/>
                <a:gd name="T117" fmla="*/ 474 h 306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46" h="3068">
                  <a:moveTo>
                    <a:pt x="2790" y="1475"/>
                  </a:moveTo>
                  <a:lnTo>
                    <a:pt x="2778" y="1463"/>
                  </a:lnTo>
                  <a:lnTo>
                    <a:pt x="2764" y="1451"/>
                  </a:lnTo>
                  <a:lnTo>
                    <a:pt x="2750" y="1438"/>
                  </a:lnTo>
                  <a:lnTo>
                    <a:pt x="2736" y="1427"/>
                  </a:lnTo>
                  <a:lnTo>
                    <a:pt x="2720" y="1416"/>
                  </a:lnTo>
                  <a:lnTo>
                    <a:pt x="2706" y="1405"/>
                  </a:lnTo>
                  <a:lnTo>
                    <a:pt x="2691" y="1394"/>
                  </a:lnTo>
                  <a:lnTo>
                    <a:pt x="2675" y="1384"/>
                  </a:lnTo>
                  <a:lnTo>
                    <a:pt x="2689" y="1371"/>
                  </a:lnTo>
                  <a:lnTo>
                    <a:pt x="2702" y="1359"/>
                  </a:lnTo>
                  <a:lnTo>
                    <a:pt x="2714" y="1348"/>
                  </a:lnTo>
                  <a:lnTo>
                    <a:pt x="2727" y="1335"/>
                  </a:lnTo>
                  <a:lnTo>
                    <a:pt x="2737" y="1323"/>
                  </a:lnTo>
                  <a:lnTo>
                    <a:pt x="2748" y="1312"/>
                  </a:lnTo>
                  <a:lnTo>
                    <a:pt x="2758" y="1301"/>
                  </a:lnTo>
                  <a:lnTo>
                    <a:pt x="2767" y="1290"/>
                  </a:lnTo>
                  <a:lnTo>
                    <a:pt x="2786" y="1267"/>
                  </a:lnTo>
                  <a:lnTo>
                    <a:pt x="2801" y="1243"/>
                  </a:lnTo>
                  <a:lnTo>
                    <a:pt x="2814" y="1222"/>
                  </a:lnTo>
                  <a:lnTo>
                    <a:pt x="2825" y="1201"/>
                  </a:lnTo>
                  <a:lnTo>
                    <a:pt x="2832" y="1181"/>
                  </a:lnTo>
                  <a:lnTo>
                    <a:pt x="2837" y="1161"/>
                  </a:lnTo>
                  <a:lnTo>
                    <a:pt x="2839" y="1142"/>
                  </a:lnTo>
                  <a:lnTo>
                    <a:pt x="2839" y="1125"/>
                  </a:lnTo>
                  <a:lnTo>
                    <a:pt x="2834" y="1089"/>
                  </a:lnTo>
                  <a:lnTo>
                    <a:pt x="2825" y="1044"/>
                  </a:lnTo>
                  <a:lnTo>
                    <a:pt x="2809" y="991"/>
                  </a:lnTo>
                  <a:lnTo>
                    <a:pt x="2787" y="935"/>
                  </a:lnTo>
                  <a:lnTo>
                    <a:pt x="2758" y="876"/>
                  </a:lnTo>
                  <a:lnTo>
                    <a:pt x="2719" y="817"/>
                  </a:lnTo>
                  <a:lnTo>
                    <a:pt x="2667" y="761"/>
                  </a:lnTo>
                  <a:lnTo>
                    <a:pt x="2605" y="710"/>
                  </a:lnTo>
                  <a:lnTo>
                    <a:pt x="2601" y="706"/>
                  </a:lnTo>
                  <a:lnTo>
                    <a:pt x="2596" y="705"/>
                  </a:lnTo>
                  <a:lnTo>
                    <a:pt x="2591" y="702"/>
                  </a:lnTo>
                  <a:lnTo>
                    <a:pt x="2588" y="700"/>
                  </a:lnTo>
                  <a:lnTo>
                    <a:pt x="2597" y="688"/>
                  </a:lnTo>
                  <a:lnTo>
                    <a:pt x="2607" y="675"/>
                  </a:lnTo>
                  <a:lnTo>
                    <a:pt x="2616" y="664"/>
                  </a:lnTo>
                  <a:lnTo>
                    <a:pt x="2624" y="653"/>
                  </a:lnTo>
                  <a:lnTo>
                    <a:pt x="2649" y="608"/>
                  </a:lnTo>
                  <a:lnTo>
                    <a:pt x="2666" y="559"/>
                  </a:lnTo>
                  <a:lnTo>
                    <a:pt x="2672" y="507"/>
                  </a:lnTo>
                  <a:lnTo>
                    <a:pt x="2671" y="451"/>
                  </a:lnTo>
                  <a:lnTo>
                    <a:pt x="2658" y="397"/>
                  </a:lnTo>
                  <a:lnTo>
                    <a:pt x="2638" y="341"/>
                  </a:lnTo>
                  <a:lnTo>
                    <a:pt x="2610" y="285"/>
                  </a:lnTo>
                  <a:lnTo>
                    <a:pt x="2572" y="232"/>
                  </a:lnTo>
                  <a:lnTo>
                    <a:pt x="2541" y="196"/>
                  </a:lnTo>
                  <a:lnTo>
                    <a:pt x="2507" y="162"/>
                  </a:lnTo>
                  <a:lnTo>
                    <a:pt x="2468" y="130"/>
                  </a:lnTo>
                  <a:lnTo>
                    <a:pt x="2426" y="101"/>
                  </a:lnTo>
                  <a:lnTo>
                    <a:pt x="2380" y="74"/>
                  </a:lnTo>
                  <a:lnTo>
                    <a:pt x="2330" y="53"/>
                  </a:lnTo>
                  <a:lnTo>
                    <a:pt x="2275" y="32"/>
                  </a:lnTo>
                  <a:lnTo>
                    <a:pt x="2219" y="17"/>
                  </a:lnTo>
                  <a:lnTo>
                    <a:pt x="2159" y="6"/>
                  </a:lnTo>
                  <a:lnTo>
                    <a:pt x="2093" y="0"/>
                  </a:lnTo>
                  <a:lnTo>
                    <a:pt x="2026" y="0"/>
                  </a:lnTo>
                  <a:lnTo>
                    <a:pt x="1955" y="4"/>
                  </a:lnTo>
                  <a:lnTo>
                    <a:pt x="1882" y="15"/>
                  </a:lnTo>
                  <a:lnTo>
                    <a:pt x="1804" y="34"/>
                  </a:lnTo>
                  <a:lnTo>
                    <a:pt x="1724" y="59"/>
                  </a:lnTo>
                  <a:lnTo>
                    <a:pt x="1640" y="90"/>
                  </a:lnTo>
                  <a:lnTo>
                    <a:pt x="1519" y="151"/>
                  </a:lnTo>
                  <a:lnTo>
                    <a:pt x="1408" y="224"/>
                  </a:lnTo>
                  <a:lnTo>
                    <a:pt x="1310" y="308"/>
                  </a:lnTo>
                  <a:lnTo>
                    <a:pt x="1225" y="400"/>
                  </a:lnTo>
                  <a:lnTo>
                    <a:pt x="1147" y="499"/>
                  </a:lnTo>
                  <a:lnTo>
                    <a:pt x="1082" y="602"/>
                  </a:lnTo>
                  <a:lnTo>
                    <a:pt x="1024" y="706"/>
                  </a:lnTo>
                  <a:lnTo>
                    <a:pt x="974" y="812"/>
                  </a:lnTo>
                  <a:lnTo>
                    <a:pt x="934" y="917"/>
                  </a:lnTo>
                  <a:lnTo>
                    <a:pt x="900" y="1016"/>
                  </a:lnTo>
                  <a:lnTo>
                    <a:pt x="872" y="1111"/>
                  </a:lnTo>
                  <a:lnTo>
                    <a:pt x="851" y="1198"/>
                  </a:lnTo>
                  <a:lnTo>
                    <a:pt x="834" y="1276"/>
                  </a:lnTo>
                  <a:lnTo>
                    <a:pt x="823" y="1342"/>
                  </a:lnTo>
                  <a:lnTo>
                    <a:pt x="815" y="1393"/>
                  </a:lnTo>
                  <a:lnTo>
                    <a:pt x="811" y="1429"/>
                  </a:lnTo>
                  <a:lnTo>
                    <a:pt x="805" y="1427"/>
                  </a:lnTo>
                  <a:lnTo>
                    <a:pt x="798" y="1427"/>
                  </a:lnTo>
                  <a:lnTo>
                    <a:pt x="792" y="1426"/>
                  </a:lnTo>
                  <a:lnTo>
                    <a:pt x="786" y="1426"/>
                  </a:lnTo>
                  <a:lnTo>
                    <a:pt x="752" y="1427"/>
                  </a:lnTo>
                  <a:lnTo>
                    <a:pt x="717" y="1432"/>
                  </a:lnTo>
                  <a:lnTo>
                    <a:pt x="683" y="1440"/>
                  </a:lnTo>
                  <a:lnTo>
                    <a:pt x="652" y="1449"/>
                  </a:lnTo>
                  <a:lnTo>
                    <a:pt x="621" y="1463"/>
                  </a:lnTo>
                  <a:lnTo>
                    <a:pt x="591" y="1479"/>
                  </a:lnTo>
                  <a:lnTo>
                    <a:pt x="563" y="1496"/>
                  </a:lnTo>
                  <a:lnTo>
                    <a:pt x="537" y="1516"/>
                  </a:lnTo>
                  <a:lnTo>
                    <a:pt x="514" y="1538"/>
                  </a:lnTo>
                  <a:lnTo>
                    <a:pt x="490" y="1563"/>
                  </a:lnTo>
                  <a:lnTo>
                    <a:pt x="470" y="1588"/>
                  </a:lnTo>
                  <a:lnTo>
                    <a:pt x="451" y="1616"/>
                  </a:lnTo>
                  <a:lnTo>
                    <a:pt x="436" y="1645"/>
                  </a:lnTo>
                  <a:lnTo>
                    <a:pt x="422" y="1675"/>
                  </a:lnTo>
                  <a:lnTo>
                    <a:pt x="411" y="1707"/>
                  </a:lnTo>
                  <a:lnTo>
                    <a:pt x="403" y="1740"/>
                  </a:lnTo>
                  <a:lnTo>
                    <a:pt x="392" y="1732"/>
                  </a:lnTo>
                  <a:lnTo>
                    <a:pt x="381" y="1726"/>
                  </a:lnTo>
                  <a:lnTo>
                    <a:pt x="370" y="1720"/>
                  </a:lnTo>
                  <a:lnTo>
                    <a:pt x="358" y="1714"/>
                  </a:lnTo>
                  <a:lnTo>
                    <a:pt x="345" y="1711"/>
                  </a:lnTo>
                  <a:lnTo>
                    <a:pt x="333" y="1706"/>
                  </a:lnTo>
                  <a:lnTo>
                    <a:pt x="321" y="1703"/>
                  </a:lnTo>
                  <a:lnTo>
                    <a:pt x="307" y="1701"/>
                  </a:lnTo>
                  <a:lnTo>
                    <a:pt x="305" y="1693"/>
                  </a:lnTo>
                  <a:lnTo>
                    <a:pt x="305" y="1686"/>
                  </a:lnTo>
                  <a:lnTo>
                    <a:pt x="303" y="1679"/>
                  </a:lnTo>
                  <a:lnTo>
                    <a:pt x="302" y="1672"/>
                  </a:lnTo>
                  <a:lnTo>
                    <a:pt x="297" y="1648"/>
                  </a:lnTo>
                  <a:lnTo>
                    <a:pt x="291" y="1626"/>
                  </a:lnTo>
                  <a:lnTo>
                    <a:pt x="285" y="1609"/>
                  </a:lnTo>
                  <a:lnTo>
                    <a:pt x="279" y="1594"/>
                  </a:lnTo>
                  <a:lnTo>
                    <a:pt x="291" y="1592"/>
                  </a:lnTo>
                  <a:lnTo>
                    <a:pt x="302" y="1588"/>
                  </a:lnTo>
                  <a:lnTo>
                    <a:pt x="311" y="1581"/>
                  </a:lnTo>
                  <a:lnTo>
                    <a:pt x="319" y="1574"/>
                  </a:lnTo>
                  <a:lnTo>
                    <a:pt x="327" y="1564"/>
                  </a:lnTo>
                  <a:lnTo>
                    <a:pt x="331" y="1555"/>
                  </a:lnTo>
                  <a:lnTo>
                    <a:pt x="335" y="1544"/>
                  </a:lnTo>
                  <a:lnTo>
                    <a:pt x="336" y="1531"/>
                  </a:lnTo>
                  <a:lnTo>
                    <a:pt x="335" y="1519"/>
                  </a:lnTo>
                  <a:lnTo>
                    <a:pt x="331" y="1507"/>
                  </a:lnTo>
                  <a:lnTo>
                    <a:pt x="325" y="1496"/>
                  </a:lnTo>
                  <a:lnTo>
                    <a:pt x="317" y="1485"/>
                  </a:lnTo>
                  <a:lnTo>
                    <a:pt x="307" y="1477"/>
                  </a:lnTo>
                  <a:lnTo>
                    <a:pt x="296" y="1471"/>
                  </a:lnTo>
                  <a:lnTo>
                    <a:pt x="283" y="1468"/>
                  </a:lnTo>
                  <a:lnTo>
                    <a:pt x="271" y="1466"/>
                  </a:lnTo>
                  <a:lnTo>
                    <a:pt x="258" y="1468"/>
                  </a:lnTo>
                  <a:lnTo>
                    <a:pt x="246" y="1471"/>
                  </a:lnTo>
                  <a:lnTo>
                    <a:pt x="235" y="1477"/>
                  </a:lnTo>
                  <a:lnTo>
                    <a:pt x="224" y="1485"/>
                  </a:lnTo>
                  <a:lnTo>
                    <a:pt x="216" y="1496"/>
                  </a:lnTo>
                  <a:lnTo>
                    <a:pt x="210" y="1507"/>
                  </a:lnTo>
                  <a:lnTo>
                    <a:pt x="207" y="1519"/>
                  </a:lnTo>
                  <a:lnTo>
                    <a:pt x="205" y="1531"/>
                  </a:lnTo>
                  <a:lnTo>
                    <a:pt x="207" y="1544"/>
                  </a:lnTo>
                  <a:lnTo>
                    <a:pt x="210" y="1556"/>
                  </a:lnTo>
                  <a:lnTo>
                    <a:pt x="216" y="1566"/>
                  </a:lnTo>
                  <a:lnTo>
                    <a:pt x="224" y="1575"/>
                  </a:lnTo>
                  <a:lnTo>
                    <a:pt x="233" y="1583"/>
                  </a:lnTo>
                  <a:lnTo>
                    <a:pt x="244" y="1589"/>
                  </a:lnTo>
                  <a:lnTo>
                    <a:pt x="257" y="1594"/>
                  </a:lnTo>
                  <a:lnTo>
                    <a:pt x="269" y="1595"/>
                  </a:lnTo>
                  <a:lnTo>
                    <a:pt x="272" y="1617"/>
                  </a:lnTo>
                  <a:lnTo>
                    <a:pt x="275" y="1642"/>
                  </a:lnTo>
                  <a:lnTo>
                    <a:pt x="279" y="1670"/>
                  </a:lnTo>
                  <a:lnTo>
                    <a:pt x="282" y="1700"/>
                  </a:lnTo>
                  <a:lnTo>
                    <a:pt x="272" y="1700"/>
                  </a:lnTo>
                  <a:lnTo>
                    <a:pt x="265" y="1701"/>
                  </a:lnTo>
                  <a:lnTo>
                    <a:pt x="255" y="1701"/>
                  </a:lnTo>
                  <a:lnTo>
                    <a:pt x="247" y="1703"/>
                  </a:lnTo>
                  <a:lnTo>
                    <a:pt x="238" y="1704"/>
                  </a:lnTo>
                  <a:lnTo>
                    <a:pt x="230" y="1707"/>
                  </a:lnTo>
                  <a:lnTo>
                    <a:pt x="221" y="1709"/>
                  </a:lnTo>
                  <a:lnTo>
                    <a:pt x="213" y="1712"/>
                  </a:lnTo>
                  <a:lnTo>
                    <a:pt x="207" y="1693"/>
                  </a:lnTo>
                  <a:lnTo>
                    <a:pt x="201" y="1675"/>
                  </a:lnTo>
                  <a:lnTo>
                    <a:pt x="193" y="1654"/>
                  </a:lnTo>
                  <a:lnTo>
                    <a:pt x="185" y="1636"/>
                  </a:lnTo>
                  <a:lnTo>
                    <a:pt x="177" y="1616"/>
                  </a:lnTo>
                  <a:lnTo>
                    <a:pt x="168" y="1598"/>
                  </a:lnTo>
                  <a:lnTo>
                    <a:pt x="160" y="1581"/>
                  </a:lnTo>
                  <a:lnTo>
                    <a:pt x="151" y="1566"/>
                  </a:lnTo>
                  <a:lnTo>
                    <a:pt x="145" y="1555"/>
                  </a:lnTo>
                  <a:lnTo>
                    <a:pt x="137" y="1545"/>
                  </a:lnTo>
                  <a:lnTo>
                    <a:pt x="131" y="1536"/>
                  </a:lnTo>
                  <a:lnTo>
                    <a:pt x="125" y="1528"/>
                  </a:lnTo>
                  <a:lnTo>
                    <a:pt x="118" y="1521"/>
                  </a:lnTo>
                  <a:lnTo>
                    <a:pt x="112" y="1514"/>
                  </a:lnTo>
                  <a:lnTo>
                    <a:pt x="106" y="1508"/>
                  </a:lnTo>
                  <a:lnTo>
                    <a:pt x="101" y="1502"/>
                  </a:lnTo>
                  <a:lnTo>
                    <a:pt x="112" y="1493"/>
                  </a:lnTo>
                  <a:lnTo>
                    <a:pt x="121" y="1480"/>
                  </a:lnTo>
                  <a:lnTo>
                    <a:pt x="128" y="1466"/>
                  </a:lnTo>
                  <a:lnTo>
                    <a:pt x="129" y="1451"/>
                  </a:lnTo>
                  <a:lnTo>
                    <a:pt x="128" y="1438"/>
                  </a:lnTo>
                  <a:lnTo>
                    <a:pt x="125" y="1426"/>
                  </a:lnTo>
                  <a:lnTo>
                    <a:pt x="118" y="1415"/>
                  </a:lnTo>
                  <a:lnTo>
                    <a:pt x="110" y="1404"/>
                  </a:lnTo>
                  <a:lnTo>
                    <a:pt x="101" y="1396"/>
                  </a:lnTo>
                  <a:lnTo>
                    <a:pt x="90" y="1390"/>
                  </a:lnTo>
                  <a:lnTo>
                    <a:pt x="78" y="1387"/>
                  </a:lnTo>
                  <a:lnTo>
                    <a:pt x="65" y="1385"/>
                  </a:lnTo>
                  <a:lnTo>
                    <a:pt x="51" y="1387"/>
                  </a:lnTo>
                  <a:lnTo>
                    <a:pt x="39" y="1390"/>
                  </a:lnTo>
                  <a:lnTo>
                    <a:pt x="28" y="1396"/>
                  </a:lnTo>
                  <a:lnTo>
                    <a:pt x="19" y="1404"/>
                  </a:lnTo>
                  <a:lnTo>
                    <a:pt x="11" y="1415"/>
                  </a:lnTo>
                  <a:lnTo>
                    <a:pt x="5" y="1426"/>
                  </a:lnTo>
                  <a:lnTo>
                    <a:pt x="2" y="1438"/>
                  </a:lnTo>
                  <a:lnTo>
                    <a:pt x="0" y="1451"/>
                  </a:lnTo>
                  <a:lnTo>
                    <a:pt x="2" y="1463"/>
                  </a:lnTo>
                  <a:lnTo>
                    <a:pt x="5" y="1475"/>
                  </a:lnTo>
                  <a:lnTo>
                    <a:pt x="11" y="1486"/>
                  </a:lnTo>
                  <a:lnTo>
                    <a:pt x="19" y="1497"/>
                  </a:lnTo>
                  <a:lnTo>
                    <a:pt x="28" y="1505"/>
                  </a:lnTo>
                  <a:lnTo>
                    <a:pt x="39" y="1511"/>
                  </a:lnTo>
                  <a:lnTo>
                    <a:pt x="51" y="1514"/>
                  </a:lnTo>
                  <a:lnTo>
                    <a:pt x="65" y="1516"/>
                  </a:lnTo>
                  <a:lnTo>
                    <a:pt x="73" y="1516"/>
                  </a:lnTo>
                  <a:lnTo>
                    <a:pt x="79" y="1514"/>
                  </a:lnTo>
                  <a:lnTo>
                    <a:pt x="87" y="1511"/>
                  </a:lnTo>
                  <a:lnTo>
                    <a:pt x="93" y="1508"/>
                  </a:lnTo>
                  <a:lnTo>
                    <a:pt x="101" y="1522"/>
                  </a:lnTo>
                  <a:lnTo>
                    <a:pt x="110" y="1539"/>
                  </a:lnTo>
                  <a:lnTo>
                    <a:pt x="121" y="1556"/>
                  </a:lnTo>
                  <a:lnTo>
                    <a:pt x="131" y="1577"/>
                  </a:lnTo>
                  <a:lnTo>
                    <a:pt x="142" y="1597"/>
                  </a:lnTo>
                  <a:lnTo>
                    <a:pt x="151" y="1619"/>
                  </a:lnTo>
                  <a:lnTo>
                    <a:pt x="160" y="1640"/>
                  </a:lnTo>
                  <a:lnTo>
                    <a:pt x="168" y="1662"/>
                  </a:lnTo>
                  <a:lnTo>
                    <a:pt x="174" y="1681"/>
                  </a:lnTo>
                  <a:lnTo>
                    <a:pt x="179" y="1696"/>
                  </a:lnTo>
                  <a:lnTo>
                    <a:pt x="184" y="1711"/>
                  </a:lnTo>
                  <a:lnTo>
                    <a:pt x="188" y="1723"/>
                  </a:lnTo>
                  <a:lnTo>
                    <a:pt x="168" y="1735"/>
                  </a:lnTo>
                  <a:lnTo>
                    <a:pt x="149" y="1751"/>
                  </a:lnTo>
                  <a:lnTo>
                    <a:pt x="132" y="1768"/>
                  </a:lnTo>
                  <a:lnTo>
                    <a:pt x="118" y="1787"/>
                  </a:lnTo>
                  <a:lnTo>
                    <a:pt x="106" y="1807"/>
                  </a:lnTo>
                  <a:lnTo>
                    <a:pt x="98" y="1829"/>
                  </a:lnTo>
                  <a:lnTo>
                    <a:pt x="92" y="1852"/>
                  </a:lnTo>
                  <a:lnTo>
                    <a:pt x="90" y="1876"/>
                  </a:lnTo>
                  <a:lnTo>
                    <a:pt x="92" y="1891"/>
                  </a:lnTo>
                  <a:lnTo>
                    <a:pt x="93" y="1908"/>
                  </a:lnTo>
                  <a:lnTo>
                    <a:pt x="98" y="1924"/>
                  </a:lnTo>
                  <a:lnTo>
                    <a:pt x="104" y="1939"/>
                  </a:lnTo>
                  <a:lnTo>
                    <a:pt x="110" y="1953"/>
                  </a:lnTo>
                  <a:lnTo>
                    <a:pt x="120" y="1967"/>
                  </a:lnTo>
                  <a:lnTo>
                    <a:pt x="131" y="1981"/>
                  </a:lnTo>
                  <a:lnTo>
                    <a:pt x="142" y="1994"/>
                  </a:lnTo>
                  <a:lnTo>
                    <a:pt x="156" y="2006"/>
                  </a:lnTo>
                  <a:lnTo>
                    <a:pt x="171" y="2017"/>
                  </a:lnTo>
                  <a:lnTo>
                    <a:pt x="188" y="2028"/>
                  </a:lnTo>
                  <a:lnTo>
                    <a:pt x="205" y="2036"/>
                  </a:lnTo>
                  <a:lnTo>
                    <a:pt x="224" y="2042"/>
                  </a:lnTo>
                  <a:lnTo>
                    <a:pt x="243" y="2047"/>
                  </a:lnTo>
                  <a:lnTo>
                    <a:pt x="263" y="2050"/>
                  </a:lnTo>
                  <a:lnTo>
                    <a:pt x="283" y="2051"/>
                  </a:lnTo>
                  <a:lnTo>
                    <a:pt x="305" y="2050"/>
                  </a:lnTo>
                  <a:lnTo>
                    <a:pt x="325" y="2047"/>
                  </a:lnTo>
                  <a:lnTo>
                    <a:pt x="347" y="2041"/>
                  </a:lnTo>
                  <a:lnTo>
                    <a:pt x="366" y="2033"/>
                  </a:lnTo>
                  <a:lnTo>
                    <a:pt x="384" y="2023"/>
                  </a:lnTo>
                  <a:lnTo>
                    <a:pt x="403" y="2011"/>
                  </a:lnTo>
                  <a:lnTo>
                    <a:pt x="419" y="1999"/>
                  </a:lnTo>
                  <a:lnTo>
                    <a:pt x="433" y="1983"/>
                  </a:lnTo>
                  <a:lnTo>
                    <a:pt x="440" y="1999"/>
                  </a:lnTo>
                  <a:lnTo>
                    <a:pt x="448" y="2013"/>
                  </a:lnTo>
                  <a:lnTo>
                    <a:pt x="458" y="2028"/>
                  </a:lnTo>
                  <a:lnTo>
                    <a:pt x="467" y="2042"/>
                  </a:lnTo>
                  <a:lnTo>
                    <a:pt x="476" y="2056"/>
                  </a:lnTo>
                  <a:lnTo>
                    <a:pt x="487" y="2070"/>
                  </a:lnTo>
                  <a:lnTo>
                    <a:pt x="498" y="2083"/>
                  </a:lnTo>
                  <a:lnTo>
                    <a:pt x="510" y="2095"/>
                  </a:lnTo>
                  <a:lnTo>
                    <a:pt x="529" y="2112"/>
                  </a:lnTo>
                  <a:lnTo>
                    <a:pt x="548" y="2128"/>
                  </a:lnTo>
                  <a:lnTo>
                    <a:pt x="566" y="2142"/>
                  </a:lnTo>
                  <a:lnTo>
                    <a:pt x="587" y="2154"/>
                  </a:lnTo>
                  <a:lnTo>
                    <a:pt x="608" y="2167"/>
                  </a:lnTo>
                  <a:lnTo>
                    <a:pt x="630" y="2176"/>
                  </a:lnTo>
                  <a:lnTo>
                    <a:pt x="652" y="2185"/>
                  </a:lnTo>
                  <a:lnTo>
                    <a:pt x="675" y="2193"/>
                  </a:lnTo>
                  <a:lnTo>
                    <a:pt x="665" y="2215"/>
                  </a:lnTo>
                  <a:lnTo>
                    <a:pt x="654" y="2237"/>
                  </a:lnTo>
                  <a:lnTo>
                    <a:pt x="643" y="2258"/>
                  </a:lnTo>
                  <a:lnTo>
                    <a:pt x="632" y="2282"/>
                  </a:lnTo>
                  <a:lnTo>
                    <a:pt x="623" y="2304"/>
                  </a:lnTo>
                  <a:lnTo>
                    <a:pt x="615" y="2324"/>
                  </a:lnTo>
                  <a:lnTo>
                    <a:pt x="608" y="2343"/>
                  </a:lnTo>
                  <a:lnTo>
                    <a:pt x="604" y="2360"/>
                  </a:lnTo>
                  <a:lnTo>
                    <a:pt x="602" y="2389"/>
                  </a:lnTo>
                  <a:lnTo>
                    <a:pt x="607" y="2430"/>
                  </a:lnTo>
                  <a:lnTo>
                    <a:pt x="615" y="2476"/>
                  </a:lnTo>
                  <a:lnTo>
                    <a:pt x="624" y="2528"/>
                  </a:lnTo>
                  <a:lnTo>
                    <a:pt x="637" y="2581"/>
                  </a:lnTo>
                  <a:lnTo>
                    <a:pt x="649" y="2631"/>
                  </a:lnTo>
                  <a:lnTo>
                    <a:pt x="661" y="2677"/>
                  </a:lnTo>
                  <a:lnTo>
                    <a:pt x="672" y="2715"/>
                  </a:lnTo>
                  <a:lnTo>
                    <a:pt x="728" y="2931"/>
                  </a:lnTo>
                  <a:lnTo>
                    <a:pt x="707" y="2796"/>
                  </a:lnTo>
                  <a:lnTo>
                    <a:pt x="694" y="2618"/>
                  </a:lnTo>
                  <a:lnTo>
                    <a:pt x="691" y="2459"/>
                  </a:lnTo>
                  <a:lnTo>
                    <a:pt x="693" y="2377"/>
                  </a:lnTo>
                  <a:lnTo>
                    <a:pt x="696" y="2364"/>
                  </a:lnTo>
                  <a:lnTo>
                    <a:pt x="703" y="2347"/>
                  </a:lnTo>
                  <a:lnTo>
                    <a:pt x="711" y="2327"/>
                  </a:lnTo>
                  <a:lnTo>
                    <a:pt x="722" y="2304"/>
                  </a:lnTo>
                  <a:lnTo>
                    <a:pt x="735" y="2280"/>
                  </a:lnTo>
                  <a:lnTo>
                    <a:pt x="747" y="2257"/>
                  </a:lnTo>
                  <a:lnTo>
                    <a:pt x="759" y="2232"/>
                  </a:lnTo>
                  <a:lnTo>
                    <a:pt x="772" y="2209"/>
                  </a:lnTo>
                  <a:lnTo>
                    <a:pt x="798" y="2209"/>
                  </a:lnTo>
                  <a:lnTo>
                    <a:pt x="823" y="2207"/>
                  </a:lnTo>
                  <a:lnTo>
                    <a:pt x="850" y="2202"/>
                  </a:lnTo>
                  <a:lnTo>
                    <a:pt x="875" y="2198"/>
                  </a:lnTo>
                  <a:lnTo>
                    <a:pt x="900" y="2192"/>
                  </a:lnTo>
                  <a:lnTo>
                    <a:pt x="923" y="2184"/>
                  </a:lnTo>
                  <a:lnTo>
                    <a:pt x="946" y="2173"/>
                  </a:lnTo>
                  <a:lnTo>
                    <a:pt x="970" y="2162"/>
                  </a:lnTo>
                  <a:lnTo>
                    <a:pt x="952" y="2207"/>
                  </a:lnTo>
                  <a:lnTo>
                    <a:pt x="934" y="2255"/>
                  </a:lnTo>
                  <a:lnTo>
                    <a:pt x="917" y="2305"/>
                  </a:lnTo>
                  <a:lnTo>
                    <a:pt x="901" y="2353"/>
                  </a:lnTo>
                  <a:lnTo>
                    <a:pt x="887" y="2399"/>
                  </a:lnTo>
                  <a:lnTo>
                    <a:pt x="875" y="2441"/>
                  </a:lnTo>
                  <a:lnTo>
                    <a:pt x="868" y="2478"/>
                  </a:lnTo>
                  <a:lnTo>
                    <a:pt x="865" y="2506"/>
                  </a:lnTo>
                  <a:lnTo>
                    <a:pt x="868" y="2528"/>
                  </a:lnTo>
                  <a:lnTo>
                    <a:pt x="876" y="2557"/>
                  </a:lnTo>
                  <a:lnTo>
                    <a:pt x="887" y="2592"/>
                  </a:lnTo>
                  <a:lnTo>
                    <a:pt x="903" y="2631"/>
                  </a:lnTo>
                  <a:lnTo>
                    <a:pt x="921" y="2674"/>
                  </a:lnTo>
                  <a:lnTo>
                    <a:pt x="943" y="2719"/>
                  </a:lnTo>
                  <a:lnTo>
                    <a:pt x="965" y="2766"/>
                  </a:lnTo>
                  <a:lnTo>
                    <a:pt x="988" y="2813"/>
                  </a:lnTo>
                  <a:lnTo>
                    <a:pt x="1012" y="2859"/>
                  </a:lnTo>
                  <a:lnTo>
                    <a:pt x="1033" y="2903"/>
                  </a:lnTo>
                  <a:lnTo>
                    <a:pt x="1055" y="2945"/>
                  </a:lnTo>
                  <a:lnTo>
                    <a:pt x="1075" y="2982"/>
                  </a:lnTo>
                  <a:lnTo>
                    <a:pt x="1091" y="3014"/>
                  </a:lnTo>
                  <a:lnTo>
                    <a:pt x="1105" y="3040"/>
                  </a:lnTo>
                  <a:lnTo>
                    <a:pt x="1114" y="3059"/>
                  </a:lnTo>
                  <a:lnTo>
                    <a:pt x="1119" y="3068"/>
                  </a:lnTo>
                  <a:lnTo>
                    <a:pt x="1047" y="2859"/>
                  </a:lnTo>
                  <a:lnTo>
                    <a:pt x="1036" y="2825"/>
                  </a:lnTo>
                  <a:lnTo>
                    <a:pt x="1022" y="2783"/>
                  </a:lnTo>
                  <a:lnTo>
                    <a:pt x="1008" y="2733"/>
                  </a:lnTo>
                  <a:lnTo>
                    <a:pt x="993" y="2680"/>
                  </a:lnTo>
                  <a:lnTo>
                    <a:pt x="979" y="2629"/>
                  </a:lnTo>
                  <a:lnTo>
                    <a:pt x="968" y="2581"/>
                  </a:lnTo>
                  <a:lnTo>
                    <a:pt x="960" y="2539"/>
                  </a:lnTo>
                  <a:lnTo>
                    <a:pt x="957" y="2506"/>
                  </a:lnTo>
                  <a:lnTo>
                    <a:pt x="962" y="2476"/>
                  </a:lnTo>
                  <a:lnTo>
                    <a:pt x="973" y="2433"/>
                  </a:lnTo>
                  <a:lnTo>
                    <a:pt x="988" y="2380"/>
                  </a:lnTo>
                  <a:lnTo>
                    <a:pt x="1010" y="2319"/>
                  </a:lnTo>
                  <a:lnTo>
                    <a:pt x="1032" y="2255"/>
                  </a:lnTo>
                  <a:lnTo>
                    <a:pt x="1057" y="2192"/>
                  </a:lnTo>
                  <a:lnTo>
                    <a:pt x="1082" y="2131"/>
                  </a:lnTo>
                  <a:lnTo>
                    <a:pt x="1103" y="2076"/>
                  </a:lnTo>
                  <a:lnTo>
                    <a:pt x="1226" y="2464"/>
                  </a:lnTo>
                  <a:lnTo>
                    <a:pt x="1226" y="2417"/>
                  </a:lnTo>
                  <a:lnTo>
                    <a:pt x="1219" y="2319"/>
                  </a:lnTo>
                  <a:lnTo>
                    <a:pt x="1212" y="2223"/>
                  </a:lnTo>
                  <a:lnTo>
                    <a:pt x="1211" y="2176"/>
                  </a:lnTo>
                  <a:lnTo>
                    <a:pt x="1214" y="2170"/>
                  </a:lnTo>
                  <a:lnTo>
                    <a:pt x="1209" y="2154"/>
                  </a:lnTo>
                  <a:lnTo>
                    <a:pt x="1198" y="2132"/>
                  </a:lnTo>
                  <a:lnTo>
                    <a:pt x="1187" y="2107"/>
                  </a:lnTo>
                  <a:lnTo>
                    <a:pt x="1175" y="2084"/>
                  </a:lnTo>
                  <a:lnTo>
                    <a:pt x="1166" y="2062"/>
                  </a:lnTo>
                  <a:lnTo>
                    <a:pt x="1161" y="2047"/>
                  </a:lnTo>
                  <a:lnTo>
                    <a:pt x="1164" y="2041"/>
                  </a:lnTo>
                  <a:lnTo>
                    <a:pt x="1173" y="2058"/>
                  </a:lnTo>
                  <a:lnTo>
                    <a:pt x="1184" y="2073"/>
                  </a:lnTo>
                  <a:lnTo>
                    <a:pt x="1194" y="2090"/>
                  </a:lnTo>
                  <a:lnTo>
                    <a:pt x="1206" y="2106"/>
                  </a:lnTo>
                  <a:lnTo>
                    <a:pt x="1217" y="2121"/>
                  </a:lnTo>
                  <a:lnTo>
                    <a:pt x="1231" y="2137"/>
                  </a:lnTo>
                  <a:lnTo>
                    <a:pt x="1245" y="2153"/>
                  </a:lnTo>
                  <a:lnTo>
                    <a:pt x="1259" y="2168"/>
                  </a:lnTo>
                  <a:lnTo>
                    <a:pt x="1292" y="2199"/>
                  </a:lnTo>
                  <a:lnTo>
                    <a:pt x="1329" y="2229"/>
                  </a:lnTo>
                  <a:lnTo>
                    <a:pt x="1366" y="2257"/>
                  </a:lnTo>
                  <a:lnTo>
                    <a:pt x="1407" y="2283"/>
                  </a:lnTo>
                  <a:lnTo>
                    <a:pt x="1450" y="2307"/>
                  </a:lnTo>
                  <a:lnTo>
                    <a:pt x="1496" y="2330"/>
                  </a:lnTo>
                  <a:lnTo>
                    <a:pt x="1542" y="2350"/>
                  </a:lnTo>
                  <a:lnTo>
                    <a:pt x="1590" y="2369"/>
                  </a:lnTo>
                  <a:lnTo>
                    <a:pt x="1640" y="2385"/>
                  </a:lnTo>
                  <a:lnTo>
                    <a:pt x="1692" y="2400"/>
                  </a:lnTo>
                  <a:lnTo>
                    <a:pt x="1745" y="2413"/>
                  </a:lnTo>
                  <a:lnTo>
                    <a:pt x="1799" y="2422"/>
                  </a:lnTo>
                  <a:lnTo>
                    <a:pt x="1854" y="2430"/>
                  </a:lnTo>
                  <a:lnTo>
                    <a:pt x="1911" y="2436"/>
                  </a:lnTo>
                  <a:lnTo>
                    <a:pt x="1967" y="2439"/>
                  </a:lnTo>
                  <a:lnTo>
                    <a:pt x="2025" y="2441"/>
                  </a:lnTo>
                  <a:lnTo>
                    <a:pt x="2082" y="2439"/>
                  </a:lnTo>
                  <a:lnTo>
                    <a:pt x="2138" y="2436"/>
                  </a:lnTo>
                  <a:lnTo>
                    <a:pt x="2196" y="2430"/>
                  </a:lnTo>
                  <a:lnTo>
                    <a:pt x="2250" y="2422"/>
                  </a:lnTo>
                  <a:lnTo>
                    <a:pt x="2305" y="2413"/>
                  </a:lnTo>
                  <a:lnTo>
                    <a:pt x="2358" y="2400"/>
                  </a:lnTo>
                  <a:lnTo>
                    <a:pt x="2409" y="2385"/>
                  </a:lnTo>
                  <a:lnTo>
                    <a:pt x="2459" y="2369"/>
                  </a:lnTo>
                  <a:lnTo>
                    <a:pt x="2507" y="2350"/>
                  </a:lnTo>
                  <a:lnTo>
                    <a:pt x="2554" y="2330"/>
                  </a:lnTo>
                  <a:lnTo>
                    <a:pt x="2599" y="2307"/>
                  </a:lnTo>
                  <a:lnTo>
                    <a:pt x="2643" y="2283"/>
                  </a:lnTo>
                  <a:lnTo>
                    <a:pt x="2683" y="2257"/>
                  </a:lnTo>
                  <a:lnTo>
                    <a:pt x="2720" y="2229"/>
                  </a:lnTo>
                  <a:lnTo>
                    <a:pt x="2758" y="2199"/>
                  </a:lnTo>
                  <a:lnTo>
                    <a:pt x="2790" y="2168"/>
                  </a:lnTo>
                  <a:lnTo>
                    <a:pt x="2826" y="2129"/>
                  </a:lnTo>
                  <a:lnTo>
                    <a:pt x="2857" y="2089"/>
                  </a:lnTo>
                  <a:lnTo>
                    <a:pt x="2885" y="2047"/>
                  </a:lnTo>
                  <a:lnTo>
                    <a:pt x="2907" y="2003"/>
                  </a:lnTo>
                  <a:lnTo>
                    <a:pt x="2924" y="1958"/>
                  </a:lnTo>
                  <a:lnTo>
                    <a:pt x="2937" y="1913"/>
                  </a:lnTo>
                  <a:lnTo>
                    <a:pt x="2943" y="1868"/>
                  </a:lnTo>
                  <a:lnTo>
                    <a:pt x="2946" y="1821"/>
                  </a:lnTo>
                  <a:lnTo>
                    <a:pt x="2943" y="1774"/>
                  </a:lnTo>
                  <a:lnTo>
                    <a:pt x="2937" y="1729"/>
                  </a:lnTo>
                  <a:lnTo>
                    <a:pt x="2924" y="1684"/>
                  </a:lnTo>
                  <a:lnTo>
                    <a:pt x="2907" y="1640"/>
                  </a:lnTo>
                  <a:lnTo>
                    <a:pt x="2885" y="1597"/>
                  </a:lnTo>
                  <a:lnTo>
                    <a:pt x="2857" y="1555"/>
                  </a:lnTo>
                  <a:lnTo>
                    <a:pt x="2826" y="1514"/>
                  </a:lnTo>
                  <a:lnTo>
                    <a:pt x="2790" y="1475"/>
                  </a:lnTo>
                  <a:close/>
                </a:path>
              </a:pathLst>
            </a:custGeom>
            <a:solidFill>
              <a:srgbClr val="000000"/>
            </a:solidFill>
            <a:ln w="19050" cmpd="sng">
              <a:solidFill>
                <a:schemeClr val="bg1"/>
              </a:solidFill>
              <a:round/>
              <a:headEnd/>
              <a:tailEnd/>
            </a:ln>
          </p:spPr>
          <p:txBody>
            <a:bodyPr/>
            <a:lstStyle/>
            <a:p>
              <a:endParaRPr lang="it-IT" sz="3982"/>
            </a:p>
          </p:txBody>
        </p:sp>
        <p:sp>
          <p:nvSpPr>
            <p:cNvPr id="62473" name="Freeform 9">
              <a:extLst>
                <a:ext uri="{FF2B5EF4-FFF2-40B4-BE49-F238E27FC236}">
                  <a16:creationId xmlns:a16="http://schemas.microsoft.com/office/drawing/2014/main" id="{5695D7D0-B868-4A05-BA79-8F34EEC26D57}"/>
                </a:ext>
              </a:extLst>
            </p:cNvPr>
            <p:cNvSpPr>
              <a:spLocks/>
            </p:cNvSpPr>
            <p:nvPr/>
          </p:nvSpPr>
          <p:spPr bwMode="auto">
            <a:xfrm>
              <a:off x="5110" y="420"/>
              <a:ext cx="217" cy="168"/>
            </a:xfrm>
            <a:custGeom>
              <a:avLst/>
              <a:gdLst>
                <a:gd name="T0" fmla="*/ 159 w 733"/>
                <a:gd name="T1" fmla="*/ 5 h 565"/>
                <a:gd name="T2" fmla="*/ 176 w 733"/>
                <a:gd name="T3" fmla="*/ 18 h 565"/>
                <a:gd name="T4" fmla="*/ 188 w 733"/>
                <a:gd name="T5" fmla="*/ 33 h 565"/>
                <a:gd name="T6" fmla="*/ 198 w 733"/>
                <a:gd name="T7" fmla="*/ 48 h 565"/>
                <a:gd name="T8" fmla="*/ 205 w 733"/>
                <a:gd name="T9" fmla="*/ 63 h 565"/>
                <a:gd name="T10" fmla="*/ 210 w 733"/>
                <a:gd name="T11" fmla="*/ 77 h 565"/>
                <a:gd name="T12" fmla="*/ 214 w 733"/>
                <a:gd name="T13" fmla="*/ 90 h 565"/>
                <a:gd name="T14" fmla="*/ 216 w 733"/>
                <a:gd name="T15" fmla="*/ 101 h 565"/>
                <a:gd name="T16" fmla="*/ 217 w 733"/>
                <a:gd name="T17" fmla="*/ 109 h 565"/>
                <a:gd name="T18" fmla="*/ 217 w 733"/>
                <a:gd name="T19" fmla="*/ 110 h 565"/>
                <a:gd name="T20" fmla="*/ 217 w 733"/>
                <a:gd name="T21" fmla="*/ 112 h 565"/>
                <a:gd name="T22" fmla="*/ 216 w 733"/>
                <a:gd name="T23" fmla="*/ 114 h 565"/>
                <a:gd name="T24" fmla="*/ 215 w 733"/>
                <a:gd name="T25" fmla="*/ 117 h 565"/>
                <a:gd name="T26" fmla="*/ 213 w 733"/>
                <a:gd name="T27" fmla="*/ 121 h 565"/>
                <a:gd name="T28" fmla="*/ 211 w 733"/>
                <a:gd name="T29" fmla="*/ 126 h 565"/>
                <a:gd name="T30" fmla="*/ 207 w 733"/>
                <a:gd name="T31" fmla="*/ 131 h 565"/>
                <a:gd name="T32" fmla="*/ 202 w 733"/>
                <a:gd name="T33" fmla="*/ 137 h 565"/>
                <a:gd name="T34" fmla="*/ 199 w 733"/>
                <a:gd name="T35" fmla="*/ 141 h 565"/>
                <a:gd name="T36" fmla="*/ 196 w 733"/>
                <a:gd name="T37" fmla="*/ 145 h 565"/>
                <a:gd name="T38" fmla="*/ 192 w 733"/>
                <a:gd name="T39" fmla="*/ 148 h 565"/>
                <a:gd name="T40" fmla="*/ 188 w 733"/>
                <a:gd name="T41" fmla="*/ 152 h 565"/>
                <a:gd name="T42" fmla="*/ 185 w 733"/>
                <a:gd name="T43" fmla="*/ 156 h 565"/>
                <a:gd name="T44" fmla="*/ 180 w 733"/>
                <a:gd name="T45" fmla="*/ 160 h 565"/>
                <a:gd name="T46" fmla="*/ 176 w 733"/>
                <a:gd name="T47" fmla="*/ 164 h 565"/>
                <a:gd name="T48" fmla="*/ 171 w 733"/>
                <a:gd name="T49" fmla="*/ 168 h 565"/>
                <a:gd name="T50" fmla="*/ 162 w 733"/>
                <a:gd name="T51" fmla="*/ 163 h 565"/>
                <a:gd name="T52" fmla="*/ 152 w 733"/>
                <a:gd name="T53" fmla="*/ 159 h 565"/>
                <a:gd name="T54" fmla="*/ 143 w 733"/>
                <a:gd name="T55" fmla="*/ 155 h 565"/>
                <a:gd name="T56" fmla="*/ 133 w 733"/>
                <a:gd name="T57" fmla="*/ 151 h 565"/>
                <a:gd name="T58" fmla="*/ 123 w 733"/>
                <a:gd name="T59" fmla="*/ 147 h 565"/>
                <a:gd name="T60" fmla="*/ 112 w 733"/>
                <a:gd name="T61" fmla="*/ 144 h 565"/>
                <a:gd name="T62" fmla="*/ 102 w 733"/>
                <a:gd name="T63" fmla="*/ 142 h 565"/>
                <a:gd name="T64" fmla="*/ 91 w 733"/>
                <a:gd name="T65" fmla="*/ 139 h 565"/>
                <a:gd name="T66" fmla="*/ 80 w 733"/>
                <a:gd name="T67" fmla="*/ 136 h 565"/>
                <a:gd name="T68" fmla="*/ 69 w 733"/>
                <a:gd name="T69" fmla="*/ 135 h 565"/>
                <a:gd name="T70" fmla="*/ 57 w 733"/>
                <a:gd name="T71" fmla="*/ 133 h 565"/>
                <a:gd name="T72" fmla="*/ 46 w 733"/>
                <a:gd name="T73" fmla="*/ 131 h 565"/>
                <a:gd name="T74" fmla="*/ 35 w 733"/>
                <a:gd name="T75" fmla="*/ 131 h 565"/>
                <a:gd name="T76" fmla="*/ 23 w 733"/>
                <a:gd name="T77" fmla="*/ 130 h 565"/>
                <a:gd name="T78" fmla="*/ 12 w 733"/>
                <a:gd name="T79" fmla="*/ 129 h 565"/>
                <a:gd name="T80" fmla="*/ 0 w 733"/>
                <a:gd name="T81" fmla="*/ 129 h 565"/>
                <a:gd name="T82" fmla="*/ 8 w 733"/>
                <a:gd name="T83" fmla="*/ 123 h 565"/>
                <a:gd name="T84" fmla="*/ 17 w 733"/>
                <a:gd name="T85" fmla="*/ 117 h 565"/>
                <a:gd name="T86" fmla="*/ 25 w 733"/>
                <a:gd name="T87" fmla="*/ 110 h 565"/>
                <a:gd name="T88" fmla="*/ 35 w 733"/>
                <a:gd name="T89" fmla="*/ 102 h 565"/>
                <a:gd name="T90" fmla="*/ 44 w 733"/>
                <a:gd name="T91" fmla="*/ 95 h 565"/>
                <a:gd name="T92" fmla="*/ 54 w 733"/>
                <a:gd name="T93" fmla="*/ 87 h 565"/>
                <a:gd name="T94" fmla="*/ 64 w 733"/>
                <a:gd name="T95" fmla="*/ 78 h 565"/>
                <a:gd name="T96" fmla="*/ 74 w 733"/>
                <a:gd name="T97" fmla="*/ 70 h 565"/>
                <a:gd name="T98" fmla="*/ 84 w 733"/>
                <a:gd name="T99" fmla="*/ 62 h 565"/>
                <a:gd name="T100" fmla="*/ 94 w 733"/>
                <a:gd name="T101" fmla="*/ 53 h 565"/>
                <a:gd name="T102" fmla="*/ 105 w 733"/>
                <a:gd name="T103" fmla="*/ 44 h 565"/>
                <a:gd name="T104" fmla="*/ 115 w 733"/>
                <a:gd name="T105" fmla="*/ 35 h 565"/>
                <a:gd name="T106" fmla="*/ 124 w 733"/>
                <a:gd name="T107" fmla="*/ 26 h 565"/>
                <a:gd name="T108" fmla="*/ 134 w 733"/>
                <a:gd name="T109" fmla="*/ 18 h 565"/>
                <a:gd name="T110" fmla="*/ 142 w 733"/>
                <a:gd name="T111" fmla="*/ 9 h 565"/>
                <a:gd name="T112" fmla="*/ 151 w 733"/>
                <a:gd name="T113" fmla="*/ 0 h 565"/>
                <a:gd name="T114" fmla="*/ 153 w 733"/>
                <a:gd name="T115" fmla="*/ 1 h 565"/>
                <a:gd name="T116" fmla="*/ 155 w 733"/>
                <a:gd name="T117" fmla="*/ 2 h 565"/>
                <a:gd name="T118" fmla="*/ 157 w 733"/>
                <a:gd name="T119" fmla="*/ 4 h 565"/>
                <a:gd name="T120" fmla="*/ 159 w 733"/>
                <a:gd name="T121" fmla="*/ 5 h 5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33" h="565">
                  <a:moveTo>
                    <a:pt x="538" y="17"/>
                  </a:moveTo>
                  <a:lnTo>
                    <a:pt x="593" y="60"/>
                  </a:lnTo>
                  <a:lnTo>
                    <a:pt x="635" y="110"/>
                  </a:lnTo>
                  <a:lnTo>
                    <a:pt x="669" y="160"/>
                  </a:lnTo>
                  <a:lnTo>
                    <a:pt x="694" y="211"/>
                  </a:lnTo>
                  <a:lnTo>
                    <a:pt x="711" y="260"/>
                  </a:lnTo>
                  <a:lnTo>
                    <a:pt x="723" y="303"/>
                  </a:lnTo>
                  <a:lnTo>
                    <a:pt x="730" y="339"/>
                  </a:lnTo>
                  <a:lnTo>
                    <a:pt x="733" y="366"/>
                  </a:lnTo>
                  <a:lnTo>
                    <a:pt x="733" y="369"/>
                  </a:lnTo>
                  <a:lnTo>
                    <a:pt x="733" y="375"/>
                  </a:lnTo>
                  <a:lnTo>
                    <a:pt x="731" y="384"/>
                  </a:lnTo>
                  <a:lnTo>
                    <a:pt x="727" y="394"/>
                  </a:lnTo>
                  <a:lnTo>
                    <a:pt x="720" y="408"/>
                  </a:lnTo>
                  <a:lnTo>
                    <a:pt x="713" y="423"/>
                  </a:lnTo>
                  <a:lnTo>
                    <a:pt x="700" y="440"/>
                  </a:lnTo>
                  <a:lnTo>
                    <a:pt x="683" y="462"/>
                  </a:lnTo>
                  <a:lnTo>
                    <a:pt x="672" y="474"/>
                  </a:lnTo>
                  <a:lnTo>
                    <a:pt x="661" y="487"/>
                  </a:lnTo>
                  <a:lnTo>
                    <a:pt x="649" y="499"/>
                  </a:lnTo>
                  <a:lnTo>
                    <a:pt x="636" y="512"/>
                  </a:lnTo>
                  <a:lnTo>
                    <a:pt x="624" y="524"/>
                  </a:lnTo>
                  <a:lnTo>
                    <a:pt x="608" y="538"/>
                  </a:lnTo>
                  <a:lnTo>
                    <a:pt x="594" y="551"/>
                  </a:lnTo>
                  <a:lnTo>
                    <a:pt x="579" y="565"/>
                  </a:lnTo>
                  <a:lnTo>
                    <a:pt x="548" y="549"/>
                  </a:lnTo>
                  <a:lnTo>
                    <a:pt x="515" y="535"/>
                  </a:lnTo>
                  <a:lnTo>
                    <a:pt x="482" y="521"/>
                  </a:lnTo>
                  <a:lnTo>
                    <a:pt x="450" y="509"/>
                  </a:lnTo>
                  <a:lnTo>
                    <a:pt x="415" y="496"/>
                  </a:lnTo>
                  <a:lnTo>
                    <a:pt x="380" y="485"/>
                  </a:lnTo>
                  <a:lnTo>
                    <a:pt x="344" y="476"/>
                  </a:lnTo>
                  <a:lnTo>
                    <a:pt x="308" y="467"/>
                  </a:lnTo>
                  <a:lnTo>
                    <a:pt x="271" y="459"/>
                  </a:lnTo>
                  <a:lnTo>
                    <a:pt x="233" y="453"/>
                  </a:lnTo>
                  <a:lnTo>
                    <a:pt x="194" y="446"/>
                  </a:lnTo>
                  <a:lnTo>
                    <a:pt x="157" y="442"/>
                  </a:lnTo>
                  <a:lnTo>
                    <a:pt x="118" y="439"/>
                  </a:lnTo>
                  <a:lnTo>
                    <a:pt x="79" y="436"/>
                  </a:lnTo>
                  <a:lnTo>
                    <a:pt x="39" y="434"/>
                  </a:lnTo>
                  <a:lnTo>
                    <a:pt x="0" y="434"/>
                  </a:lnTo>
                  <a:lnTo>
                    <a:pt x="26" y="414"/>
                  </a:lnTo>
                  <a:lnTo>
                    <a:pt x="56" y="392"/>
                  </a:lnTo>
                  <a:lnTo>
                    <a:pt x="85" y="369"/>
                  </a:lnTo>
                  <a:lnTo>
                    <a:pt x="117" y="344"/>
                  </a:lnTo>
                  <a:lnTo>
                    <a:pt x="149" y="319"/>
                  </a:lnTo>
                  <a:lnTo>
                    <a:pt x="183" y="292"/>
                  </a:lnTo>
                  <a:lnTo>
                    <a:pt x="216" y="264"/>
                  </a:lnTo>
                  <a:lnTo>
                    <a:pt x="250" y="236"/>
                  </a:lnTo>
                  <a:lnTo>
                    <a:pt x="285" y="207"/>
                  </a:lnTo>
                  <a:lnTo>
                    <a:pt x="319" y="179"/>
                  </a:lnTo>
                  <a:lnTo>
                    <a:pt x="353" y="149"/>
                  </a:lnTo>
                  <a:lnTo>
                    <a:pt x="387" y="118"/>
                  </a:lnTo>
                  <a:lnTo>
                    <a:pt x="420" y="88"/>
                  </a:lnTo>
                  <a:lnTo>
                    <a:pt x="451" y="59"/>
                  </a:lnTo>
                  <a:lnTo>
                    <a:pt x="481" y="29"/>
                  </a:lnTo>
                  <a:lnTo>
                    <a:pt x="510" y="0"/>
                  </a:lnTo>
                  <a:lnTo>
                    <a:pt x="518" y="4"/>
                  </a:lnTo>
                  <a:lnTo>
                    <a:pt x="524" y="7"/>
                  </a:lnTo>
                  <a:lnTo>
                    <a:pt x="532" y="12"/>
                  </a:lnTo>
                  <a:lnTo>
                    <a:pt x="538" y="17"/>
                  </a:lnTo>
                  <a:close/>
                </a:path>
              </a:pathLst>
            </a:custGeom>
            <a:solidFill>
              <a:srgbClr val="B2BA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2474" name="Freeform 10">
              <a:extLst>
                <a:ext uri="{FF2B5EF4-FFF2-40B4-BE49-F238E27FC236}">
                  <a16:creationId xmlns:a16="http://schemas.microsoft.com/office/drawing/2014/main" id="{F471F72E-5391-4610-9F67-C6D73357A0EA}"/>
                </a:ext>
              </a:extLst>
            </p:cNvPr>
            <p:cNvSpPr>
              <a:spLocks/>
            </p:cNvSpPr>
            <p:nvPr/>
          </p:nvSpPr>
          <p:spPr bwMode="auto">
            <a:xfrm>
              <a:off x="4764" y="674"/>
              <a:ext cx="70" cy="99"/>
            </a:xfrm>
            <a:custGeom>
              <a:avLst/>
              <a:gdLst>
                <a:gd name="T0" fmla="*/ 8 w 238"/>
                <a:gd name="T1" fmla="*/ 98 h 333"/>
                <a:gd name="T2" fmla="*/ 0 w 238"/>
                <a:gd name="T3" fmla="*/ 79 h 333"/>
                <a:gd name="T4" fmla="*/ 3 w 238"/>
                <a:gd name="T5" fmla="*/ 73 h 333"/>
                <a:gd name="T6" fmla="*/ 7 w 238"/>
                <a:gd name="T7" fmla="*/ 67 h 333"/>
                <a:gd name="T8" fmla="*/ 11 w 238"/>
                <a:gd name="T9" fmla="*/ 59 h 333"/>
                <a:gd name="T10" fmla="*/ 17 w 238"/>
                <a:gd name="T11" fmla="*/ 49 h 333"/>
                <a:gd name="T12" fmla="*/ 24 w 238"/>
                <a:gd name="T13" fmla="*/ 38 h 333"/>
                <a:gd name="T14" fmla="*/ 32 w 238"/>
                <a:gd name="T15" fmla="*/ 26 h 333"/>
                <a:gd name="T16" fmla="*/ 40 w 238"/>
                <a:gd name="T17" fmla="*/ 14 h 333"/>
                <a:gd name="T18" fmla="*/ 49 w 238"/>
                <a:gd name="T19" fmla="*/ 0 h 333"/>
                <a:gd name="T20" fmla="*/ 54 w 238"/>
                <a:gd name="T21" fmla="*/ 6 h 333"/>
                <a:gd name="T22" fmla="*/ 58 w 238"/>
                <a:gd name="T23" fmla="*/ 13 h 333"/>
                <a:gd name="T24" fmla="*/ 61 w 238"/>
                <a:gd name="T25" fmla="*/ 19 h 333"/>
                <a:gd name="T26" fmla="*/ 65 w 238"/>
                <a:gd name="T27" fmla="*/ 27 h 333"/>
                <a:gd name="T28" fmla="*/ 67 w 238"/>
                <a:gd name="T29" fmla="*/ 34 h 333"/>
                <a:gd name="T30" fmla="*/ 69 w 238"/>
                <a:gd name="T31" fmla="*/ 42 h 333"/>
                <a:gd name="T32" fmla="*/ 70 w 238"/>
                <a:gd name="T33" fmla="*/ 49 h 333"/>
                <a:gd name="T34" fmla="*/ 70 w 238"/>
                <a:gd name="T35" fmla="*/ 57 h 333"/>
                <a:gd name="T36" fmla="*/ 69 w 238"/>
                <a:gd name="T37" fmla="*/ 68 h 333"/>
                <a:gd name="T38" fmla="*/ 67 w 238"/>
                <a:gd name="T39" fmla="*/ 79 h 333"/>
                <a:gd name="T40" fmla="*/ 64 w 238"/>
                <a:gd name="T41" fmla="*/ 88 h 333"/>
                <a:gd name="T42" fmla="*/ 60 w 238"/>
                <a:gd name="T43" fmla="*/ 98 h 333"/>
                <a:gd name="T44" fmla="*/ 50 w 238"/>
                <a:gd name="T45" fmla="*/ 98 h 333"/>
                <a:gd name="T46" fmla="*/ 42 w 238"/>
                <a:gd name="T47" fmla="*/ 98 h 333"/>
                <a:gd name="T48" fmla="*/ 34 w 238"/>
                <a:gd name="T49" fmla="*/ 98 h 333"/>
                <a:gd name="T50" fmla="*/ 27 w 238"/>
                <a:gd name="T51" fmla="*/ 99 h 333"/>
                <a:gd name="T52" fmla="*/ 21 w 238"/>
                <a:gd name="T53" fmla="*/ 99 h 333"/>
                <a:gd name="T54" fmla="*/ 16 w 238"/>
                <a:gd name="T55" fmla="*/ 99 h 333"/>
                <a:gd name="T56" fmla="*/ 11 w 238"/>
                <a:gd name="T57" fmla="*/ 98 h 333"/>
                <a:gd name="T58" fmla="*/ 8 w 238"/>
                <a:gd name="T59" fmla="*/ 98 h 3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8" h="333">
                  <a:moveTo>
                    <a:pt x="27" y="331"/>
                  </a:moveTo>
                  <a:lnTo>
                    <a:pt x="0" y="265"/>
                  </a:lnTo>
                  <a:lnTo>
                    <a:pt x="9" y="247"/>
                  </a:lnTo>
                  <a:lnTo>
                    <a:pt x="24" y="224"/>
                  </a:lnTo>
                  <a:lnTo>
                    <a:pt x="39" y="198"/>
                  </a:lnTo>
                  <a:lnTo>
                    <a:pt x="59" y="165"/>
                  </a:lnTo>
                  <a:lnTo>
                    <a:pt x="81" y="129"/>
                  </a:lnTo>
                  <a:lnTo>
                    <a:pt x="108" y="89"/>
                  </a:lnTo>
                  <a:lnTo>
                    <a:pt x="136" y="47"/>
                  </a:lnTo>
                  <a:lnTo>
                    <a:pt x="165" y="0"/>
                  </a:lnTo>
                  <a:lnTo>
                    <a:pt x="182" y="20"/>
                  </a:lnTo>
                  <a:lnTo>
                    <a:pt x="196" y="43"/>
                  </a:lnTo>
                  <a:lnTo>
                    <a:pt x="209" y="65"/>
                  </a:lnTo>
                  <a:lnTo>
                    <a:pt x="220" y="90"/>
                  </a:lnTo>
                  <a:lnTo>
                    <a:pt x="227" y="115"/>
                  </a:lnTo>
                  <a:lnTo>
                    <a:pt x="234" y="140"/>
                  </a:lnTo>
                  <a:lnTo>
                    <a:pt x="237" y="166"/>
                  </a:lnTo>
                  <a:lnTo>
                    <a:pt x="238" y="193"/>
                  </a:lnTo>
                  <a:lnTo>
                    <a:pt x="235" y="229"/>
                  </a:lnTo>
                  <a:lnTo>
                    <a:pt x="229" y="265"/>
                  </a:lnTo>
                  <a:lnTo>
                    <a:pt x="218" y="297"/>
                  </a:lnTo>
                  <a:lnTo>
                    <a:pt x="204" y="330"/>
                  </a:lnTo>
                  <a:lnTo>
                    <a:pt x="171" y="331"/>
                  </a:lnTo>
                  <a:lnTo>
                    <a:pt x="142" y="331"/>
                  </a:lnTo>
                  <a:lnTo>
                    <a:pt x="115" y="331"/>
                  </a:lnTo>
                  <a:lnTo>
                    <a:pt x="92" y="333"/>
                  </a:lnTo>
                  <a:lnTo>
                    <a:pt x="72" y="333"/>
                  </a:lnTo>
                  <a:lnTo>
                    <a:pt x="55" y="333"/>
                  </a:lnTo>
                  <a:lnTo>
                    <a:pt x="39" y="331"/>
                  </a:lnTo>
                  <a:lnTo>
                    <a:pt x="27" y="331"/>
                  </a:lnTo>
                  <a:close/>
                </a:path>
              </a:pathLst>
            </a:custGeom>
            <a:solidFill>
              <a:srgbClr val="B2BA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2475" name="Freeform 11">
              <a:extLst>
                <a:ext uri="{FF2B5EF4-FFF2-40B4-BE49-F238E27FC236}">
                  <a16:creationId xmlns:a16="http://schemas.microsoft.com/office/drawing/2014/main" id="{1002A574-8D51-4589-9904-87B2B29BEDEF}"/>
                </a:ext>
              </a:extLst>
            </p:cNvPr>
            <p:cNvSpPr>
              <a:spLocks/>
            </p:cNvSpPr>
            <p:nvPr/>
          </p:nvSpPr>
          <p:spPr bwMode="auto">
            <a:xfrm>
              <a:off x="4829" y="401"/>
              <a:ext cx="406" cy="281"/>
            </a:xfrm>
            <a:custGeom>
              <a:avLst/>
              <a:gdLst>
                <a:gd name="T0" fmla="*/ 19 w 1368"/>
                <a:gd name="T1" fmla="*/ 277 h 948"/>
                <a:gd name="T2" fmla="*/ 14 w 1368"/>
                <a:gd name="T3" fmla="*/ 269 h 948"/>
                <a:gd name="T4" fmla="*/ 9 w 1368"/>
                <a:gd name="T5" fmla="*/ 261 h 948"/>
                <a:gd name="T6" fmla="*/ 3 w 1368"/>
                <a:gd name="T7" fmla="*/ 254 h 948"/>
                <a:gd name="T8" fmla="*/ 12 w 1368"/>
                <a:gd name="T9" fmla="*/ 233 h 948"/>
                <a:gd name="T10" fmla="*/ 40 w 1368"/>
                <a:gd name="T11" fmla="*/ 197 h 948"/>
                <a:gd name="T12" fmla="*/ 71 w 1368"/>
                <a:gd name="T13" fmla="*/ 160 h 948"/>
                <a:gd name="T14" fmla="*/ 104 w 1368"/>
                <a:gd name="T15" fmla="*/ 124 h 948"/>
                <a:gd name="T16" fmla="*/ 139 w 1368"/>
                <a:gd name="T17" fmla="*/ 90 h 948"/>
                <a:gd name="T18" fmla="*/ 176 w 1368"/>
                <a:gd name="T19" fmla="*/ 60 h 948"/>
                <a:gd name="T20" fmla="*/ 214 w 1368"/>
                <a:gd name="T21" fmla="*/ 35 h 948"/>
                <a:gd name="T22" fmla="*/ 254 w 1368"/>
                <a:gd name="T23" fmla="*/ 17 h 948"/>
                <a:gd name="T24" fmla="*/ 283 w 1368"/>
                <a:gd name="T25" fmla="*/ 8 h 948"/>
                <a:gd name="T26" fmla="*/ 302 w 1368"/>
                <a:gd name="T27" fmla="*/ 5 h 948"/>
                <a:gd name="T28" fmla="*/ 321 w 1368"/>
                <a:gd name="T29" fmla="*/ 2 h 948"/>
                <a:gd name="T30" fmla="*/ 337 w 1368"/>
                <a:gd name="T31" fmla="*/ 0 h 948"/>
                <a:gd name="T32" fmla="*/ 354 w 1368"/>
                <a:gd name="T33" fmla="*/ 0 h 948"/>
                <a:gd name="T34" fmla="*/ 370 w 1368"/>
                <a:gd name="T35" fmla="*/ 1 h 948"/>
                <a:gd name="T36" fmla="*/ 385 w 1368"/>
                <a:gd name="T37" fmla="*/ 2 h 948"/>
                <a:gd name="T38" fmla="*/ 399 w 1368"/>
                <a:gd name="T39" fmla="*/ 6 h 948"/>
                <a:gd name="T40" fmla="*/ 394 w 1368"/>
                <a:gd name="T41" fmla="*/ 20 h 948"/>
                <a:gd name="T42" fmla="*/ 367 w 1368"/>
                <a:gd name="T43" fmla="*/ 44 h 948"/>
                <a:gd name="T44" fmla="*/ 340 w 1368"/>
                <a:gd name="T45" fmla="*/ 67 h 948"/>
                <a:gd name="T46" fmla="*/ 312 w 1368"/>
                <a:gd name="T47" fmla="*/ 90 h 948"/>
                <a:gd name="T48" fmla="*/ 286 w 1368"/>
                <a:gd name="T49" fmla="*/ 110 h 948"/>
                <a:gd name="T50" fmla="*/ 263 w 1368"/>
                <a:gd name="T51" fmla="*/ 127 h 948"/>
                <a:gd name="T52" fmla="*/ 245 w 1368"/>
                <a:gd name="T53" fmla="*/ 141 h 948"/>
                <a:gd name="T54" fmla="*/ 233 w 1368"/>
                <a:gd name="T55" fmla="*/ 149 h 948"/>
                <a:gd name="T56" fmla="*/ 211 w 1368"/>
                <a:gd name="T57" fmla="*/ 155 h 948"/>
                <a:gd name="T58" fmla="*/ 176 w 1368"/>
                <a:gd name="T59" fmla="*/ 163 h 948"/>
                <a:gd name="T60" fmla="*/ 142 w 1368"/>
                <a:gd name="T61" fmla="*/ 175 h 948"/>
                <a:gd name="T62" fmla="*/ 112 w 1368"/>
                <a:gd name="T63" fmla="*/ 189 h 948"/>
                <a:gd name="T64" fmla="*/ 85 w 1368"/>
                <a:gd name="T65" fmla="*/ 205 h 948"/>
                <a:gd name="T66" fmla="*/ 62 w 1368"/>
                <a:gd name="T67" fmla="*/ 225 h 948"/>
                <a:gd name="T68" fmla="*/ 42 w 1368"/>
                <a:gd name="T69" fmla="*/ 246 h 948"/>
                <a:gd name="T70" fmla="*/ 27 w 1368"/>
                <a:gd name="T71" fmla="*/ 269 h 94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68" h="948">
                  <a:moveTo>
                    <a:pt x="71" y="948"/>
                  </a:moveTo>
                  <a:lnTo>
                    <a:pt x="63" y="934"/>
                  </a:lnTo>
                  <a:lnTo>
                    <a:pt x="56" y="920"/>
                  </a:lnTo>
                  <a:lnTo>
                    <a:pt x="48" y="906"/>
                  </a:lnTo>
                  <a:lnTo>
                    <a:pt x="40" y="894"/>
                  </a:lnTo>
                  <a:lnTo>
                    <a:pt x="31" y="880"/>
                  </a:lnTo>
                  <a:lnTo>
                    <a:pt x="21" y="867"/>
                  </a:lnTo>
                  <a:lnTo>
                    <a:pt x="10" y="857"/>
                  </a:lnTo>
                  <a:lnTo>
                    <a:pt x="0" y="844"/>
                  </a:lnTo>
                  <a:lnTo>
                    <a:pt x="42" y="785"/>
                  </a:lnTo>
                  <a:lnTo>
                    <a:pt x="87" y="724"/>
                  </a:lnTo>
                  <a:lnTo>
                    <a:pt x="135" y="663"/>
                  </a:lnTo>
                  <a:lnTo>
                    <a:pt x="185" y="601"/>
                  </a:lnTo>
                  <a:lnTo>
                    <a:pt x="238" y="539"/>
                  </a:lnTo>
                  <a:lnTo>
                    <a:pt x="292" y="478"/>
                  </a:lnTo>
                  <a:lnTo>
                    <a:pt x="350" y="417"/>
                  </a:lnTo>
                  <a:lnTo>
                    <a:pt x="407" y="360"/>
                  </a:lnTo>
                  <a:lnTo>
                    <a:pt x="468" y="304"/>
                  </a:lnTo>
                  <a:lnTo>
                    <a:pt x="530" y="251"/>
                  </a:lnTo>
                  <a:lnTo>
                    <a:pt x="593" y="203"/>
                  </a:lnTo>
                  <a:lnTo>
                    <a:pt x="658" y="159"/>
                  </a:lnTo>
                  <a:lnTo>
                    <a:pt x="722" y="119"/>
                  </a:lnTo>
                  <a:lnTo>
                    <a:pt x="789" y="84"/>
                  </a:lnTo>
                  <a:lnTo>
                    <a:pt x="856" y="58"/>
                  </a:lnTo>
                  <a:lnTo>
                    <a:pt x="922" y="36"/>
                  </a:lnTo>
                  <a:lnTo>
                    <a:pt x="955" y="28"/>
                  </a:lnTo>
                  <a:lnTo>
                    <a:pt x="988" y="21"/>
                  </a:lnTo>
                  <a:lnTo>
                    <a:pt x="1019" y="16"/>
                  </a:lnTo>
                  <a:lnTo>
                    <a:pt x="1050" y="10"/>
                  </a:lnTo>
                  <a:lnTo>
                    <a:pt x="1080" y="7"/>
                  </a:lnTo>
                  <a:lnTo>
                    <a:pt x="1109" y="3"/>
                  </a:lnTo>
                  <a:lnTo>
                    <a:pt x="1137" y="0"/>
                  </a:lnTo>
                  <a:lnTo>
                    <a:pt x="1167" y="0"/>
                  </a:lnTo>
                  <a:lnTo>
                    <a:pt x="1193" y="0"/>
                  </a:lnTo>
                  <a:lnTo>
                    <a:pt x="1220" y="0"/>
                  </a:lnTo>
                  <a:lnTo>
                    <a:pt x="1246" y="2"/>
                  </a:lnTo>
                  <a:lnTo>
                    <a:pt x="1273" y="5"/>
                  </a:lnTo>
                  <a:lnTo>
                    <a:pt x="1298" y="8"/>
                  </a:lnTo>
                  <a:lnTo>
                    <a:pt x="1321" y="13"/>
                  </a:lnTo>
                  <a:lnTo>
                    <a:pt x="1344" y="19"/>
                  </a:lnTo>
                  <a:lnTo>
                    <a:pt x="1368" y="25"/>
                  </a:lnTo>
                  <a:lnTo>
                    <a:pt x="1327" y="66"/>
                  </a:lnTo>
                  <a:lnTo>
                    <a:pt x="1284" y="106"/>
                  </a:lnTo>
                  <a:lnTo>
                    <a:pt x="1238" y="147"/>
                  </a:lnTo>
                  <a:lnTo>
                    <a:pt x="1192" y="187"/>
                  </a:lnTo>
                  <a:lnTo>
                    <a:pt x="1145" y="226"/>
                  </a:lnTo>
                  <a:lnTo>
                    <a:pt x="1098" y="265"/>
                  </a:lnTo>
                  <a:lnTo>
                    <a:pt x="1052" y="302"/>
                  </a:lnTo>
                  <a:lnTo>
                    <a:pt x="1006" y="338"/>
                  </a:lnTo>
                  <a:lnTo>
                    <a:pt x="964" y="371"/>
                  </a:lnTo>
                  <a:lnTo>
                    <a:pt x="924" y="402"/>
                  </a:lnTo>
                  <a:lnTo>
                    <a:pt x="887" y="428"/>
                  </a:lnTo>
                  <a:lnTo>
                    <a:pt x="854" y="453"/>
                  </a:lnTo>
                  <a:lnTo>
                    <a:pt x="826" y="475"/>
                  </a:lnTo>
                  <a:lnTo>
                    <a:pt x="803" y="491"/>
                  </a:lnTo>
                  <a:lnTo>
                    <a:pt x="786" y="503"/>
                  </a:lnTo>
                  <a:lnTo>
                    <a:pt x="775" y="511"/>
                  </a:lnTo>
                  <a:lnTo>
                    <a:pt x="712" y="522"/>
                  </a:lnTo>
                  <a:lnTo>
                    <a:pt x="652" y="534"/>
                  </a:lnTo>
                  <a:lnTo>
                    <a:pt x="593" y="550"/>
                  </a:lnTo>
                  <a:lnTo>
                    <a:pt x="535" y="569"/>
                  </a:lnTo>
                  <a:lnTo>
                    <a:pt x="480" y="589"/>
                  </a:lnTo>
                  <a:lnTo>
                    <a:pt x="428" y="612"/>
                  </a:lnTo>
                  <a:lnTo>
                    <a:pt x="378" y="637"/>
                  </a:lnTo>
                  <a:lnTo>
                    <a:pt x="331" y="663"/>
                  </a:lnTo>
                  <a:lnTo>
                    <a:pt x="288" y="693"/>
                  </a:lnTo>
                  <a:lnTo>
                    <a:pt x="245" y="726"/>
                  </a:lnTo>
                  <a:lnTo>
                    <a:pt x="208" y="758"/>
                  </a:lnTo>
                  <a:lnTo>
                    <a:pt x="172" y="793"/>
                  </a:lnTo>
                  <a:lnTo>
                    <a:pt x="141" y="830"/>
                  </a:lnTo>
                  <a:lnTo>
                    <a:pt x="115" y="867"/>
                  </a:lnTo>
                  <a:lnTo>
                    <a:pt x="91" y="908"/>
                  </a:lnTo>
                  <a:lnTo>
                    <a:pt x="71" y="948"/>
                  </a:lnTo>
                  <a:close/>
                </a:path>
              </a:pathLst>
            </a:custGeom>
            <a:solidFill>
              <a:srgbClr val="B2BA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2476" name="Freeform 12">
              <a:extLst>
                <a:ext uri="{FF2B5EF4-FFF2-40B4-BE49-F238E27FC236}">
                  <a16:creationId xmlns:a16="http://schemas.microsoft.com/office/drawing/2014/main" id="{BEBD3DEB-FDA2-4474-A2D9-69A5A248AD3F}"/>
                </a:ext>
              </a:extLst>
            </p:cNvPr>
            <p:cNvSpPr>
              <a:spLocks/>
            </p:cNvSpPr>
            <p:nvPr/>
          </p:nvSpPr>
          <p:spPr bwMode="auto">
            <a:xfrm>
              <a:off x="4780" y="220"/>
              <a:ext cx="498" cy="413"/>
            </a:xfrm>
            <a:custGeom>
              <a:avLst/>
              <a:gdLst>
                <a:gd name="T0" fmla="*/ 251 w 1681"/>
                <a:gd name="T1" fmla="*/ 16 h 1395"/>
                <a:gd name="T2" fmla="*/ 293 w 1681"/>
                <a:gd name="T3" fmla="*/ 5 h 1395"/>
                <a:gd name="T4" fmla="*/ 332 w 1681"/>
                <a:gd name="T5" fmla="*/ 0 h 1395"/>
                <a:gd name="T6" fmla="*/ 366 w 1681"/>
                <a:gd name="T7" fmla="*/ 1 h 1395"/>
                <a:gd name="T8" fmla="*/ 397 w 1681"/>
                <a:gd name="T9" fmla="*/ 7 h 1395"/>
                <a:gd name="T10" fmla="*/ 424 w 1681"/>
                <a:gd name="T11" fmla="*/ 18 h 1395"/>
                <a:gd name="T12" fmla="*/ 447 w 1681"/>
                <a:gd name="T13" fmla="*/ 32 h 1395"/>
                <a:gd name="T14" fmla="*/ 466 w 1681"/>
                <a:gd name="T15" fmla="*/ 49 h 1395"/>
                <a:gd name="T16" fmla="*/ 483 w 1681"/>
                <a:gd name="T17" fmla="*/ 70 h 1395"/>
                <a:gd name="T18" fmla="*/ 494 w 1681"/>
                <a:gd name="T19" fmla="*/ 95 h 1395"/>
                <a:gd name="T20" fmla="*/ 498 w 1681"/>
                <a:gd name="T21" fmla="*/ 119 h 1395"/>
                <a:gd name="T22" fmla="*/ 493 w 1681"/>
                <a:gd name="T23" fmla="*/ 141 h 1395"/>
                <a:gd name="T24" fmla="*/ 486 w 1681"/>
                <a:gd name="T25" fmla="*/ 154 h 1395"/>
                <a:gd name="T26" fmla="*/ 478 w 1681"/>
                <a:gd name="T27" fmla="*/ 162 h 1395"/>
                <a:gd name="T28" fmla="*/ 467 w 1681"/>
                <a:gd name="T29" fmla="*/ 164 h 1395"/>
                <a:gd name="T30" fmla="*/ 449 w 1681"/>
                <a:gd name="T31" fmla="*/ 159 h 1395"/>
                <a:gd name="T32" fmla="*/ 432 w 1681"/>
                <a:gd name="T33" fmla="*/ 155 h 1395"/>
                <a:gd name="T34" fmla="*/ 413 w 1681"/>
                <a:gd name="T35" fmla="*/ 153 h 1395"/>
                <a:gd name="T36" fmla="*/ 393 w 1681"/>
                <a:gd name="T37" fmla="*/ 153 h 1395"/>
                <a:gd name="T38" fmla="*/ 372 w 1681"/>
                <a:gd name="T39" fmla="*/ 155 h 1395"/>
                <a:gd name="T40" fmla="*/ 350 w 1681"/>
                <a:gd name="T41" fmla="*/ 158 h 1395"/>
                <a:gd name="T42" fmla="*/ 327 w 1681"/>
                <a:gd name="T43" fmla="*/ 162 h 1395"/>
                <a:gd name="T44" fmla="*/ 295 w 1681"/>
                <a:gd name="T45" fmla="*/ 172 h 1395"/>
                <a:gd name="T46" fmla="*/ 252 w 1681"/>
                <a:gd name="T47" fmla="*/ 191 h 1395"/>
                <a:gd name="T48" fmla="*/ 212 w 1681"/>
                <a:gd name="T49" fmla="*/ 217 h 1395"/>
                <a:gd name="T50" fmla="*/ 172 w 1681"/>
                <a:gd name="T51" fmla="*/ 248 h 1395"/>
                <a:gd name="T52" fmla="*/ 136 w 1681"/>
                <a:gd name="T53" fmla="*/ 282 h 1395"/>
                <a:gd name="T54" fmla="*/ 101 w 1681"/>
                <a:gd name="T55" fmla="*/ 319 h 1395"/>
                <a:gd name="T56" fmla="*/ 70 w 1681"/>
                <a:gd name="T57" fmla="*/ 358 h 1395"/>
                <a:gd name="T58" fmla="*/ 41 w 1681"/>
                <a:gd name="T59" fmla="*/ 395 h 1395"/>
                <a:gd name="T60" fmla="*/ 25 w 1681"/>
                <a:gd name="T61" fmla="*/ 411 h 1395"/>
                <a:gd name="T62" fmla="*/ 18 w 1681"/>
                <a:gd name="T63" fmla="*/ 407 h 1395"/>
                <a:gd name="T64" fmla="*/ 11 w 1681"/>
                <a:gd name="T65" fmla="*/ 404 h 1395"/>
                <a:gd name="T66" fmla="*/ 4 w 1681"/>
                <a:gd name="T67" fmla="*/ 401 h 1395"/>
                <a:gd name="T68" fmla="*/ 1 w 1681"/>
                <a:gd name="T69" fmla="*/ 392 h 1395"/>
                <a:gd name="T70" fmla="*/ 7 w 1681"/>
                <a:gd name="T71" fmla="*/ 361 h 1395"/>
                <a:gd name="T72" fmla="*/ 17 w 1681"/>
                <a:gd name="T73" fmla="*/ 316 h 1395"/>
                <a:gd name="T74" fmla="*/ 33 w 1681"/>
                <a:gd name="T75" fmla="*/ 261 h 1395"/>
                <a:gd name="T76" fmla="*/ 58 w 1681"/>
                <a:gd name="T77" fmla="*/ 200 h 1395"/>
                <a:gd name="T78" fmla="*/ 93 w 1681"/>
                <a:gd name="T79" fmla="*/ 141 h 1395"/>
                <a:gd name="T80" fmla="*/ 138 w 1681"/>
                <a:gd name="T81" fmla="*/ 86 h 1395"/>
                <a:gd name="T82" fmla="*/ 196 w 1681"/>
                <a:gd name="T83" fmla="*/ 41 h 13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681" h="1395">
                  <a:moveTo>
                    <a:pt x="774" y="83"/>
                  </a:moveTo>
                  <a:lnTo>
                    <a:pt x="848" y="55"/>
                  </a:lnTo>
                  <a:lnTo>
                    <a:pt x="920" y="31"/>
                  </a:lnTo>
                  <a:lnTo>
                    <a:pt x="990" y="16"/>
                  </a:lnTo>
                  <a:lnTo>
                    <a:pt x="1055" y="5"/>
                  </a:lnTo>
                  <a:lnTo>
                    <a:pt x="1119" y="0"/>
                  </a:lnTo>
                  <a:lnTo>
                    <a:pt x="1178" y="0"/>
                  </a:lnTo>
                  <a:lnTo>
                    <a:pt x="1236" y="3"/>
                  </a:lnTo>
                  <a:lnTo>
                    <a:pt x="1290" y="12"/>
                  </a:lnTo>
                  <a:lnTo>
                    <a:pt x="1340" y="25"/>
                  </a:lnTo>
                  <a:lnTo>
                    <a:pt x="1387" y="42"/>
                  </a:lnTo>
                  <a:lnTo>
                    <a:pt x="1432" y="61"/>
                  </a:lnTo>
                  <a:lnTo>
                    <a:pt x="1472" y="84"/>
                  </a:lnTo>
                  <a:lnTo>
                    <a:pt x="1510" y="109"/>
                  </a:lnTo>
                  <a:lnTo>
                    <a:pt x="1542" y="137"/>
                  </a:lnTo>
                  <a:lnTo>
                    <a:pt x="1573" y="165"/>
                  </a:lnTo>
                  <a:lnTo>
                    <a:pt x="1600" y="196"/>
                  </a:lnTo>
                  <a:lnTo>
                    <a:pt x="1629" y="237"/>
                  </a:lnTo>
                  <a:lnTo>
                    <a:pt x="1651" y="279"/>
                  </a:lnTo>
                  <a:lnTo>
                    <a:pt x="1667" y="321"/>
                  </a:lnTo>
                  <a:lnTo>
                    <a:pt x="1678" y="361"/>
                  </a:lnTo>
                  <a:lnTo>
                    <a:pt x="1681" y="402"/>
                  </a:lnTo>
                  <a:lnTo>
                    <a:pt x="1676" y="439"/>
                  </a:lnTo>
                  <a:lnTo>
                    <a:pt x="1665" y="475"/>
                  </a:lnTo>
                  <a:lnTo>
                    <a:pt x="1648" y="506"/>
                  </a:lnTo>
                  <a:lnTo>
                    <a:pt x="1639" y="520"/>
                  </a:lnTo>
                  <a:lnTo>
                    <a:pt x="1628" y="534"/>
                  </a:lnTo>
                  <a:lnTo>
                    <a:pt x="1615" y="548"/>
                  </a:lnTo>
                  <a:lnTo>
                    <a:pt x="1603" y="564"/>
                  </a:lnTo>
                  <a:lnTo>
                    <a:pt x="1575" y="553"/>
                  </a:lnTo>
                  <a:lnTo>
                    <a:pt x="1547" y="543"/>
                  </a:lnTo>
                  <a:lnTo>
                    <a:pt x="1517" y="537"/>
                  </a:lnTo>
                  <a:lnTo>
                    <a:pt x="1488" y="529"/>
                  </a:lnTo>
                  <a:lnTo>
                    <a:pt x="1457" y="525"/>
                  </a:lnTo>
                  <a:lnTo>
                    <a:pt x="1426" y="522"/>
                  </a:lnTo>
                  <a:lnTo>
                    <a:pt x="1393" y="518"/>
                  </a:lnTo>
                  <a:lnTo>
                    <a:pt x="1360" y="518"/>
                  </a:lnTo>
                  <a:lnTo>
                    <a:pt x="1326" y="518"/>
                  </a:lnTo>
                  <a:lnTo>
                    <a:pt x="1292" y="520"/>
                  </a:lnTo>
                  <a:lnTo>
                    <a:pt x="1256" y="523"/>
                  </a:lnTo>
                  <a:lnTo>
                    <a:pt x="1220" y="528"/>
                  </a:lnTo>
                  <a:lnTo>
                    <a:pt x="1183" y="532"/>
                  </a:lnTo>
                  <a:lnTo>
                    <a:pt x="1144" y="540"/>
                  </a:lnTo>
                  <a:lnTo>
                    <a:pt x="1105" y="548"/>
                  </a:lnTo>
                  <a:lnTo>
                    <a:pt x="1066" y="557"/>
                  </a:lnTo>
                  <a:lnTo>
                    <a:pt x="995" y="581"/>
                  </a:lnTo>
                  <a:lnTo>
                    <a:pt x="923" y="609"/>
                  </a:lnTo>
                  <a:lnTo>
                    <a:pt x="851" y="645"/>
                  </a:lnTo>
                  <a:lnTo>
                    <a:pt x="783" y="687"/>
                  </a:lnTo>
                  <a:lnTo>
                    <a:pt x="714" y="732"/>
                  </a:lnTo>
                  <a:lnTo>
                    <a:pt x="647" y="783"/>
                  </a:lnTo>
                  <a:lnTo>
                    <a:pt x="582" y="838"/>
                  </a:lnTo>
                  <a:lnTo>
                    <a:pt x="520" y="894"/>
                  </a:lnTo>
                  <a:lnTo>
                    <a:pt x="458" y="954"/>
                  </a:lnTo>
                  <a:lnTo>
                    <a:pt x="398" y="1017"/>
                  </a:lnTo>
                  <a:lnTo>
                    <a:pt x="341" y="1079"/>
                  </a:lnTo>
                  <a:lnTo>
                    <a:pt x="286" y="1144"/>
                  </a:lnTo>
                  <a:lnTo>
                    <a:pt x="235" y="1208"/>
                  </a:lnTo>
                  <a:lnTo>
                    <a:pt x="185" y="1272"/>
                  </a:lnTo>
                  <a:lnTo>
                    <a:pt x="139" y="1334"/>
                  </a:lnTo>
                  <a:lnTo>
                    <a:pt x="95" y="1395"/>
                  </a:lnTo>
                  <a:lnTo>
                    <a:pt x="84" y="1389"/>
                  </a:lnTo>
                  <a:lnTo>
                    <a:pt x="72" y="1382"/>
                  </a:lnTo>
                  <a:lnTo>
                    <a:pt x="61" y="1376"/>
                  </a:lnTo>
                  <a:lnTo>
                    <a:pt x="48" y="1370"/>
                  </a:lnTo>
                  <a:lnTo>
                    <a:pt x="37" y="1365"/>
                  </a:lnTo>
                  <a:lnTo>
                    <a:pt x="25" y="1361"/>
                  </a:lnTo>
                  <a:lnTo>
                    <a:pt x="13" y="1356"/>
                  </a:lnTo>
                  <a:lnTo>
                    <a:pt x="0" y="1351"/>
                  </a:lnTo>
                  <a:lnTo>
                    <a:pt x="3" y="1323"/>
                  </a:lnTo>
                  <a:lnTo>
                    <a:pt x="11" y="1278"/>
                  </a:lnTo>
                  <a:lnTo>
                    <a:pt x="22" y="1219"/>
                  </a:lnTo>
                  <a:lnTo>
                    <a:pt x="36" y="1149"/>
                  </a:lnTo>
                  <a:lnTo>
                    <a:pt x="56" y="1066"/>
                  </a:lnTo>
                  <a:lnTo>
                    <a:pt x="81" y="976"/>
                  </a:lnTo>
                  <a:lnTo>
                    <a:pt x="112" y="880"/>
                  </a:lnTo>
                  <a:lnTo>
                    <a:pt x="151" y="780"/>
                  </a:lnTo>
                  <a:lnTo>
                    <a:pt x="196" y="677"/>
                  </a:lnTo>
                  <a:lnTo>
                    <a:pt x="251" y="576"/>
                  </a:lnTo>
                  <a:lnTo>
                    <a:pt x="313" y="476"/>
                  </a:lnTo>
                  <a:lnTo>
                    <a:pt x="384" y="380"/>
                  </a:lnTo>
                  <a:lnTo>
                    <a:pt x="465" y="291"/>
                  </a:lnTo>
                  <a:lnTo>
                    <a:pt x="557" y="210"/>
                  </a:lnTo>
                  <a:lnTo>
                    <a:pt x="660" y="140"/>
                  </a:lnTo>
                  <a:lnTo>
                    <a:pt x="774" y="83"/>
                  </a:lnTo>
                  <a:close/>
                </a:path>
              </a:pathLst>
            </a:custGeom>
            <a:solidFill>
              <a:srgbClr val="B2BA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2477" name="Freeform 13">
              <a:extLst>
                <a:ext uri="{FF2B5EF4-FFF2-40B4-BE49-F238E27FC236}">
                  <a16:creationId xmlns:a16="http://schemas.microsoft.com/office/drawing/2014/main" id="{E2F30A1C-6F6C-4EA3-8D53-051470C2043C}"/>
                </a:ext>
              </a:extLst>
            </p:cNvPr>
            <p:cNvSpPr>
              <a:spLocks/>
            </p:cNvSpPr>
            <p:nvPr/>
          </p:nvSpPr>
          <p:spPr bwMode="auto">
            <a:xfrm>
              <a:off x="4566" y="724"/>
              <a:ext cx="59" cy="49"/>
            </a:xfrm>
            <a:custGeom>
              <a:avLst/>
              <a:gdLst>
                <a:gd name="T0" fmla="*/ 30 w 201"/>
                <a:gd name="T1" fmla="*/ 49 h 169"/>
                <a:gd name="T2" fmla="*/ 26 w 201"/>
                <a:gd name="T3" fmla="*/ 49 h 169"/>
                <a:gd name="T4" fmla="*/ 23 w 201"/>
                <a:gd name="T5" fmla="*/ 48 h 169"/>
                <a:gd name="T6" fmla="*/ 20 w 201"/>
                <a:gd name="T7" fmla="*/ 48 h 169"/>
                <a:gd name="T8" fmla="*/ 17 w 201"/>
                <a:gd name="T9" fmla="*/ 47 h 169"/>
                <a:gd name="T10" fmla="*/ 15 w 201"/>
                <a:gd name="T11" fmla="*/ 45 h 169"/>
                <a:gd name="T12" fmla="*/ 12 w 201"/>
                <a:gd name="T13" fmla="*/ 44 h 169"/>
                <a:gd name="T14" fmla="*/ 9 w 201"/>
                <a:gd name="T15" fmla="*/ 42 h 169"/>
                <a:gd name="T16" fmla="*/ 7 w 201"/>
                <a:gd name="T17" fmla="*/ 40 h 169"/>
                <a:gd name="T18" fmla="*/ 5 w 201"/>
                <a:gd name="T19" fmla="*/ 37 h 169"/>
                <a:gd name="T20" fmla="*/ 2 w 201"/>
                <a:gd name="T21" fmla="*/ 34 h 169"/>
                <a:gd name="T22" fmla="*/ 1 w 201"/>
                <a:gd name="T23" fmla="*/ 30 h 169"/>
                <a:gd name="T24" fmla="*/ 0 w 201"/>
                <a:gd name="T25" fmla="*/ 25 h 169"/>
                <a:gd name="T26" fmla="*/ 1 w 201"/>
                <a:gd name="T27" fmla="*/ 19 h 169"/>
                <a:gd name="T28" fmla="*/ 2 w 201"/>
                <a:gd name="T29" fmla="*/ 15 h 169"/>
                <a:gd name="T30" fmla="*/ 5 w 201"/>
                <a:gd name="T31" fmla="*/ 11 h 169"/>
                <a:gd name="T32" fmla="*/ 7 w 201"/>
                <a:gd name="T33" fmla="*/ 9 h 169"/>
                <a:gd name="T34" fmla="*/ 9 w 201"/>
                <a:gd name="T35" fmla="*/ 7 h 169"/>
                <a:gd name="T36" fmla="*/ 12 w 201"/>
                <a:gd name="T37" fmla="*/ 5 h 169"/>
                <a:gd name="T38" fmla="*/ 15 w 201"/>
                <a:gd name="T39" fmla="*/ 4 h 169"/>
                <a:gd name="T40" fmla="*/ 17 w 201"/>
                <a:gd name="T41" fmla="*/ 2 h 169"/>
                <a:gd name="T42" fmla="*/ 20 w 201"/>
                <a:gd name="T43" fmla="*/ 1 h 169"/>
                <a:gd name="T44" fmla="*/ 23 w 201"/>
                <a:gd name="T45" fmla="*/ 1 h 169"/>
                <a:gd name="T46" fmla="*/ 26 w 201"/>
                <a:gd name="T47" fmla="*/ 0 h 169"/>
                <a:gd name="T48" fmla="*/ 30 w 201"/>
                <a:gd name="T49" fmla="*/ 0 h 169"/>
                <a:gd name="T50" fmla="*/ 33 w 201"/>
                <a:gd name="T51" fmla="*/ 0 h 169"/>
                <a:gd name="T52" fmla="*/ 36 w 201"/>
                <a:gd name="T53" fmla="*/ 1 h 169"/>
                <a:gd name="T54" fmla="*/ 39 w 201"/>
                <a:gd name="T55" fmla="*/ 1 h 169"/>
                <a:gd name="T56" fmla="*/ 42 w 201"/>
                <a:gd name="T57" fmla="*/ 2 h 169"/>
                <a:gd name="T58" fmla="*/ 45 w 201"/>
                <a:gd name="T59" fmla="*/ 4 h 169"/>
                <a:gd name="T60" fmla="*/ 48 w 201"/>
                <a:gd name="T61" fmla="*/ 5 h 169"/>
                <a:gd name="T62" fmla="*/ 50 w 201"/>
                <a:gd name="T63" fmla="*/ 7 h 169"/>
                <a:gd name="T64" fmla="*/ 52 w 201"/>
                <a:gd name="T65" fmla="*/ 9 h 169"/>
                <a:gd name="T66" fmla="*/ 54 w 201"/>
                <a:gd name="T67" fmla="*/ 11 h 169"/>
                <a:gd name="T68" fmla="*/ 57 w 201"/>
                <a:gd name="T69" fmla="*/ 15 h 169"/>
                <a:gd name="T70" fmla="*/ 58 w 201"/>
                <a:gd name="T71" fmla="*/ 19 h 169"/>
                <a:gd name="T72" fmla="*/ 59 w 201"/>
                <a:gd name="T73" fmla="*/ 25 h 169"/>
                <a:gd name="T74" fmla="*/ 58 w 201"/>
                <a:gd name="T75" fmla="*/ 30 h 169"/>
                <a:gd name="T76" fmla="*/ 57 w 201"/>
                <a:gd name="T77" fmla="*/ 34 h 169"/>
                <a:gd name="T78" fmla="*/ 54 w 201"/>
                <a:gd name="T79" fmla="*/ 38 h 169"/>
                <a:gd name="T80" fmla="*/ 50 w 201"/>
                <a:gd name="T81" fmla="*/ 42 h 169"/>
                <a:gd name="T82" fmla="*/ 46 w 201"/>
                <a:gd name="T83" fmla="*/ 45 h 169"/>
                <a:gd name="T84" fmla="*/ 41 w 201"/>
                <a:gd name="T85" fmla="*/ 47 h 169"/>
                <a:gd name="T86" fmla="*/ 36 w 201"/>
                <a:gd name="T87" fmla="*/ 48 h 169"/>
                <a:gd name="T88" fmla="*/ 30 w 201"/>
                <a:gd name="T89" fmla="*/ 49 h 1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1" h="169">
                  <a:moveTo>
                    <a:pt x="101" y="169"/>
                  </a:moveTo>
                  <a:lnTo>
                    <a:pt x="90" y="169"/>
                  </a:lnTo>
                  <a:lnTo>
                    <a:pt x="79" y="167"/>
                  </a:lnTo>
                  <a:lnTo>
                    <a:pt x="69" y="164"/>
                  </a:lnTo>
                  <a:lnTo>
                    <a:pt x="59" y="161"/>
                  </a:lnTo>
                  <a:lnTo>
                    <a:pt x="50" y="156"/>
                  </a:lnTo>
                  <a:lnTo>
                    <a:pt x="41" y="151"/>
                  </a:lnTo>
                  <a:lnTo>
                    <a:pt x="31" y="145"/>
                  </a:lnTo>
                  <a:lnTo>
                    <a:pt x="23" y="137"/>
                  </a:lnTo>
                  <a:lnTo>
                    <a:pt x="16" y="128"/>
                  </a:lnTo>
                  <a:lnTo>
                    <a:pt x="8" y="116"/>
                  </a:lnTo>
                  <a:lnTo>
                    <a:pt x="2" y="102"/>
                  </a:lnTo>
                  <a:lnTo>
                    <a:pt x="0" y="85"/>
                  </a:lnTo>
                  <a:lnTo>
                    <a:pt x="2" y="67"/>
                  </a:lnTo>
                  <a:lnTo>
                    <a:pt x="8" y="52"/>
                  </a:lnTo>
                  <a:lnTo>
                    <a:pt x="16" y="39"/>
                  </a:lnTo>
                  <a:lnTo>
                    <a:pt x="23" y="30"/>
                  </a:lnTo>
                  <a:lnTo>
                    <a:pt x="31" y="24"/>
                  </a:lnTo>
                  <a:lnTo>
                    <a:pt x="41" y="18"/>
                  </a:lnTo>
                  <a:lnTo>
                    <a:pt x="50" y="13"/>
                  </a:lnTo>
                  <a:lnTo>
                    <a:pt x="59" y="8"/>
                  </a:lnTo>
                  <a:lnTo>
                    <a:pt x="69" y="5"/>
                  </a:lnTo>
                  <a:lnTo>
                    <a:pt x="79" y="2"/>
                  </a:lnTo>
                  <a:lnTo>
                    <a:pt x="90" y="0"/>
                  </a:lnTo>
                  <a:lnTo>
                    <a:pt x="101" y="0"/>
                  </a:lnTo>
                  <a:lnTo>
                    <a:pt x="112" y="0"/>
                  </a:lnTo>
                  <a:lnTo>
                    <a:pt x="123" y="2"/>
                  </a:lnTo>
                  <a:lnTo>
                    <a:pt x="134" y="5"/>
                  </a:lnTo>
                  <a:lnTo>
                    <a:pt x="143" y="8"/>
                  </a:lnTo>
                  <a:lnTo>
                    <a:pt x="153" y="13"/>
                  </a:lnTo>
                  <a:lnTo>
                    <a:pt x="162" y="18"/>
                  </a:lnTo>
                  <a:lnTo>
                    <a:pt x="170" y="24"/>
                  </a:lnTo>
                  <a:lnTo>
                    <a:pt x="177" y="30"/>
                  </a:lnTo>
                  <a:lnTo>
                    <a:pt x="185" y="39"/>
                  </a:lnTo>
                  <a:lnTo>
                    <a:pt x="193" y="52"/>
                  </a:lnTo>
                  <a:lnTo>
                    <a:pt x="199" y="67"/>
                  </a:lnTo>
                  <a:lnTo>
                    <a:pt x="201" y="85"/>
                  </a:lnTo>
                  <a:lnTo>
                    <a:pt x="199" y="102"/>
                  </a:lnTo>
                  <a:lnTo>
                    <a:pt x="193" y="117"/>
                  </a:lnTo>
                  <a:lnTo>
                    <a:pt x="184" y="131"/>
                  </a:lnTo>
                  <a:lnTo>
                    <a:pt x="171" y="144"/>
                  </a:lnTo>
                  <a:lnTo>
                    <a:pt x="157" y="155"/>
                  </a:lnTo>
                  <a:lnTo>
                    <a:pt x="140" y="162"/>
                  </a:lnTo>
                  <a:lnTo>
                    <a:pt x="121" y="167"/>
                  </a:lnTo>
                  <a:lnTo>
                    <a:pt x="101" y="169"/>
                  </a:lnTo>
                  <a:close/>
                </a:path>
              </a:pathLst>
            </a:custGeom>
            <a:solidFill>
              <a:srgbClr val="4C0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2478" name="Freeform 14">
              <a:extLst>
                <a:ext uri="{FF2B5EF4-FFF2-40B4-BE49-F238E27FC236}">
                  <a16:creationId xmlns:a16="http://schemas.microsoft.com/office/drawing/2014/main" id="{35454888-B878-4234-8368-9B79AA5D8341}"/>
                </a:ext>
              </a:extLst>
            </p:cNvPr>
            <p:cNvSpPr>
              <a:spLocks/>
            </p:cNvSpPr>
            <p:nvPr/>
          </p:nvSpPr>
          <p:spPr bwMode="auto">
            <a:xfrm>
              <a:off x="4657" y="642"/>
              <a:ext cx="145" cy="178"/>
            </a:xfrm>
            <a:custGeom>
              <a:avLst/>
              <a:gdLst>
                <a:gd name="T0" fmla="*/ 1 w 489"/>
                <a:gd name="T1" fmla="*/ 80 h 601"/>
                <a:gd name="T2" fmla="*/ 4 w 489"/>
                <a:gd name="T3" fmla="*/ 63 h 601"/>
                <a:gd name="T4" fmla="*/ 10 w 489"/>
                <a:gd name="T5" fmla="*/ 47 h 601"/>
                <a:gd name="T6" fmla="*/ 20 w 489"/>
                <a:gd name="T7" fmla="*/ 33 h 601"/>
                <a:gd name="T8" fmla="*/ 32 w 489"/>
                <a:gd name="T9" fmla="*/ 20 h 601"/>
                <a:gd name="T10" fmla="*/ 47 w 489"/>
                <a:gd name="T11" fmla="*/ 11 h 601"/>
                <a:gd name="T12" fmla="*/ 63 w 489"/>
                <a:gd name="T13" fmla="*/ 4 h 601"/>
                <a:gd name="T14" fmla="*/ 80 w 489"/>
                <a:gd name="T15" fmla="*/ 1 h 601"/>
                <a:gd name="T16" fmla="*/ 95 w 489"/>
                <a:gd name="T17" fmla="*/ 1 h 601"/>
                <a:gd name="T18" fmla="*/ 107 w 489"/>
                <a:gd name="T19" fmla="*/ 2 h 601"/>
                <a:gd name="T20" fmla="*/ 119 w 489"/>
                <a:gd name="T21" fmla="*/ 6 h 601"/>
                <a:gd name="T22" fmla="*/ 130 w 489"/>
                <a:gd name="T23" fmla="*/ 11 h 601"/>
                <a:gd name="T24" fmla="*/ 124 w 489"/>
                <a:gd name="T25" fmla="*/ 31 h 601"/>
                <a:gd name="T26" fmla="*/ 104 w 489"/>
                <a:gd name="T27" fmla="*/ 62 h 601"/>
                <a:gd name="T28" fmla="*/ 90 w 489"/>
                <a:gd name="T29" fmla="*/ 85 h 601"/>
                <a:gd name="T30" fmla="*/ 82 w 489"/>
                <a:gd name="T31" fmla="*/ 100 h 601"/>
                <a:gd name="T32" fmla="*/ 77 w 489"/>
                <a:gd name="T33" fmla="*/ 108 h 601"/>
                <a:gd name="T34" fmla="*/ 104 w 489"/>
                <a:gd name="T35" fmla="*/ 157 h 601"/>
                <a:gd name="T36" fmla="*/ 107 w 489"/>
                <a:gd name="T37" fmla="*/ 157 h 601"/>
                <a:gd name="T38" fmla="*/ 114 w 489"/>
                <a:gd name="T39" fmla="*/ 157 h 601"/>
                <a:gd name="T40" fmla="*/ 127 w 489"/>
                <a:gd name="T41" fmla="*/ 157 h 601"/>
                <a:gd name="T42" fmla="*/ 145 w 489"/>
                <a:gd name="T43" fmla="*/ 157 h 601"/>
                <a:gd name="T44" fmla="*/ 133 w 489"/>
                <a:gd name="T45" fmla="*/ 166 h 601"/>
                <a:gd name="T46" fmla="*/ 119 w 489"/>
                <a:gd name="T47" fmla="*/ 173 h 601"/>
                <a:gd name="T48" fmla="*/ 104 w 489"/>
                <a:gd name="T49" fmla="*/ 177 h 601"/>
                <a:gd name="T50" fmla="*/ 89 w 489"/>
                <a:gd name="T51" fmla="*/ 178 h 601"/>
                <a:gd name="T52" fmla="*/ 71 w 489"/>
                <a:gd name="T53" fmla="*/ 176 h 601"/>
                <a:gd name="T54" fmla="*/ 55 w 489"/>
                <a:gd name="T55" fmla="*/ 171 h 601"/>
                <a:gd name="T56" fmla="*/ 39 w 489"/>
                <a:gd name="T57" fmla="*/ 163 h 601"/>
                <a:gd name="T58" fmla="*/ 26 w 489"/>
                <a:gd name="T59" fmla="*/ 152 h 601"/>
                <a:gd name="T60" fmla="*/ 15 w 489"/>
                <a:gd name="T61" fmla="*/ 138 h 601"/>
                <a:gd name="T62" fmla="*/ 7 w 489"/>
                <a:gd name="T63" fmla="*/ 123 h 601"/>
                <a:gd name="T64" fmla="*/ 2 w 489"/>
                <a:gd name="T65" fmla="*/ 107 h 601"/>
                <a:gd name="T66" fmla="*/ 0 w 489"/>
                <a:gd name="T67" fmla="*/ 89 h 6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89" h="601">
                  <a:moveTo>
                    <a:pt x="0" y="301"/>
                  </a:moveTo>
                  <a:lnTo>
                    <a:pt x="2" y="271"/>
                  </a:lnTo>
                  <a:lnTo>
                    <a:pt x="6" y="242"/>
                  </a:lnTo>
                  <a:lnTo>
                    <a:pt x="13" y="214"/>
                  </a:lnTo>
                  <a:lnTo>
                    <a:pt x="23" y="186"/>
                  </a:lnTo>
                  <a:lnTo>
                    <a:pt x="34" y="159"/>
                  </a:lnTo>
                  <a:lnTo>
                    <a:pt x="50" y="134"/>
                  </a:lnTo>
                  <a:lnTo>
                    <a:pt x="67" y="111"/>
                  </a:lnTo>
                  <a:lnTo>
                    <a:pt x="87" y="89"/>
                  </a:lnTo>
                  <a:lnTo>
                    <a:pt x="109" y="69"/>
                  </a:lnTo>
                  <a:lnTo>
                    <a:pt x="132" y="50"/>
                  </a:lnTo>
                  <a:lnTo>
                    <a:pt x="157" y="36"/>
                  </a:lnTo>
                  <a:lnTo>
                    <a:pt x="184" y="24"/>
                  </a:lnTo>
                  <a:lnTo>
                    <a:pt x="212" y="13"/>
                  </a:lnTo>
                  <a:lnTo>
                    <a:pt x="240" y="7"/>
                  </a:lnTo>
                  <a:lnTo>
                    <a:pt x="269" y="2"/>
                  </a:lnTo>
                  <a:lnTo>
                    <a:pt x="299" y="0"/>
                  </a:lnTo>
                  <a:lnTo>
                    <a:pt x="319" y="2"/>
                  </a:lnTo>
                  <a:lnTo>
                    <a:pt x="341" y="4"/>
                  </a:lnTo>
                  <a:lnTo>
                    <a:pt x="361" y="7"/>
                  </a:lnTo>
                  <a:lnTo>
                    <a:pt x="381" y="13"/>
                  </a:lnTo>
                  <a:lnTo>
                    <a:pt x="400" y="19"/>
                  </a:lnTo>
                  <a:lnTo>
                    <a:pt x="420" y="27"/>
                  </a:lnTo>
                  <a:lnTo>
                    <a:pt x="439" y="36"/>
                  </a:lnTo>
                  <a:lnTo>
                    <a:pt x="456" y="46"/>
                  </a:lnTo>
                  <a:lnTo>
                    <a:pt x="417" y="105"/>
                  </a:lnTo>
                  <a:lnTo>
                    <a:pt x="381" y="159"/>
                  </a:lnTo>
                  <a:lnTo>
                    <a:pt x="350" y="209"/>
                  </a:lnTo>
                  <a:lnTo>
                    <a:pt x="324" y="253"/>
                  </a:lnTo>
                  <a:lnTo>
                    <a:pt x="302" y="288"/>
                  </a:lnTo>
                  <a:lnTo>
                    <a:pt x="286" y="318"/>
                  </a:lnTo>
                  <a:lnTo>
                    <a:pt x="276" y="337"/>
                  </a:lnTo>
                  <a:lnTo>
                    <a:pt x="269" y="348"/>
                  </a:lnTo>
                  <a:lnTo>
                    <a:pt x="260" y="366"/>
                  </a:lnTo>
                  <a:lnTo>
                    <a:pt x="324" y="528"/>
                  </a:lnTo>
                  <a:lnTo>
                    <a:pt x="352" y="530"/>
                  </a:lnTo>
                  <a:lnTo>
                    <a:pt x="355" y="530"/>
                  </a:lnTo>
                  <a:lnTo>
                    <a:pt x="361" y="530"/>
                  </a:lnTo>
                  <a:lnTo>
                    <a:pt x="372" y="531"/>
                  </a:lnTo>
                  <a:lnTo>
                    <a:pt x="386" y="531"/>
                  </a:lnTo>
                  <a:lnTo>
                    <a:pt x="405" y="531"/>
                  </a:lnTo>
                  <a:lnTo>
                    <a:pt x="428" y="531"/>
                  </a:lnTo>
                  <a:lnTo>
                    <a:pt x="456" y="531"/>
                  </a:lnTo>
                  <a:lnTo>
                    <a:pt x="489" y="531"/>
                  </a:lnTo>
                  <a:lnTo>
                    <a:pt x="469" y="547"/>
                  </a:lnTo>
                  <a:lnTo>
                    <a:pt x="447" y="561"/>
                  </a:lnTo>
                  <a:lnTo>
                    <a:pt x="425" y="573"/>
                  </a:lnTo>
                  <a:lnTo>
                    <a:pt x="402" y="583"/>
                  </a:lnTo>
                  <a:lnTo>
                    <a:pt x="377" y="590"/>
                  </a:lnTo>
                  <a:lnTo>
                    <a:pt x="352" y="597"/>
                  </a:lnTo>
                  <a:lnTo>
                    <a:pt x="325" y="600"/>
                  </a:lnTo>
                  <a:lnTo>
                    <a:pt x="299" y="601"/>
                  </a:lnTo>
                  <a:lnTo>
                    <a:pt x="269" y="600"/>
                  </a:lnTo>
                  <a:lnTo>
                    <a:pt x="240" y="595"/>
                  </a:lnTo>
                  <a:lnTo>
                    <a:pt x="212" y="589"/>
                  </a:lnTo>
                  <a:lnTo>
                    <a:pt x="184" y="578"/>
                  </a:lnTo>
                  <a:lnTo>
                    <a:pt x="157" y="566"/>
                  </a:lnTo>
                  <a:lnTo>
                    <a:pt x="132" y="552"/>
                  </a:lnTo>
                  <a:lnTo>
                    <a:pt x="109" y="533"/>
                  </a:lnTo>
                  <a:lnTo>
                    <a:pt x="87" y="513"/>
                  </a:lnTo>
                  <a:lnTo>
                    <a:pt x="67" y="491"/>
                  </a:lnTo>
                  <a:lnTo>
                    <a:pt x="50" y="467"/>
                  </a:lnTo>
                  <a:lnTo>
                    <a:pt x="34" y="443"/>
                  </a:lnTo>
                  <a:lnTo>
                    <a:pt x="23" y="416"/>
                  </a:lnTo>
                  <a:lnTo>
                    <a:pt x="13" y="388"/>
                  </a:lnTo>
                  <a:lnTo>
                    <a:pt x="6" y="360"/>
                  </a:lnTo>
                  <a:lnTo>
                    <a:pt x="2" y="331"/>
                  </a:lnTo>
                  <a:lnTo>
                    <a:pt x="0" y="301"/>
                  </a:lnTo>
                  <a:close/>
                </a:path>
              </a:pathLst>
            </a:custGeom>
            <a:solidFill>
              <a:srgbClr val="E8BA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2479" name="Freeform 15">
              <a:extLst>
                <a:ext uri="{FF2B5EF4-FFF2-40B4-BE49-F238E27FC236}">
                  <a16:creationId xmlns:a16="http://schemas.microsoft.com/office/drawing/2014/main" id="{A3226379-657B-4D2A-8234-07BB1AC3C430}"/>
                </a:ext>
              </a:extLst>
            </p:cNvPr>
            <p:cNvSpPr>
              <a:spLocks/>
            </p:cNvSpPr>
            <p:nvPr/>
          </p:nvSpPr>
          <p:spPr bwMode="auto">
            <a:xfrm>
              <a:off x="4866" y="649"/>
              <a:ext cx="39" cy="120"/>
            </a:xfrm>
            <a:custGeom>
              <a:avLst/>
              <a:gdLst>
                <a:gd name="T0" fmla="*/ 39 w 130"/>
                <a:gd name="T1" fmla="*/ 0 h 407"/>
                <a:gd name="T2" fmla="*/ 39 w 130"/>
                <a:gd name="T3" fmla="*/ 0 h 407"/>
                <a:gd name="T4" fmla="*/ 39 w 130"/>
                <a:gd name="T5" fmla="*/ 0 h 407"/>
                <a:gd name="T6" fmla="*/ 39 w 130"/>
                <a:gd name="T7" fmla="*/ 1 h 407"/>
                <a:gd name="T8" fmla="*/ 39 w 130"/>
                <a:gd name="T9" fmla="*/ 1 h 407"/>
                <a:gd name="T10" fmla="*/ 30 w 130"/>
                <a:gd name="T11" fmla="*/ 10 h 407"/>
                <a:gd name="T12" fmla="*/ 22 w 130"/>
                <a:gd name="T13" fmla="*/ 20 h 407"/>
                <a:gd name="T14" fmla="*/ 15 w 130"/>
                <a:gd name="T15" fmla="*/ 30 h 407"/>
                <a:gd name="T16" fmla="*/ 10 w 130"/>
                <a:gd name="T17" fmla="*/ 40 h 407"/>
                <a:gd name="T18" fmla="*/ 5 w 130"/>
                <a:gd name="T19" fmla="*/ 51 h 407"/>
                <a:gd name="T20" fmla="*/ 2 w 130"/>
                <a:gd name="T21" fmla="*/ 61 h 407"/>
                <a:gd name="T22" fmla="*/ 0 w 130"/>
                <a:gd name="T23" fmla="*/ 72 h 407"/>
                <a:gd name="T24" fmla="*/ 0 w 130"/>
                <a:gd name="T25" fmla="*/ 83 h 407"/>
                <a:gd name="T26" fmla="*/ 0 w 130"/>
                <a:gd name="T27" fmla="*/ 92 h 407"/>
                <a:gd name="T28" fmla="*/ 2 w 130"/>
                <a:gd name="T29" fmla="*/ 101 h 407"/>
                <a:gd name="T30" fmla="*/ 5 w 130"/>
                <a:gd name="T31" fmla="*/ 111 h 407"/>
                <a:gd name="T32" fmla="*/ 8 w 130"/>
                <a:gd name="T33" fmla="*/ 120 h 407"/>
                <a:gd name="T34" fmla="*/ 12 w 130"/>
                <a:gd name="T35" fmla="*/ 120 h 407"/>
                <a:gd name="T36" fmla="*/ 15 w 130"/>
                <a:gd name="T37" fmla="*/ 119 h 407"/>
                <a:gd name="T38" fmla="*/ 19 w 130"/>
                <a:gd name="T39" fmla="*/ 119 h 407"/>
                <a:gd name="T40" fmla="*/ 23 w 130"/>
                <a:gd name="T41" fmla="*/ 119 h 407"/>
                <a:gd name="T42" fmla="*/ 27 w 130"/>
                <a:gd name="T43" fmla="*/ 119 h 407"/>
                <a:gd name="T44" fmla="*/ 31 w 130"/>
                <a:gd name="T45" fmla="*/ 118 h 407"/>
                <a:gd name="T46" fmla="*/ 35 w 130"/>
                <a:gd name="T47" fmla="*/ 118 h 407"/>
                <a:gd name="T48" fmla="*/ 39 w 130"/>
                <a:gd name="T49" fmla="*/ 118 h 407"/>
                <a:gd name="T50" fmla="*/ 39 w 130"/>
                <a:gd name="T51" fmla="*/ 0 h 40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0" h="407">
                  <a:moveTo>
                    <a:pt x="130" y="0"/>
                  </a:moveTo>
                  <a:lnTo>
                    <a:pt x="130" y="0"/>
                  </a:lnTo>
                  <a:lnTo>
                    <a:pt x="130" y="2"/>
                  </a:lnTo>
                  <a:lnTo>
                    <a:pt x="129" y="2"/>
                  </a:lnTo>
                  <a:lnTo>
                    <a:pt x="99" y="35"/>
                  </a:lnTo>
                  <a:lnTo>
                    <a:pt x="73" y="67"/>
                  </a:lnTo>
                  <a:lnTo>
                    <a:pt x="51" y="101"/>
                  </a:lnTo>
                  <a:lnTo>
                    <a:pt x="32" y="136"/>
                  </a:lnTo>
                  <a:lnTo>
                    <a:pt x="18" y="172"/>
                  </a:lnTo>
                  <a:lnTo>
                    <a:pt x="7" y="207"/>
                  </a:lnTo>
                  <a:lnTo>
                    <a:pt x="1" y="245"/>
                  </a:lnTo>
                  <a:lnTo>
                    <a:pt x="0" y="282"/>
                  </a:lnTo>
                  <a:lnTo>
                    <a:pt x="1" y="313"/>
                  </a:lnTo>
                  <a:lnTo>
                    <a:pt x="7" y="344"/>
                  </a:lnTo>
                  <a:lnTo>
                    <a:pt x="15" y="375"/>
                  </a:lnTo>
                  <a:lnTo>
                    <a:pt x="26" y="407"/>
                  </a:lnTo>
                  <a:lnTo>
                    <a:pt x="39" y="407"/>
                  </a:lnTo>
                  <a:lnTo>
                    <a:pt x="51" y="405"/>
                  </a:lnTo>
                  <a:lnTo>
                    <a:pt x="63" y="405"/>
                  </a:lnTo>
                  <a:lnTo>
                    <a:pt x="76" y="403"/>
                  </a:lnTo>
                  <a:lnTo>
                    <a:pt x="90" y="402"/>
                  </a:lnTo>
                  <a:lnTo>
                    <a:pt x="102" y="400"/>
                  </a:lnTo>
                  <a:lnTo>
                    <a:pt x="116" y="400"/>
                  </a:lnTo>
                  <a:lnTo>
                    <a:pt x="130" y="399"/>
                  </a:lnTo>
                  <a:lnTo>
                    <a:pt x="130" y="0"/>
                  </a:lnTo>
                  <a:close/>
                </a:path>
              </a:pathLst>
            </a:custGeom>
            <a:solidFill>
              <a:srgbClr val="B78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2480" name="Freeform 16">
              <a:extLst>
                <a:ext uri="{FF2B5EF4-FFF2-40B4-BE49-F238E27FC236}">
                  <a16:creationId xmlns:a16="http://schemas.microsoft.com/office/drawing/2014/main" id="{4EBD63A6-9D52-4D0B-93D0-CD666B96FCD1}"/>
                </a:ext>
              </a:extLst>
            </p:cNvPr>
            <p:cNvSpPr>
              <a:spLocks/>
            </p:cNvSpPr>
            <p:nvPr/>
          </p:nvSpPr>
          <p:spPr bwMode="auto">
            <a:xfrm>
              <a:off x="5208" y="588"/>
              <a:ext cx="34" cy="54"/>
            </a:xfrm>
            <a:custGeom>
              <a:avLst/>
              <a:gdLst>
                <a:gd name="T0" fmla="*/ 0 w 115"/>
                <a:gd name="T1" fmla="*/ 54 h 180"/>
                <a:gd name="T2" fmla="*/ 5 w 115"/>
                <a:gd name="T3" fmla="*/ 51 h 180"/>
                <a:gd name="T4" fmla="*/ 9 w 115"/>
                <a:gd name="T5" fmla="*/ 48 h 180"/>
                <a:gd name="T6" fmla="*/ 13 w 115"/>
                <a:gd name="T7" fmla="*/ 45 h 180"/>
                <a:gd name="T8" fmla="*/ 17 w 115"/>
                <a:gd name="T9" fmla="*/ 42 h 180"/>
                <a:gd name="T10" fmla="*/ 22 w 115"/>
                <a:gd name="T11" fmla="*/ 39 h 180"/>
                <a:gd name="T12" fmla="*/ 26 w 115"/>
                <a:gd name="T13" fmla="*/ 36 h 180"/>
                <a:gd name="T14" fmla="*/ 30 w 115"/>
                <a:gd name="T15" fmla="*/ 33 h 180"/>
                <a:gd name="T16" fmla="*/ 34 w 115"/>
                <a:gd name="T17" fmla="*/ 30 h 180"/>
                <a:gd name="T18" fmla="*/ 34 w 115"/>
                <a:gd name="T19" fmla="*/ 12 h 180"/>
                <a:gd name="T20" fmla="*/ 30 w 115"/>
                <a:gd name="T21" fmla="*/ 10 h 180"/>
                <a:gd name="T22" fmla="*/ 26 w 115"/>
                <a:gd name="T23" fmla="*/ 8 h 180"/>
                <a:gd name="T24" fmla="*/ 22 w 115"/>
                <a:gd name="T25" fmla="*/ 7 h 180"/>
                <a:gd name="T26" fmla="*/ 17 w 115"/>
                <a:gd name="T27" fmla="*/ 5 h 180"/>
                <a:gd name="T28" fmla="*/ 13 w 115"/>
                <a:gd name="T29" fmla="*/ 4 h 180"/>
                <a:gd name="T30" fmla="*/ 9 w 115"/>
                <a:gd name="T31" fmla="*/ 2 h 180"/>
                <a:gd name="T32" fmla="*/ 5 w 115"/>
                <a:gd name="T33" fmla="*/ 2 h 180"/>
                <a:gd name="T34" fmla="*/ 0 w 115"/>
                <a:gd name="T35" fmla="*/ 0 h 180"/>
                <a:gd name="T36" fmla="*/ 0 w 115"/>
                <a:gd name="T37" fmla="*/ 54 h 1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5" h="180">
                  <a:moveTo>
                    <a:pt x="0" y="180"/>
                  </a:moveTo>
                  <a:lnTo>
                    <a:pt x="16" y="171"/>
                  </a:lnTo>
                  <a:lnTo>
                    <a:pt x="30" y="160"/>
                  </a:lnTo>
                  <a:lnTo>
                    <a:pt x="45" y="151"/>
                  </a:lnTo>
                  <a:lnTo>
                    <a:pt x="59" y="140"/>
                  </a:lnTo>
                  <a:lnTo>
                    <a:pt x="73" y="131"/>
                  </a:lnTo>
                  <a:lnTo>
                    <a:pt x="87" y="121"/>
                  </a:lnTo>
                  <a:lnTo>
                    <a:pt x="101" y="110"/>
                  </a:lnTo>
                  <a:lnTo>
                    <a:pt x="115" y="101"/>
                  </a:lnTo>
                  <a:lnTo>
                    <a:pt x="115" y="39"/>
                  </a:lnTo>
                  <a:lnTo>
                    <a:pt x="101" y="33"/>
                  </a:lnTo>
                  <a:lnTo>
                    <a:pt x="87" y="28"/>
                  </a:lnTo>
                  <a:lnTo>
                    <a:pt x="73" y="23"/>
                  </a:lnTo>
                  <a:lnTo>
                    <a:pt x="59" y="17"/>
                  </a:lnTo>
                  <a:lnTo>
                    <a:pt x="45" y="12"/>
                  </a:lnTo>
                  <a:lnTo>
                    <a:pt x="30" y="8"/>
                  </a:lnTo>
                  <a:lnTo>
                    <a:pt x="16" y="5"/>
                  </a:lnTo>
                  <a:lnTo>
                    <a:pt x="0" y="0"/>
                  </a:lnTo>
                  <a:lnTo>
                    <a:pt x="0" y="180"/>
                  </a:lnTo>
                  <a:close/>
                </a:path>
              </a:pathLst>
            </a:custGeom>
            <a:solidFill>
              <a:srgbClr val="B78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2481" name="Freeform 17">
              <a:extLst>
                <a:ext uri="{FF2B5EF4-FFF2-40B4-BE49-F238E27FC236}">
                  <a16:creationId xmlns:a16="http://schemas.microsoft.com/office/drawing/2014/main" id="{F666305E-75B7-4212-A91C-082EE2292876}"/>
                </a:ext>
              </a:extLst>
            </p:cNvPr>
            <p:cNvSpPr>
              <a:spLocks/>
            </p:cNvSpPr>
            <p:nvPr/>
          </p:nvSpPr>
          <p:spPr bwMode="auto">
            <a:xfrm>
              <a:off x="5082" y="576"/>
              <a:ext cx="65" cy="137"/>
            </a:xfrm>
            <a:custGeom>
              <a:avLst/>
              <a:gdLst>
                <a:gd name="T0" fmla="*/ 0 w 218"/>
                <a:gd name="T1" fmla="*/ 137 h 462"/>
                <a:gd name="T2" fmla="*/ 8 w 218"/>
                <a:gd name="T3" fmla="*/ 133 h 462"/>
                <a:gd name="T4" fmla="*/ 16 w 218"/>
                <a:gd name="T5" fmla="*/ 129 h 462"/>
                <a:gd name="T6" fmla="*/ 24 w 218"/>
                <a:gd name="T7" fmla="*/ 125 h 462"/>
                <a:gd name="T8" fmla="*/ 33 w 218"/>
                <a:gd name="T9" fmla="*/ 121 h 462"/>
                <a:gd name="T10" fmla="*/ 40 w 218"/>
                <a:gd name="T11" fmla="*/ 117 h 462"/>
                <a:gd name="T12" fmla="*/ 49 w 218"/>
                <a:gd name="T13" fmla="*/ 112 h 462"/>
                <a:gd name="T14" fmla="*/ 57 w 218"/>
                <a:gd name="T15" fmla="*/ 108 h 462"/>
                <a:gd name="T16" fmla="*/ 65 w 218"/>
                <a:gd name="T17" fmla="*/ 103 h 462"/>
                <a:gd name="T18" fmla="*/ 65 w 218"/>
                <a:gd name="T19" fmla="*/ 1 h 462"/>
                <a:gd name="T20" fmla="*/ 61 w 218"/>
                <a:gd name="T21" fmla="*/ 1 h 462"/>
                <a:gd name="T22" fmla="*/ 56 w 218"/>
                <a:gd name="T23" fmla="*/ 1 h 462"/>
                <a:gd name="T24" fmla="*/ 52 w 218"/>
                <a:gd name="T25" fmla="*/ 0 h 462"/>
                <a:gd name="T26" fmla="*/ 48 w 218"/>
                <a:gd name="T27" fmla="*/ 0 h 462"/>
                <a:gd name="T28" fmla="*/ 44 w 218"/>
                <a:gd name="T29" fmla="*/ 0 h 462"/>
                <a:gd name="T30" fmla="*/ 39 w 218"/>
                <a:gd name="T31" fmla="*/ 0 h 462"/>
                <a:gd name="T32" fmla="*/ 35 w 218"/>
                <a:gd name="T33" fmla="*/ 0 h 462"/>
                <a:gd name="T34" fmla="*/ 31 w 218"/>
                <a:gd name="T35" fmla="*/ 0 h 462"/>
                <a:gd name="T36" fmla="*/ 27 w 218"/>
                <a:gd name="T37" fmla="*/ 0 h 462"/>
                <a:gd name="T38" fmla="*/ 23 w 218"/>
                <a:gd name="T39" fmla="*/ 0 h 462"/>
                <a:gd name="T40" fmla="*/ 19 w 218"/>
                <a:gd name="T41" fmla="*/ 0 h 462"/>
                <a:gd name="T42" fmla="*/ 15 w 218"/>
                <a:gd name="T43" fmla="*/ 0 h 462"/>
                <a:gd name="T44" fmla="*/ 11 w 218"/>
                <a:gd name="T45" fmla="*/ 0 h 462"/>
                <a:gd name="T46" fmla="*/ 7 w 218"/>
                <a:gd name="T47" fmla="*/ 0 h 462"/>
                <a:gd name="T48" fmla="*/ 4 w 218"/>
                <a:gd name="T49" fmla="*/ 0 h 462"/>
                <a:gd name="T50" fmla="*/ 0 w 218"/>
                <a:gd name="T51" fmla="*/ 1 h 462"/>
                <a:gd name="T52" fmla="*/ 0 w 218"/>
                <a:gd name="T53" fmla="*/ 137 h 4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8" h="462">
                  <a:moveTo>
                    <a:pt x="0" y="462"/>
                  </a:moveTo>
                  <a:lnTo>
                    <a:pt x="26" y="450"/>
                  </a:lnTo>
                  <a:lnTo>
                    <a:pt x="54" y="436"/>
                  </a:lnTo>
                  <a:lnTo>
                    <a:pt x="81" y="422"/>
                  </a:lnTo>
                  <a:lnTo>
                    <a:pt x="109" y="408"/>
                  </a:lnTo>
                  <a:lnTo>
                    <a:pt x="135" y="394"/>
                  </a:lnTo>
                  <a:lnTo>
                    <a:pt x="163" y="378"/>
                  </a:lnTo>
                  <a:lnTo>
                    <a:pt x="190" y="364"/>
                  </a:lnTo>
                  <a:lnTo>
                    <a:pt x="218" y="349"/>
                  </a:lnTo>
                  <a:lnTo>
                    <a:pt x="218" y="5"/>
                  </a:lnTo>
                  <a:lnTo>
                    <a:pt x="204" y="3"/>
                  </a:lnTo>
                  <a:lnTo>
                    <a:pt x="188" y="3"/>
                  </a:lnTo>
                  <a:lnTo>
                    <a:pt x="174" y="1"/>
                  </a:lnTo>
                  <a:lnTo>
                    <a:pt x="160" y="1"/>
                  </a:lnTo>
                  <a:lnTo>
                    <a:pt x="146" y="0"/>
                  </a:lnTo>
                  <a:lnTo>
                    <a:pt x="132" y="0"/>
                  </a:lnTo>
                  <a:lnTo>
                    <a:pt x="117" y="0"/>
                  </a:lnTo>
                  <a:lnTo>
                    <a:pt x="103" y="0"/>
                  </a:lnTo>
                  <a:lnTo>
                    <a:pt x="89" y="0"/>
                  </a:lnTo>
                  <a:lnTo>
                    <a:pt x="76" y="0"/>
                  </a:lnTo>
                  <a:lnTo>
                    <a:pt x="64" y="0"/>
                  </a:lnTo>
                  <a:lnTo>
                    <a:pt x="50" y="0"/>
                  </a:lnTo>
                  <a:lnTo>
                    <a:pt x="37" y="0"/>
                  </a:lnTo>
                  <a:lnTo>
                    <a:pt x="25" y="1"/>
                  </a:lnTo>
                  <a:lnTo>
                    <a:pt x="12" y="1"/>
                  </a:lnTo>
                  <a:lnTo>
                    <a:pt x="0" y="3"/>
                  </a:lnTo>
                  <a:lnTo>
                    <a:pt x="0" y="462"/>
                  </a:lnTo>
                  <a:close/>
                </a:path>
              </a:pathLst>
            </a:custGeom>
            <a:solidFill>
              <a:srgbClr val="B78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2482" name="Freeform 18">
              <a:extLst>
                <a:ext uri="{FF2B5EF4-FFF2-40B4-BE49-F238E27FC236}">
                  <a16:creationId xmlns:a16="http://schemas.microsoft.com/office/drawing/2014/main" id="{DEF8D4B0-2EF1-4890-8660-A82FFDA0025E}"/>
                </a:ext>
              </a:extLst>
            </p:cNvPr>
            <p:cNvSpPr>
              <a:spLocks/>
            </p:cNvSpPr>
            <p:nvPr/>
          </p:nvSpPr>
          <p:spPr bwMode="auto">
            <a:xfrm>
              <a:off x="4967" y="587"/>
              <a:ext cx="53" cy="171"/>
            </a:xfrm>
            <a:custGeom>
              <a:avLst/>
              <a:gdLst>
                <a:gd name="T0" fmla="*/ 53 w 184"/>
                <a:gd name="T1" fmla="*/ 0 h 576"/>
                <a:gd name="T2" fmla="*/ 46 w 184"/>
                <a:gd name="T3" fmla="*/ 2 h 576"/>
                <a:gd name="T4" fmla="*/ 39 w 184"/>
                <a:gd name="T5" fmla="*/ 4 h 576"/>
                <a:gd name="T6" fmla="*/ 32 w 184"/>
                <a:gd name="T7" fmla="*/ 7 h 576"/>
                <a:gd name="T8" fmla="*/ 26 w 184"/>
                <a:gd name="T9" fmla="*/ 9 h 576"/>
                <a:gd name="T10" fmla="*/ 19 w 184"/>
                <a:gd name="T11" fmla="*/ 11 h 576"/>
                <a:gd name="T12" fmla="*/ 13 w 184"/>
                <a:gd name="T13" fmla="*/ 14 h 576"/>
                <a:gd name="T14" fmla="*/ 6 w 184"/>
                <a:gd name="T15" fmla="*/ 17 h 576"/>
                <a:gd name="T16" fmla="*/ 0 w 184"/>
                <a:gd name="T17" fmla="*/ 20 h 576"/>
                <a:gd name="T18" fmla="*/ 0 w 184"/>
                <a:gd name="T19" fmla="*/ 171 h 576"/>
                <a:gd name="T20" fmla="*/ 6 w 184"/>
                <a:gd name="T21" fmla="*/ 169 h 576"/>
                <a:gd name="T22" fmla="*/ 13 w 184"/>
                <a:gd name="T23" fmla="*/ 168 h 576"/>
                <a:gd name="T24" fmla="*/ 19 w 184"/>
                <a:gd name="T25" fmla="*/ 166 h 576"/>
                <a:gd name="T26" fmla="*/ 26 w 184"/>
                <a:gd name="T27" fmla="*/ 164 h 576"/>
                <a:gd name="T28" fmla="*/ 32 w 184"/>
                <a:gd name="T29" fmla="*/ 162 h 576"/>
                <a:gd name="T30" fmla="*/ 39 w 184"/>
                <a:gd name="T31" fmla="*/ 159 h 576"/>
                <a:gd name="T32" fmla="*/ 46 w 184"/>
                <a:gd name="T33" fmla="*/ 156 h 576"/>
                <a:gd name="T34" fmla="*/ 53 w 184"/>
                <a:gd name="T35" fmla="*/ 153 h 576"/>
                <a:gd name="T36" fmla="*/ 53 w 184"/>
                <a:gd name="T37" fmla="*/ 0 h 5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84" h="576">
                  <a:moveTo>
                    <a:pt x="184" y="0"/>
                  </a:moveTo>
                  <a:lnTo>
                    <a:pt x="159" y="6"/>
                  </a:lnTo>
                  <a:lnTo>
                    <a:pt x="136" y="14"/>
                  </a:lnTo>
                  <a:lnTo>
                    <a:pt x="112" y="22"/>
                  </a:lnTo>
                  <a:lnTo>
                    <a:pt x="89" y="30"/>
                  </a:lnTo>
                  <a:lnTo>
                    <a:pt x="66" y="38"/>
                  </a:lnTo>
                  <a:lnTo>
                    <a:pt x="44" y="47"/>
                  </a:lnTo>
                  <a:lnTo>
                    <a:pt x="22" y="56"/>
                  </a:lnTo>
                  <a:lnTo>
                    <a:pt x="0" y="66"/>
                  </a:lnTo>
                  <a:lnTo>
                    <a:pt x="0" y="576"/>
                  </a:lnTo>
                  <a:lnTo>
                    <a:pt x="22" y="570"/>
                  </a:lnTo>
                  <a:lnTo>
                    <a:pt x="44" y="565"/>
                  </a:lnTo>
                  <a:lnTo>
                    <a:pt x="66" y="558"/>
                  </a:lnTo>
                  <a:lnTo>
                    <a:pt x="89" y="551"/>
                  </a:lnTo>
                  <a:lnTo>
                    <a:pt x="112" y="544"/>
                  </a:lnTo>
                  <a:lnTo>
                    <a:pt x="136" y="534"/>
                  </a:lnTo>
                  <a:lnTo>
                    <a:pt x="159" y="526"/>
                  </a:lnTo>
                  <a:lnTo>
                    <a:pt x="184" y="517"/>
                  </a:lnTo>
                  <a:lnTo>
                    <a:pt x="184" y="0"/>
                  </a:lnTo>
                  <a:close/>
                </a:path>
              </a:pathLst>
            </a:custGeom>
            <a:solidFill>
              <a:srgbClr val="B78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2483" name="Freeform 19">
              <a:extLst>
                <a:ext uri="{FF2B5EF4-FFF2-40B4-BE49-F238E27FC236}">
                  <a16:creationId xmlns:a16="http://schemas.microsoft.com/office/drawing/2014/main" id="{5CCA8FF0-A776-4591-A112-09A010C0CAB9}"/>
                </a:ext>
              </a:extLst>
            </p:cNvPr>
            <p:cNvSpPr>
              <a:spLocks/>
            </p:cNvSpPr>
            <p:nvPr/>
          </p:nvSpPr>
          <p:spPr bwMode="auto">
            <a:xfrm>
              <a:off x="5208" y="652"/>
              <a:ext cx="34" cy="225"/>
            </a:xfrm>
            <a:custGeom>
              <a:avLst/>
              <a:gdLst>
                <a:gd name="T0" fmla="*/ 0 w 115"/>
                <a:gd name="T1" fmla="*/ 225 h 758"/>
                <a:gd name="T2" fmla="*/ 5 w 115"/>
                <a:gd name="T3" fmla="*/ 224 h 758"/>
                <a:gd name="T4" fmla="*/ 9 w 115"/>
                <a:gd name="T5" fmla="*/ 222 h 758"/>
                <a:gd name="T6" fmla="*/ 13 w 115"/>
                <a:gd name="T7" fmla="*/ 221 h 758"/>
                <a:gd name="T8" fmla="*/ 17 w 115"/>
                <a:gd name="T9" fmla="*/ 220 h 758"/>
                <a:gd name="T10" fmla="*/ 22 w 115"/>
                <a:gd name="T11" fmla="*/ 218 h 758"/>
                <a:gd name="T12" fmla="*/ 26 w 115"/>
                <a:gd name="T13" fmla="*/ 217 h 758"/>
                <a:gd name="T14" fmla="*/ 30 w 115"/>
                <a:gd name="T15" fmla="*/ 215 h 758"/>
                <a:gd name="T16" fmla="*/ 34 w 115"/>
                <a:gd name="T17" fmla="*/ 213 h 758"/>
                <a:gd name="T18" fmla="*/ 34 w 115"/>
                <a:gd name="T19" fmla="*/ 0 h 758"/>
                <a:gd name="T20" fmla="*/ 30 w 115"/>
                <a:gd name="T21" fmla="*/ 3 h 758"/>
                <a:gd name="T22" fmla="*/ 26 w 115"/>
                <a:gd name="T23" fmla="*/ 6 h 758"/>
                <a:gd name="T24" fmla="*/ 22 w 115"/>
                <a:gd name="T25" fmla="*/ 8 h 758"/>
                <a:gd name="T26" fmla="*/ 17 w 115"/>
                <a:gd name="T27" fmla="*/ 11 h 758"/>
                <a:gd name="T28" fmla="*/ 13 w 115"/>
                <a:gd name="T29" fmla="*/ 14 h 758"/>
                <a:gd name="T30" fmla="*/ 9 w 115"/>
                <a:gd name="T31" fmla="*/ 17 h 758"/>
                <a:gd name="T32" fmla="*/ 5 w 115"/>
                <a:gd name="T33" fmla="*/ 20 h 758"/>
                <a:gd name="T34" fmla="*/ 0 w 115"/>
                <a:gd name="T35" fmla="*/ 23 h 758"/>
                <a:gd name="T36" fmla="*/ 0 w 115"/>
                <a:gd name="T37" fmla="*/ 225 h 7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5" h="758">
                  <a:moveTo>
                    <a:pt x="0" y="758"/>
                  </a:moveTo>
                  <a:lnTo>
                    <a:pt x="16" y="754"/>
                  </a:lnTo>
                  <a:lnTo>
                    <a:pt x="30" y="749"/>
                  </a:lnTo>
                  <a:lnTo>
                    <a:pt x="45" y="744"/>
                  </a:lnTo>
                  <a:lnTo>
                    <a:pt x="59" y="740"/>
                  </a:lnTo>
                  <a:lnTo>
                    <a:pt x="73" y="735"/>
                  </a:lnTo>
                  <a:lnTo>
                    <a:pt x="87" y="730"/>
                  </a:lnTo>
                  <a:lnTo>
                    <a:pt x="101" y="724"/>
                  </a:lnTo>
                  <a:lnTo>
                    <a:pt x="115" y="719"/>
                  </a:lnTo>
                  <a:lnTo>
                    <a:pt x="115" y="0"/>
                  </a:lnTo>
                  <a:lnTo>
                    <a:pt x="101" y="10"/>
                  </a:lnTo>
                  <a:lnTo>
                    <a:pt x="87" y="19"/>
                  </a:lnTo>
                  <a:lnTo>
                    <a:pt x="73" y="28"/>
                  </a:lnTo>
                  <a:lnTo>
                    <a:pt x="59" y="38"/>
                  </a:lnTo>
                  <a:lnTo>
                    <a:pt x="45" y="47"/>
                  </a:lnTo>
                  <a:lnTo>
                    <a:pt x="30" y="56"/>
                  </a:lnTo>
                  <a:lnTo>
                    <a:pt x="16" y="67"/>
                  </a:lnTo>
                  <a:lnTo>
                    <a:pt x="0" y="76"/>
                  </a:lnTo>
                  <a:lnTo>
                    <a:pt x="0" y="758"/>
                  </a:lnTo>
                  <a:close/>
                </a:path>
              </a:pathLst>
            </a:custGeom>
            <a:solidFill>
              <a:srgbClr val="E8BA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2484" name="Freeform 20">
              <a:extLst>
                <a:ext uri="{FF2B5EF4-FFF2-40B4-BE49-F238E27FC236}">
                  <a16:creationId xmlns:a16="http://schemas.microsoft.com/office/drawing/2014/main" id="{8C323EDE-3518-4730-A59A-02A43F763352}"/>
                </a:ext>
              </a:extLst>
            </p:cNvPr>
            <p:cNvSpPr>
              <a:spLocks/>
            </p:cNvSpPr>
            <p:nvPr/>
          </p:nvSpPr>
          <p:spPr bwMode="auto">
            <a:xfrm>
              <a:off x="4967" y="769"/>
              <a:ext cx="53" cy="109"/>
            </a:xfrm>
            <a:custGeom>
              <a:avLst/>
              <a:gdLst>
                <a:gd name="T0" fmla="*/ 53 w 184"/>
                <a:gd name="T1" fmla="*/ 0 h 365"/>
                <a:gd name="T2" fmla="*/ 46 w 184"/>
                <a:gd name="T3" fmla="*/ 3 h 365"/>
                <a:gd name="T4" fmla="*/ 39 w 184"/>
                <a:gd name="T5" fmla="*/ 5 h 365"/>
                <a:gd name="T6" fmla="*/ 32 w 184"/>
                <a:gd name="T7" fmla="*/ 7 h 365"/>
                <a:gd name="T8" fmla="*/ 26 w 184"/>
                <a:gd name="T9" fmla="*/ 10 h 365"/>
                <a:gd name="T10" fmla="*/ 19 w 184"/>
                <a:gd name="T11" fmla="*/ 12 h 365"/>
                <a:gd name="T12" fmla="*/ 13 w 184"/>
                <a:gd name="T13" fmla="*/ 14 h 365"/>
                <a:gd name="T14" fmla="*/ 6 w 184"/>
                <a:gd name="T15" fmla="*/ 15 h 365"/>
                <a:gd name="T16" fmla="*/ 0 w 184"/>
                <a:gd name="T17" fmla="*/ 17 h 365"/>
                <a:gd name="T18" fmla="*/ 0 w 184"/>
                <a:gd name="T19" fmla="*/ 89 h 365"/>
                <a:gd name="T20" fmla="*/ 6 w 184"/>
                <a:gd name="T21" fmla="*/ 92 h 365"/>
                <a:gd name="T22" fmla="*/ 13 w 184"/>
                <a:gd name="T23" fmla="*/ 95 h 365"/>
                <a:gd name="T24" fmla="*/ 19 w 184"/>
                <a:gd name="T25" fmla="*/ 98 h 365"/>
                <a:gd name="T26" fmla="*/ 26 w 184"/>
                <a:gd name="T27" fmla="*/ 100 h 365"/>
                <a:gd name="T28" fmla="*/ 32 w 184"/>
                <a:gd name="T29" fmla="*/ 103 h 365"/>
                <a:gd name="T30" fmla="*/ 39 w 184"/>
                <a:gd name="T31" fmla="*/ 105 h 365"/>
                <a:gd name="T32" fmla="*/ 46 w 184"/>
                <a:gd name="T33" fmla="*/ 107 h 365"/>
                <a:gd name="T34" fmla="*/ 53 w 184"/>
                <a:gd name="T35" fmla="*/ 109 h 365"/>
                <a:gd name="T36" fmla="*/ 53 w 184"/>
                <a:gd name="T37" fmla="*/ 0 h 3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84" h="365">
                  <a:moveTo>
                    <a:pt x="184" y="0"/>
                  </a:moveTo>
                  <a:lnTo>
                    <a:pt x="159" y="9"/>
                  </a:lnTo>
                  <a:lnTo>
                    <a:pt x="136" y="17"/>
                  </a:lnTo>
                  <a:lnTo>
                    <a:pt x="112" y="24"/>
                  </a:lnTo>
                  <a:lnTo>
                    <a:pt x="89" y="32"/>
                  </a:lnTo>
                  <a:lnTo>
                    <a:pt x="66" y="40"/>
                  </a:lnTo>
                  <a:lnTo>
                    <a:pt x="44" y="46"/>
                  </a:lnTo>
                  <a:lnTo>
                    <a:pt x="22" y="51"/>
                  </a:lnTo>
                  <a:lnTo>
                    <a:pt x="0" y="57"/>
                  </a:lnTo>
                  <a:lnTo>
                    <a:pt x="0" y="298"/>
                  </a:lnTo>
                  <a:lnTo>
                    <a:pt x="22" y="309"/>
                  </a:lnTo>
                  <a:lnTo>
                    <a:pt x="44" y="319"/>
                  </a:lnTo>
                  <a:lnTo>
                    <a:pt x="66" y="328"/>
                  </a:lnTo>
                  <a:lnTo>
                    <a:pt x="89" y="336"/>
                  </a:lnTo>
                  <a:lnTo>
                    <a:pt x="112" y="344"/>
                  </a:lnTo>
                  <a:lnTo>
                    <a:pt x="136" y="351"/>
                  </a:lnTo>
                  <a:lnTo>
                    <a:pt x="159" y="359"/>
                  </a:lnTo>
                  <a:lnTo>
                    <a:pt x="184" y="365"/>
                  </a:lnTo>
                  <a:lnTo>
                    <a:pt x="184" y="0"/>
                  </a:lnTo>
                  <a:close/>
                </a:path>
              </a:pathLst>
            </a:custGeom>
            <a:solidFill>
              <a:srgbClr val="E8BA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2485" name="Freeform 21">
              <a:extLst>
                <a:ext uri="{FF2B5EF4-FFF2-40B4-BE49-F238E27FC236}">
                  <a16:creationId xmlns:a16="http://schemas.microsoft.com/office/drawing/2014/main" id="{A26D6B06-8A16-4413-99E4-521095BB454D}"/>
                </a:ext>
              </a:extLst>
            </p:cNvPr>
            <p:cNvSpPr>
              <a:spLocks/>
            </p:cNvSpPr>
            <p:nvPr/>
          </p:nvSpPr>
          <p:spPr bwMode="auto">
            <a:xfrm>
              <a:off x="4888" y="795"/>
              <a:ext cx="17" cy="21"/>
            </a:xfrm>
            <a:custGeom>
              <a:avLst/>
              <a:gdLst>
                <a:gd name="T0" fmla="*/ 17 w 57"/>
                <a:gd name="T1" fmla="*/ 0 h 73"/>
                <a:gd name="T2" fmla="*/ 15 w 57"/>
                <a:gd name="T3" fmla="*/ 0 h 73"/>
                <a:gd name="T4" fmla="*/ 13 w 57"/>
                <a:gd name="T5" fmla="*/ 1 h 73"/>
                <a:gd name="T6" fmla="*/ 11 w 57"/>
                <a:gd name="T7" fmla="*/ 1 h 73"/>
                <a:gd name="T8" fmla="*/ 8 w 57"/>
                <a:gd name="T9" fmla="*/ 1 h 73"/>
                <a:gd name="T10" fmla="*/ 7 w 57"/>
                <a:gd name="T11" fmla="*/ 1 h 73"/>
                <a:gd name="T12" fmla="*/ 4 w 57"/>
                <a:gd name="T13" fmla="*/ 1 h 73"/>
                <a:gd name="T14" fmla="*/ 2 w 57"/>
                <a:gd name="T15" fmla="*/ 1 h 73"/>
                <a:gd name="T16" fmla="*/ 0 w 57"/>
                <a:gd name="T17" fmla="*/ 1 h 73"/>
                <a:gd name="T18" fmla="*/ 2 w 57"/>
                <a:gd name="T19" fmla="*/ 4 h 73"/>
                <a:gd name="T20" fmla="*/ 4 w 57"/>
                <a:gd name="T21" fmla="*/ 6 h 73"/>
                <a:gd name="T22" fmla="*/ 5 w 57"/>
                <a:gd name="T23" fmla="*/ 9 h 73"/>
                <a:gd name="T24" fmla="*/ 8 w 57"/>
                <a:gd name="T25" fmla="*/ 11 h 73"/>
                <a:gd name="T26" fmla="*/ 10 w 57"/>
                <a:gd name="T27" fmla="*/ 14 h 73"/>
                <a:gd name="T28" fmla="*/ 12 w 57"/>
                <a:gd name="T29" fmla="*/ 16 h 73"/>
                <a:gd name="T30" fmla="*/ 14 w 57"/>
                <a:gd name="T31" fmla="*/ 18 h 73"/>
                <a:gd name="T32" fmla="*/ 17 w 57"/>
                <a:gd name="T33" fmla="*/ 21 h 73"/>
                <a:gd name="T34" fmla="*/ 17 w 57"/>
                <a:gd name="T35" fmla="*/ 21 h 73"/>
                <a:gd name="T36" fmla="*/ 17 w 57"/>
                <a:gd name="T37" fmla="*/ 21 h 73"/>
                <a:gd name="T38" fmla="*/ 17 w 57"/>
                <a:gd name="T39" fmla="*/ 21 h 73"/>
                <a:gd name="T40" fmla="*/ 17 w 57"/>
                <a:gd name="T41" fmla="*/ 21 h 73"/>
                <a:gd name="T42" fmla="*/ 17 w 57"/>
                <a:gd name="T43" fmla="*/ 0 h 7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7" h="73">
                  <a:moveTo>
                    <a:pt x="57" y="0"/>
                  </a:moveTo>
                  <a:lnTo>
                    <a:pt x="50" y="0"/>
                  </a:lnTo>
                  <a:lnTo>
                    <a:pt x="42" y="2"/>
                  </a:lnTo>
                  <a:lnTo>
                    <a:pt x="36" y="2"/>
                  </a:lnTo>
                  <a:lnTo>
                    <a:pt x="28" y="2"/>
                  </a:lnTo>
                  <a:lnTo>
                    <a:pt x="22" y="2"/>
                  </a:lnTo>
                  <a:lnTo>
                    <a:pt x="14" y="2"/>
                  </a:lnTo>
                  <a:lnTo>
                    <a:pt x="8" y="3"/>
                  </a:lnTo>
                  <a:lnTo>
                    <a:pt x="0" y="3"/>
                  </a:lnTo>
                  <a:lnTo>
                    <a:pt x="6" y="13"/>
                  </a:lnTo>
                  <a:lnTo>
                    <a:pt x="12" y="20"/>
                  </a:lnTo>
                  <a:lnTo>
                    <a:pt x="18" y="30"/>
                  </a:lnTo>
                  <a:lnTo>
                    <a:pt x="26" y="38"/>
                  </a:lnTo>
                  <a:lnTo>
                    <a:pt x="32" y="47"/>
                  </a:lnTo>
                  <a:lnTo>
                    <a:pt x="40" y="55"/>
                  </a:lnTo>
                  <a:lnTo>
                    <a:pt x="48" y="64"/>
                  </a:lnTo>
                  <a:lnTo>
                    <a:pt x="56" y="72"/>
                  </a:lnTo>
                  <a:lnTo>
                    <a:pt x="57" y="72"/>
                  </a:lnTo>
                  <a:lnTo>
                    <a:pt x="57" y="73"/>
                  </a:lnTo>
                  <a:lnTo>
                    <a:pt x="57" y="0"/>
                  </a:lnTo>
                  <a:close/>
                </a:path>
              </a:pathLst>
            </a:custGeom>
            <a:solidFill>
              <a:srgbClr val="E8BA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2486" name="Freeform 22">
              <a:extLst>
                <a:ext uri="{FF2B5EF4-FFF2-40B4-BE49-F238E27FC236}">
                  <a16:creationId xmlns:a16="http://schemas.microsoft.com/office/drawing/2014/main" id="{CC9887B3-2FF9-4977-B7BE-9814144B853C}"/>
                </a:ext>
              </a:extLst>
            </p:cNvPr>
            <p:cNvSpPr>
              <a:spLocks/>
            </p:cNvSpPr>
            <p:nvPr/>
          </p:nvSpPr>
          <p:spPr bwMode="auto">
            <a:xfrm>
              <a:off x="5082" y="710"/>
              <a:ext cx="65" cy="178"/>
            </a:xfrm>
            <a:custGeom>
              <a:avLst/>
              <a:gdLst>
                <a:gd name="T0" fmla="*/ 65 w 218"/>
                <a:gd name="T1" fmla="*/ 0 h 601"/>
                <a:gd name="T2" fmla="*/ 57 w 218"/>
                <a:gd name="T3" fmla="*/ 4 h 601"/>
                <a:gd name="T4" fmla="*/ 49 w 218"/>
                <a:gd name="T5" fmla="*/ 9 h 601"/>
                <a:gd name="T6" fmla="*/ 40 w 218"/>
                <a:gd name="T7" fmla="*/ 13 h 601"/>
                <a:gd name="T8" fmla="*/ 33 w 218"/>
                <a:gd name="T9" fmla="*/ 17 h 601"/>
                <a:gd name="T10" fmla="*/ 24 w 218"/>
                <a:gd name="T11" fmla="*/ 21 h 601"/>
                <a:gd name="T12" fmla="*/ 16 w 218"/>
                <a:gd name="T13" fmla="*/ 25 h 601"/>
                <a:gd name="T14" fmla="*/ 8 w 218"/>
                <a:gd name="T15" fmla="*/ 29 h 601"/>
                <a:gd name="T16" fmla="*/ 0 w 218"/>
                <a:gd name="T17" fmla="*/ 33 h 601"/>
                <a:gd name="T18" fmla="*/ 0 w 218"/>
                <a:gd name="T19" fmla="*/ 177 h 601"/>
                <a:gd name="T20" fmla="*/ 4 w 218"/>
                <a:gd name="T21" fmla="*/ 177 h 601"/>
                <a:gd name="T22" fmla="*/ 7 w 218"/>
                <a:gd name="T23" fmla="*/ 177 h 601"/>
                <a:gd name="T24" fmla="*/ 11 w 218"/>
                <a:gd name="T25" fmla="*/ 177 h 601"/>
                <a:gd name="T26" fmla="*/ 15 w 218"/>
                <a:gd name="T27" fmla="*/ 177 h 601"/>
                <a:gd name="T28" fmla="*/ 19 w 218"/>
                <a:gd name="T29" fmla="*/ 178 h 601"/>
                <a:gd name="T30" fmla="*/ 23 w 218"/>
                <a:gd name="T31" fmla="*/ 178 h 601"/>
                <a:gd name="T32" fmla="*/ 27 w 218"/>
                <a:gd name="T33" fmla="*/ 178 h 601"/>
                <a:gd name="T34" fmla="*/ 31 w 218"/>
                <a:gd name="T35" fmla="*/ 178 h 601"/>
                <a:gd name="T36" fmla="*/ 35 w 218"/>
                <a:gd name="T37" fmla="*/ 178 h 601"/>
                <a:gd name="T38" fmla="*/ 39 w 218"/>
                <a:gd name="T39" fmla="*/ 178 h 601"/>
                <a:gd name="T40" fmla="*/ 44 w 218"/>
                <a:gd name="T41" fmla="*/ 178 h 601"/>
                <a:gd name="T42" fmla="*/ 48 w 218"/>
                <a:gd name="T43" fmla="*/ 177 h 601"/>
                <a:gd name="T44" fmla="*/ 52 w 218"/>
                <a:gd name="T45" fmla="*/ 177 h 601"/>
                <a:gd name="T46" fmla="*/ 56 w 218"/>
                <a:gd name="T47" fmla="*/ 177 h 601"/>
                <a:gd name="T48" fmla="*/ 61 w 218"/>
                <a:gd name="T49" fmla="*/ 177 h 601"/>
                <a:gd name="T50" fmla="*/ 65 w 218"/>
                <a:gd name="T51" fmla="*/ 177 h 601"/>
                <a:gd name="T52" fmla="*/ 65 w 218"/>
                <a:gd name="T53" fmla="*/ 0 h 60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8" h="601">
                  <a:moveTo>
                    <a:pt x="218" y="0"/>
                  </a:moveTo>
                  <a:lnTo>
                    <a:pt x="190" y="14"/>
                  </a:lnTo>
                  <a:lnTo>
                    <a:pt x="163" y="29"/>
                  </a:lnTo>
                  <a:lnTo>
                    <a:pt x="135" y="43"/>
                  </a:lnTo>
                  <a:lnTo>
                    <a:pt x="109" y="57"/>
                  </a:lnTo>
                  <a:lnTo>
                    <a:pt x="81" y="71"/>
                  </a:lnTo>
                  <a:lnTo>
                    <a:pt x="54" y="85"/>
                  </a:lnTo>
                  <a:lnTo>
                    <a:pt x="26" y="98"/>
                  </a:lnTo>
                  <a:lnTo>
                    <a:pt x="0" y="110"/>
                  </a:lnTo>
                  <a:lnTo>
                    <a:pt x="0" y="596"/>
                  </a:lnTo>
                  <a:lnTo>
                    <a:pt x="12" y="598"/>
                  </a:lnTo>
                  <a:lnTo>
                    <a:pt x="25" y="598"/>
                  </a:lnTo>
                  <a:lnTo>
                    <a:pt x="37" y="599"/>
                  </a:lnTo>
                  <a:lnTo>
                    <a:pt x="50" y="599"/>
                  </a:lnTo>
                  <a:lnTo>
                    <a:pt x="64" y="601"/>
                  </a:lnTo>
                  <a:lnTo>
                    <a:pt x="76" y="601"/>
                  </a:lnTo>
                  <a:lnTo>
                    <a:pt x="89" y="601"/>
                  </a:lnTo>
                  <a:lnTo>
                    <a:pt x="103" y="601"/>
                  </a:lnTo>
                  <a:lnTo>
                    <a:pt x="117" y="601"/>
                  </a:lnTo>
                  <a:lnTo>
                    <a:pt x="132" y="601"/>
                  </a:lnTo>
                  <a:lnTo>
                    <a:pt x="146" y="601"/>
                  </a:lnTo>
                  <a:lnTo>
                    <a:pt x="160" y="599"/>
                  </a:lnTo>
                  <a:lnTo>
                    <a:pt x="174" y="599"/>
                  </a:lnTo>
                  <a:lnTo>
                    <a:pt x="188" y="598"/>
                  </a:lnTo>
                  <a:lnTo>
                    <a:pt x="204" y="598"/>
                  </a:lnTo>
                  <a:lnTo>
                    <a:pt x="218" y="596"/>
                  </a:lnTo>
                  <a:lnTo>
                    <a:pt x="218" y="0"/>
                  </a:lnTo>
                  <a:close/>
                </a:path>
              </a:pathLst>
            </a:custGeom>
            <a:solidFill>
              <a:srgbClr val="E8BA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2487" name="Freeform 23">
              <a:extLst>
                <a:ext uri="{FF2B5EF4-FFF2-40B4-BE49-F238E27FC236}">
                  <a16:creationId xmlns:a16="http://schemas.microsoft.com/office/drawing/2014/main" id="{67274FFC-91AA-4EAB-8F74-13CAD54707F0}"/>
                </a:ext>
              </a:extLst>
            </p:cNvPr>
            <p:cNvSpPr>
              <a:spLocks/>
            </p:cNvSpPr>
            <p:nvPr/>
          </p:nvSpPr>
          <p:spPr bwMode="auto">
            <a:xfrm>
              <a:off x="5304" y="634"/>
              <a:ext cx="55" cy="197"/>
            </a:xfrm>
            <a:custGeom>
              <a:avLst/>
              <a:gdLst>
                <a:gd name="T0" fmla="*/ 17 w 187"/>
                <a:gd name="T1" fmla="*/ 15 h 667"/>
                <a:gd name="T2" fmla="*/ 15 w 187"/>
                <a:gd name="T3" fmla="*/ 14 h 667"/>
                <a:gd name="T4" fmla="*/ 13 w 187"/>
                <a:gd name="T5" fmla="*/ 11 h 667"/>
                <a:gd name="T6" fmla="*/ 11 w 187"/>
                <a:gd name="T7" fmla="*/ 9 h 667"/>
                <a:gd name="T8" fmla="*/ 9 w 187"/>
                <a:gd name="T9" fmla="*/ 7 h 667"/>
                <a:gd name="T10" fmla="*/ 7 w 187"/>
                <a:gd name="T11" fmla="*/ 6 h 667"/>
                <a:gd name="T12" fmla="*/ 5 w 187"/>
                <a:gd name="T13" fmla="*/ 4 h 667"/>
                <a:gd name="T14" fmla="*/ 2 w 187"/>
                <a:gd name="T15" fmla="*/ 2 h 667"/>
                <a:gd name="T16" fmla="*/ 0 w 187"/>
                <a:gd name="T17" fmla="*/ 0 h 667"/>
                <a:gd name="T18" fmla="*/ 0 w 187"/>
                <a:gd name="T19" fmla="*/ 197 h 667"/>
                <a:gd name="T20" fmla="*/ 12 w 187"/>
                <a:gd name="T21" fmla="*/ 186 h 667"/>
                <a:gd name="T22" fmla="*/ 23 w 187"/>
                <a:gd name="T23" fmla="*/ 175 h 667"/>
                <a:gd name="T24" fmla="*/ 33 w 187"/>
                <a:gd name="T25" fmla="*/ 164 h 667"/>
                <a:gd name="T26" fmla="*/ 40 w 187"/>
                <a:gd name="T27" fmla="*/ 152 h 667"/>
                <a:gd name="T28" fmla="*/ 47 w 187"/>
                <a:gd name="T29" fmla="*/ 139 h 667"/>
                <a:gd name="T30" fmla="*/ 51 w 187"/>
                <a:gd name="T31" fmla="*/ 126 h 667"/>
                <a:gd name="T32" fmla="*/ 54 w 187"/>
                <a:gd name="T33" fmla="*/ 112 h 667"/>
                <a:gd name="T34" fmla="*/ 55 w 187"/>
                <a:gd name="T35" fmla="*/ 98 h 667"/>
                <a:gd name="T36" fmla="*/ 55 w 187"/>
                <a:gd name="T37" fmla="*/ 87 h 667"/>
                <a:gd name="T38" fmla="*/ 53 w 187"/>
                <a:gd name="T39" fmla="*/ 76 h 667"/>
                <a:gd name="T40" fmla="*/ 50 w 187"/>
                <a:gd name="T41" fmla="*/ 66 h 667"/>
                <a:gd name="T42" fmla="*/ 45 w 187"/>
                <a:gd name="T43" fmla="*/ 55 h 667"/>
                <a:gd name="T44" fmla="*/ 40 w 187"/>
                <a:gd name="T45" fmla="*/ 45 h 667"/>
                <a:gd name="T46" fmla="*/ 34 w 187"/>
                <a:gd name="T47" fmla="*/ 35 h 667"/>
                <a:gd name="T48" fmla="*/ 26 w 187"/>
                <a:gd name="T49" fmla="*/ 25 h 667"/>
                <a:gd name="T50" fmla="*/ 17 w 187"/>
                <a:gd name="T51" fmla="*/ 15 h 6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7" h="667">
                  <a:moveTo>
                    <a:pt x="58" y="52"/>
                  </a:moveTo>
                  <a:lnTo>
                    <a:pt x="52" y="46"/>
                  </a:lnTo>
                  <a:lnTo>
                    <a:pt x="44" y="38"/>
                  </a:lnTo>
                  <a:lnTo>
                    <a:pt x="38" y="32"/>
                  </a:lnTo>
                  <a:lnTo>
                    <a:pt x="30" y="25"/>
                  </a:lnTo>
                  <a:lnTo>
                    <a:pt x="24" y="19"/>
                  </a:lnTo>
                  <a:lnTo>
                    <a:pt x="16" y="13"/>
                  </a:lnTo>
                  <a:lnTo>
                    <a:pt x="8" y="7"/>
                  </a:lnTo>
                  <a:lnTo>
                    <a:pt x="0" y="0"/>
                  </a:lnTo>
                  <a:lnTo>
                    <a:pt x="0" y="667"/>
                  </a:lnTo>
                  <a:lnTo>
                    <a:pt x="42" y="631"/>
                  </a:lnTo>
                  <a:lnTo>
                    <a:pt x="78" y="594"/>
                  </a:lnTo>
                  <a:lnTo>
                    <a:pt x="111" y="555"/>
                  </a:lnTo>
                  <a:lnTo>
                    <a:pt x="137" y="513"/>
                  </a:lnTo>
                  <a:lnTo>
                    <a:pt x="159" y="471"/>
                  </a:lnTo>
                  <a:lnTo>
                    <a:pt x="175" y="425"/>
                  </a:lnTo>
                  <a:lnTo>
                    <a:pt x="184" y="379"/>
                  </a:lnTo>
                  <a:lnTo>
                    <a:pt x="187" y="332"/>
                  </a:lnTo>
                  <a:lnTo>
                    <a:pt x="186" y="295"/>
                  </a:lnTo>
                  <a:lnTo>
                    <a:pt x="179" y="257"/>
                  </a:lnTo>
                  <a:lnTo>
                    <a:pt x="169" y="222"/>
                  </a:lnTo>
                  <a:lnTo>
                    <a:pt x="154" y="186"/>
                  </a:lnTo>
                  <a:lnTo>
                    <a:pt x="136" y="151"/>
                  </a:lnTo>
                  <a:lnTo>
                    <a:pt x="114" y="117"/>
                  </a:lnTo>
                  <a:lnTo>
                    <a:pt x="88" y="85"/>
                  </a:lnTo>
                  <a:lnTo>
                    <a:pt x="58" y="52"/>
                  </a:lnTo>
                  <a:close/>
                </a:path>
              </a:pathLst>
            </a:custGeom>
            <a:solidFill>
              <a:srgbClr val="E8BA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grpSp>
      <p:sp>
        <p:nvSpPr>
          <p:cNvPr id="62471" name="Rectangle 24">
            <a:extLst>
              <a:ext uri="{FF2B5EF4-FFF2-40B4-BE49-F238E27FC236}">
                <a16:creationId xmlns:a16="http://schemas.microsoft.com/office/drawing/2014/main" id="{C0BC5BE5-B8C3-49EB-B236-AEAD73920292}"/>
              </a:ext>
            </a:extLst>
          </p:cNvPr>
          <p:cNvSpPr>
            <a:spLocks noChangeArrowheads="1"/>
          </p:cNvSpPr>
          <p:nvPr/>
        </p:nvSpPr>
        <p:spPr bwMode="auto">
          <a:xfrm>
            <a:off x="650161" y="3034679"/>
            <a:ext cx="11811251" cy="581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4175" indent="-3841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571500" indent="-571500" algn="l" eaLnBrk="1" hangingPunct="1">
              <a:lnSpc>
                <a:spcPct val="180000"/>
              </a:lnSpc>
              <a:spcBef>
                <a:spcPct val="55000"/>
              </a:spcBef>
              <a:buFont typeface="Arial" panose="020B0604020202020204" pitchFamily="34" charset="0"/>
              <a:buChar char="•"/>
            </a:pPr>
            <a:r>
              <a:rPr lang="it-IT" altLang="it-IT" dirty="0">
                <a:cs typeface="Times New Roman" panose="02020603050405020304" pitchFamily="18" charset="0"/>
              </a:rPr>
              <a:t>NELLE PUNTURE DI</a:t>
            </a:r>
            <a:r>
              <a:rPr lang="it-IT" altLang="it-IT" dirty="0">
                <a:solidFill>
                  <a:schemeClr val="bg1"/>
                </a:solidFill>
                <a:cs typeface="Times New Roman" panose="02020603050405020304" pitchFamily="18" charset="0"/>
              </a:rPr>
              <a:t> </a:t>
            </a:r>
            <a:r>
              <a:rPr lang="it-IT" altLang="it-IT" dirty="0" err="1">
                <a:cs typeface="Times New Roman" panose="02020603050405020304" pitchFamily="18" charset="0"/>
              </a:rPr>
              <a:t>DI</a:t>
            </a:r>
            <a:r>
              <a:rPr lang="it-IT" altLang="it-IT" dirty="0">
                <a:cs typeface="Times New Roman" panose="02020603050405020304" pitchFamily="18" charset="0"/>
              </a:rPr>
              <a:t> VESPE NON C’È PUNGIGLIONE DA RIMUOVERE</a:t>
            </a:r>
          </a:p>
          <a:p>
            <a:pPr marL="571500" indent="-571500" algn="l" eaLnBrk="1" hangingPunct="1">
              <a:lnSpc>
                <a:spcPct val="180000"/>
              </a:lnSpc>
              <a:spcBef>
                <a:spcPct val="55000"/>
              </a:spcBef>
              <a:buFont typeface="Arial" panose="020B0604020202020204" pitchFamily="34" charset="0"/>
              <a:buChar char="•"/>
            </a:pPr>
            <a:r>
              <a:rPr lang="it-IT" altLang="it-IT" dirty="0">
                <a:cs typeface="Times New Roman" panose="02020603050405020304" pitchFamily="18" charset="0"/>
              </a:rPr>
              <a:t>TENERE PRESENTE CHE LE PUNTURE VICINO AGLI OCCHI E ALLA GOLA POSSONO ESSERE PERICOLOSE, PERTANTO NECESSITANO DI OSSERVAZIONE MEDICA</a:t>
            </a:r>
            <a:r>
              <a:rPr lang="it-IT" altLang="it-IT" dirty="0">
                <a:solidFill>
                  <a:schemeClr val="bg1"/>
                </a:solidFill>
                <a:cs typeface="Times New Roman" panose="02020603050405020304" pitchFamily="18" charset="0"/>
              </a:rPr>
              <a:t>EDI</a:t>
            </a:r>
            <a:r>
              <a:rPr lang="it-IT" altLang="it-IT" sz="3982" dirty="0">
                <a:solidFill>
                  <a:schemeClr val="bg1"/>
                </a:solidFill>
                <a:cs typeface="Times New Roman" panose="02020603050405020304" pitchFamily="18" charset="0"/>
              </a:rPr>
              <a:t>CA </a:t>
            </a:r>
          </a:p>
          <a:p>
            <a:pPr lvl="7" eaLnBrk="1" hangingPunct="1">
              <a:lnSpc>
                <a:spcPct val="180000"/>
              </a:lnSpc>
              <a:spcBef>
                <a:spcPct val="55000"/>
              </a:spcBef>
              <a:buFont typeface="Wingdings" panose="05000000000000000000" pitchFamily="2" charset="2"/>
              <a:buChar char="Ø"/>
            </a:pPr>
            <a:r>
              <a:rPr lang="it-IT" altLang="it-IT" sz="3982" dirty="0">
                <a:solidFill>
                  <a:srgbClr val="FF0000"/>
                </a:solidFill>
                <a:cs typeface="Times New Roman" panose="02020603050405020304" pitchFamily="18" charset="0"/>
              </a:rPr>
              <a:t>NON APPLICARE POMATE </a:t>
            </a:r>
            <a:r>
              <a:rPr lang="it-IT" altLang="it-IT" sz="3982" dirty="0">
                <a:solidFill>
                  <a:srgbClr val="FF0000"/>
                </a:solidFill>
              </a:rPr>
              <a:t> </a:t>
            </a:r>
          </a:p>
        </p:txBody>
      </p:sp>
    </p:spTree>
    <p:extLst>
      <p:ext uri="{BB962C8B-B14F-4D97-AF65-F5344CB8AC3E}">
        <p14:creationId xmlns:p14="http://schemas.microsoft.com/office/powerpoint/2010/main" val="890688182"/>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Line 3">
            <a:extLst>
              <a:ext uri="{FF2B5EF4-FFF2-40B4-BE49-F238E27FC236}">
                <a16:creationId xmlns:a16="http://schemas.microsoft.com/office/drawing/2014/main" id="{A48696B8-6F40-46DE-AB54-B0E0B2E1D33D}"/>
              </a:ext>
            </a:extLst>
          </p:cNvPr>
          <p:cNvSpPr>
            <a:spLocks noChangeShapeType="1"/>
          </p:cNvSpPr>
          <p:nvPr/>
        </p:nvSpPr>
        <p:spPr bwMode="auto">
          <a:xfrm>
            <a:off x="433440" y="1625997"/>
            <a:ext cx="10510930" cy="0"/>
          </a:xfrm>
          <a:prstGeom prst="line">
            <a:avLst/>
          </a:prstGeom>
          <a:noFill/>
          <a:ln w="38100" cmpd="dbl">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3982"/>
          </a:p>
        </p:txBody>
      </p:sp>
      <p:sp>
        <p:nvSpPr>
          <p:cNvPr id="63492" name="Rectangle 4">
            <a:extLst>
              <a:ext uri="{FF2B5EF4-FFF2-40B4-BE49-F238E27FC236}">
                <a16:creationId xmlns:a16="http://schemas.microsoft.com/office/drawing/2014/main" id="{D9213DEE-7B6C-4F18-AABF-8101C525CDAB}"/>
              </a:ext>
            </a:extLst>
          </p:cNvPr>
          <p:cNvSpPr>
            <a:spLocks noChangeArrowheads="1"/>
          </p:cNvSpPr>
          <p:nvPr/>
        </p:nvSpPr>
        <p:spPr bwMode="auto">
          <a:xfrm>
            <a:off x="541800" y="759117"/>
            <a:ext cx="9535689" cy="66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3697">
                <a:solidFill>
                  <a:srgbClr val="00FF00"/>
                </a:solidFill>
                <a:latin typeface="Arial Black" panose="020B0A04020102020204" pitchFamily="34" charset="0"/>
                <a:cs typeface="Times New Roman" panose="02020603050405020304" pitchFamily="18" charset="0"/>
              </a:rPr>
              <a:t>PUNTURE DI INSETTI        ZECCHE</a:t>
            </a:r>
            <a:endParaRPr lang="it-IT" altLang="it-IT" sz="3697">
              <a:solidFill>
                <a:srgbClr val="00FF00"/>
              </a:solidFill>
              <a:latin typeface="Arial Black" panose="020B0A04020102020204" pitchFamily="34" charset="0"/>
            </a:endParaRPr>
          </a:p>
        </p:txBody>
      </p:sp>
      <p:grpSp>
        <p:nvGrpSpPr>
          <p:cNvPr id="63493" name="Group 24">
            <a:extLst>
              <a:ext uri="{FF2B5EF4-FFF2-40B4-BE49-F238E27FC236}">
                <a16:creationId xmlns:a16="http://schemas.microsoft.com/office/drawing/2014/main" id="{17F944F2-63C9-4B14-B31F-B32D21DED207}"/>
              </a:ext>
            </a:extLst>
          </p:cNvPr>
          <p:cNvGrpSpPr>
            <a:grpSpLocks/>
          </p:cNvGrpSpPr>
          <p:nvPr/>
        </p:nvGrpSpPr>
        <p:grpSpPr bwMode="auto">
          <a:xfrm>
            <a:off x="541800" y="2276158"/>
            <a:ext cx="670479" cy="1517041"/>
            <a:chOff x="672" y="2544"/>
            <a:chExt cx="311" cy="705"/>
          </a:xfrm>
        </p:grpSpPr>
        <p:sp>
          <p:nvSpPr>
            <p:cNvPr id="63498" name="Freeform 25">
              <a:extLst>
                <a:ext uri="{FF2B5EF4-FFF2-40B4-BE49-F238E27FC236}">
                  <a16:creationId xmlns:a16="http://schemas.microsoft.com/office/drawing/2014/main" id="{9FF3672B-AB7C-4464-8995-3FDE7BB333EF}"/>
                </a:ext>
              </a:extLst>
            </p:cNvPr>
            <p:cNvSpPr>
              <a:spLocks/>
            </p:cNvSpPr>
            <p:nvPr/>
          </p:nvSpPr>
          <p:spPr bwMode="auto">
            <a:xfrm>
              <a:off x="713" y="2550"/>
              <a:ext cx="251" cy="624"/>
            </a:xfrm>
            <a:custGeom>
              <a:avLst/>
              <a:gdLst>
                <a:gd name="T0" fmla="*/ 34 w 501"/>
                <a:gd name="T1" fmla="*/ 2 h 1249"/>
                <a:gd name="T2" fmla="*/ 25 w 501"/>
                <a:gd name="T3" fmla="*/ 0 h 1249"/>
                <a:gd name="T4" fmla="*/ 15 w 501"/>
                <a:gd name="T5" fmla="*/ 1 h 1249"/>
                <a:gd name="T6" fmla="*/ 6 w 501"/>
                <a:gd name="T7" fmla="*/ 12 h 1249"/>
                <a:gd name="T8" fmla="*/ 5 w 501"/>
                <a:gd name="T9" fmla="*/ 125 h 1249"/>
                <a:gd name="T10" fmla="*/ 1 w 501"/>
                <a:gd name="T11" fmla="*/ 490 h 1249"/>
                <a:gd name="T12" fmla="*/ 0 w 501"/>
                <a:gd name="T13" fmla="*/ 572 h 1249"/>
                <a:gd name="T14" fmla="*/ 1 w 501"/>
                <a:gd name="T15" fmla="*/ 580 h 1249"/>
                <a:gd name="T16" fmla="*/ 6 w 501"/>
                <a:gd name="T17" fmla="*/ 593 h 1249"/>
                <a:gd name="T18" fmla="*/ 20 w 501"/>
                <a:gd name="T19" fmla="*/ 602 h 1249"/>
                <a:gd name="T20" fmla="*/ 40 w 501"/>
                <a:gd name="T21" fmla="*/ 606 h 1249"/>
                <a:gd name="T22" fmla="*/ 63 w 501"/>
                <a:gd name="T23" fmla="*/ 609 h 1249"/>
                <a:gd name="T24" fmla="*/ 93 w 501"/>
                <a:gd name="T25" fmla="*/ 612 h 1249"/>
                <a:gd name="T26" fmla="*/ 126 w 501"/>
                <a:gd name="T27" fmla="*/ 614 h 1249"/>
                <a:gd name="T28" fmla="*/ 159 w 501"/>
                <a:gd name="T29" fmla="*/ 618 h 1249"/>
                <a:gd name="T30" fmla="*/ 189 w 501"/>
                <a:gd name="T31" fmla="*/ 620 h 1249"/>
                <a:gd name="T32" fmla="*/ 211 w 501"/>
                <a:gd name="T33" fmla="*/ 622 h 1249"/>
                <a:gd name="T34" fmla="*/ 225 w 501"/>
                <a:gd name="T35" fmla="*/ 624 h 1249"/>
                <a:gd name="T36" fmla="*/ 228 w 501"/>
                <a:gd name="T37" fmla="*/ 624 h 1249"/>
                <a:gd name="T38" fmla="*/ 234 w 501"/>
                <a:gd name="T39" fmla="*/ 624 h 1249"/>
                <a:gd name="T40" fmla="*/ 243 w 501"/>
                <a:gd name="T41" fmla="*/ 620 h 1249"/>
                <a:gd name="T42" fmla="*/ 249 w 501"/>
                <a:gd name="T43" fmla="*/ 607 h 1249"/>
                <a:gd name="T44" fmla="*/ 249 w 501"/>
                <a:gd name="T45" fmla="*/ 502 h 1249"/>
                <a:gd name="T46" fmla="*/ 241 w 501"/>
                <a:gd name="T47" fmla="*/ 163 h 1249"/>
                <a:gd name="T48" fmla="*/ 239 w 501"/>
                <a:gd name="T49" fmla="*/ 87 h 1249"/>
                <a:gd name="T50" fmla="*/ 239 w 501"/>
                <a:gd name="T51" fmla="*/ 81 h 1249"/>
                <a:gd name="T52" fmla="*/ 236 w 501"/>
                <a:gd name="T53" fmla="*/ 70 h 1249"/>
                <a:gd name="T54" fmla="*/ 226 w 501"/>
                <a:gd name="T55" fmla="*/ 60 h 1249"/>
                <a:gd name="T56" fmla="*/ 212 w 501"/>
                <a:gd name="T57" fmla="*/ 54 h 1249"/>
                <a:gd name="T58" fmla="*/ 192 w 501"/>
                <a:gd name="T59" fmla="*/ 47 h 1249"/>
                <a:gd name="T60" fmla="*/ 165 w 501"/>
                <a:gd name="T61" fmla="*/ 39 h 1249"/>
                <a:gd name="T62" fmla="*/ 133 w 501"/>
                <a:gd name="T63" fmla="*/ 31 h 1249"/>
                <a:gd name="T64" fmla="*/ 101 w 501"/>
                <a:gd name="T65" fmla="*/ 21 h 1249"/>
                <a:gd name="T66" fmla="*/ 72 w 501"/>
                <a:gd name="T67" fmla="*/ 13 h 1249"/>
                <a:gd name="T68" fmla="*/ 50 w 501"/>
                <a:gd name="T69" fmla="*/ 7 h 1249"/>
                <a:gd name="T70" fmla="*/ 36 w 501"/>
                <a:gd name="T71" fmla="*/ 4 h 12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01" h="1249">
                  <a:moveTo>
                    <a:pt x="69" y="7"/>
                  </a:moveTo>
                  <a:lnTo>
                    <a:pt x="67" y="5"/>
                  </a:lnTo>
                  <a:lnTo>
                    <a:pt x="60" y="3"/>
                  </a:lnTo>
                  <a:lnTo>
                    <a:pt x="50" y="1"/>
                  </a:lnTo>
                  <a:lnTo>
                    <a:pt x="40" y="0"/>
                  </a:lnTo>
                  <a:lnTo>
                    <a:pt x="29" y="3"/>
                  </a:lnTo>
                  <a:lnTo>
                    <a:pt x="19" y="11"/>
                  </a:lnTo>
                  <a:lnTo>
                    <a:pt x="12" y="25"/>
                  </a:lnTo>
                  <a:lnTo>
                    <a:pt x="10" y="48"/>
                  </a:lnTo>
                  <a:lnTo>
                    <a:pt x="9" y="250"/>
                  </a:lnTo>
                  <a:lnTo>
                    <a:pt x="6" y="623"/>
                  </a:lnTo>
                  <a:lnTo>
                    <a:pt x="1" y="981"/>
                  </a:lnTo>
                  <a:lnTo>
                    <a:pt x="0" y="1142"/>
                  </a:lnTo>
                  <a:lnTo>
                    <a:pt x="0" y="1144"/>
                  </a:lnTo>
                  <a:lnTo>
                    <a:pt x="0" y="1151"/>
                  </a:lnTo>
                  <a:lnTo>
                    <a:pt x="1" y="1161"/>
                  </a:lnTo>
                  <a:lnTo>
                    <a:pt x="4" y="1173"/>
                  </a:lnTo>
                  <a:lnTo>
                    <a:pt x="11" y="1186"/>
                  </a:lnTo>
                  <a:lnTo>
                    <a:pt x="23" y="1197"/>
                  </a:lnTo>
                  <a:lnTo>
                    <a:pt x="40" y="1205"/>
                  </a:lnTo>
                  <a:lnTo>
                    <a:pt x="64" y="1211"/>
                  </a:lnTo>
                  <a:lnTo>
                    <a:pt x="80" y="1213"/>
                  </a:lnTo>
                  <a:lnTo>
                    <a:pt x="102" y="1215"/>
                  </a:lnTo>
                  <a:lnTo>
                    <a:pt x="126" y="1218"/>
                  </a:lnTo>
                  <a:lnTo>
                    <a:pt x="155" y="1220"/>
                  </a:lnTo>
                  <a:lnTo>
                    <a:pt x="186" y="1224"/>
                  </a:lnTo>
                  <a:lnTo>
                    <a:pt x="219" y="1227"/>
                  </a:lnTo>
                  <a:lnTo>
                    <a:pt x="252" y="1229"/>
                  </a:lnTo>
                  <a:lnTo>
                    <a:pt x="285" y="1233"/>
                  </a:lnTo>
                  <a:lnTo>
                    <a:pt x="318" y="1236"/>
                  </a:lnTo>
                  <a:lnTo>
                    <a:pt x="349" y="1238"/>
                  </a:lnTo>
                  <a:lnTo>
                    <a:pt x="377" y="1241"/>
                  </a:lnTo>
                  <a:lnTo>
                    <a:pt x="402" y="1243"/>
                  </a:lnTo>
                  <a:lnTo>
                    <a:pt x="422" y="1245"/>
                  </a:lnTo>
                  <a:lnTo>
                    <a:pt x="438" y="1247"/>
                  </a:lnTo>
                  <a:lnTo>
                    <a:pt x="449" y="1248"/>
                  </a:lnTo>
                  <a:lnTo>
                    <a:pt x="452" y="1248"/>
                  </a:lnTo>
                  <a:lnTo>
                    <a:pt x="455" y="1248"/>
                  </a:lnTo>
                  <a:lnTo>
                    <a:pt x="460" y="1249"/>
                  </a:lnTo>
                  <a:lnTo>
                    <a:pt x="467" y="1249"/>
                  </a:lnTo>
                  <a:lnTo>
                    <a:pt x="476" y="1245"/>
                  </a:lnTo>
                  <a:lnTo>
                    <a:pt x="486" y="1240"/>
                  </a:lnTo>
                  <a:lnTo>
                    <a:pt x="493" y="1229"/>
                  </a:lnTo>
                  <a:lnTo>
                    <a:pt x="498" y="1214"/>
                  </a:lnTo>
                  <a:lnTo>
                    <a:pt x="501" y="1191"/>
                  </a:lnTo>
                  <a:lnTo>
                    <a:pt x="497" y="1004"/>
                  </a:lnTo>
                  <a:lnTo>
                    <a:pt x="489" y="658"/>
                  </a:lnTo>
                  <a:lnTo>
                    <a:pt x="481" y="326"/>
                  </a:lnTo>
                  <a:lnTo>
                    <a:pt x="478" y="177"/>
                  </a:lnTo>
                  <a:lnTo>
                    <a:pt x="478" y="175"/>
                  </a:lnTo>
                  <a:lnTo>
                    <a:pt x="479" y="170"/>
                  </a:lnTo>
                  <a:lnTo>
                    <a:pt x="478" y="162"/>
                  </a:lnTo>
                  <a:lnTo>
                    <a:pt x="476" y="152"/>
                  </a:lnTo>
                  <a:lnTo>
                    <a:pt x="472" y="141"/>
                  </a:lnTo>
                  <a:lnTo>
                    <a:pt x="464" y="131"/>
                  </a:lnTo>
                  <a:lnTo>
                    <a:pt x="452" y="121"/>
                  </a:lnTo>
                  <a:lnTo>
                    <a:pt x="436" y="113"/>
                  </a:lnTo>
                  <a:lnTo>
                    <a:pt x="423" y="108"/>
                  </a:lnTo>
                  <a:lnTo>
                    <a:pt x="406" y="102"/>
                  </a:lnTo>
                  <a:lnTo>
                    <a:pt x="383" y="95"/>
                  </a:lnTo>
                  <a:lnTo>
                    <a:pt x="358" y="87"/>
                  </a:lnTo>
                  <a:lnTo>
                    <a:pt x="329" y="79"/>
                  </a:lnTo>
                  <a:lnTo>
                    <a:pt x="298" y="70"/>
                  </a:lnTo>
                  <a:lnTo>
                    <a:pt x="266" y="62"/>
                  </a:lnTo>
                  <a:lnTo>
                    <a:pt x="234" y="53"/>
                  </a:lnTo>
                  <a:lnTo>
                    <a:pt x="202" y="43"/>
                  </a:lnTo>
                  <a:lnTo>
                    <a:pt x="171" y="35"/>
                  </a:lnTo>
                  <a:lnTo>
                    <a:pt x="144" y="27"/>
                  </a:lnTo>
                  <a:lnTo>
                    <a:pt x="120" y="20"/>
                  </a:lnTo>
                  <a:lnTo>
                    <a:pt x="99" y="15"/>
                  </a:lnTo>
                  <a:lnTo>
                    <a:pt x="83" y="10"/>
                  </a:lnTo>
                  <a:lnTo>
                    <a:pt x="72" y="8"/>
                  </a:lnTo>
                  <a:lnTo>
                    <a:pt x="69"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3499" name="Freeform 26">
              <a:extLst>
                <a:ext uri="{FF2B5EF4-FFF2-40B4-BE49-F238E27FC236}">
                  <a16:creationId xmlns:a16="http://schemas.microsoft.com/office/drawing/2014/main" id="{9B1409EB-264C-4AEB-983D-39B95EAD45B5}"/>
                </a:ext>
              </a:extLst>
            </p:cNvPr>
            <p:cNvSpPr>
              <a:spLocks/>
            </p:cNvSpPr>
            <p:nvPr/>
          </p:nvSpPr>
          <p:spPr bwMode="auto">
            <a:xfrm>
              <a:off x="745" y="2592"/>
              <a:ext cx="238" cy="540"/>
            </a:xfrm>
            <a:custGeom>
              <a:avLst/>
              <a:gdLst>
                <a:gd name="T0" fmla="*/ 238 w 477"/>
                <a:gd name="T1" fmla="*/ 428 h 1079"/>
                <a:gd name="T2" fmla="*/ 235 w 477"/>
                <a:gd name="T3" fmla="*/ 419 h 1079"/>
                <a:gd name="T4" fmla="*/ 229 w 477"/>
                <a:gd name="T5" fmla="*/ 409 h 1079"/>
                <a:gd name="T6" fmla="*/ 223 w 477"/>
                <a:gd name="T7" fmla="*/ 401 h 1079"/>
                <a:gd name="T8" fmla="*/ 216 w 477"/>
                <a:gd name="T9" fmla="*/ 395 h 1079"/>
                <a:gd name="T10" fmla="*/ 208 w 477"/>
                <a:gd name="T11" fmla="*/ 389 h 1079"/>
                <a:gd name="T12" fmla="*/ 200 w 477"/>
                <a:gd name="T13" fmla="*/ 385 h 1079"/>
                <a:gd name="T14" fmla="*/ 193 w 477"/>
                <a:gd name="T15" fmla="*/ 381 h 1079"/>
                <a:gd name="T16" fmla="*/ 188 w 477"/>
                <a:gd name="T17" fmla="*/ 379 h 1079"/>
                <a:gd name="T18" fmla="*/ 187 w 477"/>
                <a:gd name="T19" fmla="*/ 309 h 1079"/>
                <a:gd name="T20" fmla="*/ 193 w 477"/>
                <a:gd name="T21" fmla="*/ 304 h 1079"/>
                <a:gd name="T22" fmla="*/ 200 w 477"/>
                <a:gd name="T23" fmla="*/ 297 h 1079"/>
                <a:gd name="T24" fmla="*/ 207 w 477"/>
                <a:gd name="T25" fmla="*/ 289 h 1079"/>
                <a:gd name="T26" fmla="*/ 215 w 477"/>
                <a:gd name="T27" fmla="*/ 280 h 1079"/>
                <a:gd name="T28" fmla="*/ 222 w 477"/>
                <a:gd name="T29" fmla="*/ 272 h 1079"/>
                <a:gd name="T30" fmla="*/ 228 w 477"/>
                <a:gd name="T31" fmla="*/ 264 h 1079"/>
                <a:gd name="T32" fmla="*/ 231 w 477"/>
                <a:gd name="T33" fmla="*/ 258 h 1079"/>
                <a:gd name="T34" fmla="*/ 232 w 477"/>
                <a:gd name="T35" fmla="*/ 253 h 1079"/>
                <a:gd name="T36" fmla="*/ 227 w 477"/>
                <a:gd name="T37" fmla="*/ 239 h 1079"/>
                <a:gd name="T38" fmla="*/ 221 w 477"/>
                <a:gd name="T39" fmla="*/ 226 h 1079"/>
                <a:gd name="T40" fmla="*/ 215 w 477"/>
                <a:gd name="T41" fmla="*/ 217 h 1079"/>
                <a:gd name="T42" fmla="*/ 208 w 477"/>
                <a:gd name="T43" fmla="*/ 210 h 1079"/>
                <a:gd name="T44" fmla="*/ 201 w 477"/>
                <a:gd name="T45" fmla="*/ 205 h 1079"/>
                <a:gd name="T46" fmla="*/ 194 w 477"/>
                <a:gd name="T47" fmla="*/ 201 h 1079"/>
                <a:gd name="T48" fmla="*/ 189 w 477"/>
                <a:gd name="T49" fmla="*/ 199 h 1079"/>
                <a:gd name="T50" fmla="*/ 185 w 477"/>
                <a:gd name="T51" fmla="*/ 198 h 1079"/>
                <a:gd name="T52" fmla="*/ 183 w 477"/>
                <a:gd name="T53" fmla="*/ 145 h 1079"/>
                <a:gd name="T54" fmla="*/ 196 w 477"/>
                <a:gd name="T55" fmla="*/ 134 h 1079"/>
                <a:gd name="T56" fmla="*/ 206 w 477"/>
                <a:gd name="T57" fmla="*/ 125 h 1079"/>
                <a:gd name="T58" fmla="*/ 213 w 477"/>
                <a:gd name="T59" fmla="*/ 116 h 1079"/>
                <a:gd name="T60" fmla="*/ 219 w 477"/>
                <a:gd name="T61" fmla="*/ 108 h 1079"/>
                <a:gd name="T62" fmla="*/ 224 w 477"/>
                <a:gd name="T63" fmla="*/ 102 h 1079"/>
                <a:gd name="T64" fmla="*/ 226 w 477"/>
                <a:gd name="T65" fmla="*/ 97 h 1079"/>
                <a:gd name="T66" fmla="*/ 228 w 477"/>
                <a:gd name="T67" fmla="*/ 94 h 1079"/>
                <a:gd name="T68" fmla="*/ 229 w 477"/>
                <a:gd name="T69" fmla="*/ 92 h 1079"/>
                <a:gd name="T70" fmla="*/ 230 w 477"/>
                <a:gd name="T71" fmla="*/ 90 h 1079"/>
                <a:gd name="T72" fmla="*/ 231 w 477"/>
                <a:gd name="T73" fmla="*/ 88 h 1079"/>
                <a:gd name="T74" fmla="*/ 231 w 477"/>
                <a:gd name="T75" fmla="*/ 85 h 1079"/>
                <a:gd name="T76" fmla="*/ 230 w 477"/>
                <a:gd name="T77" fmla="*/ 80 h 1079"/>
                <a:gd name="T78" fmla="*/ 228 w 477"/>
                <a:gd name="T79" fmla="*/ 75 h 1079"/>
                <a:gd name="T80" fmla="*/ 225 w 477"/>
                <a:gd name="T81" fmla="*/ 69 h 1079"/>
                <a:gd name="T82" fmla="*/ 219 w 477"/>
                <a:gd name="T83" fmla="*/ 60 h 1079"/>
                <a:gd name="T84" fmla="*/ 212 w 477"/>
                <a:gd name="T85" fmla="*/ 50 h 1079"/>
                <a:gd name="T86" fmla="*/ 204 w 477"/>
                <a:gd name="T87" fmla="*/ 43 h 1079"/>
                <a:gd name="T88" fmla="*/ 196 w 477"/>
                <a:gd name="T89" fmla="*/ 38 h 1079"/>
                <a:gd name="T90" fmla="*/ 187 w 477"/>
                <a:gd name="T91" fmla="*/ 35 h 1079"/>
                <a:gd name="T92" fmla="*/ 179 w 477"/>
                <a:gd name="T93" fmla="*/ 35 h 1079"/>
                <a:gd name="T94" fmla="*/ 171 w 477"/>
                <a:gd name="T95" fmla="*/ 35 h 1079"/>
                <a:gd name="T96" fmla="*/ 164 w 477"/>
                <a:gd name="T97" fmla="*/ 37 h 1079"/>
                <a:gd name="T98" fmla="*/ 158 w 477"/>
                <a:gd name="T99" fmla="*/ 39 h 1079"/>
                <a:gd name="T100" fmla="*/ 153 w 477"/>
                <a:gd name="T101" fmla="*/ 40 h 1079"/>
                <a:gd name="T102" fmla="*/ 5 w 477"/>
                <a:gd name="T103" fmla="*/ 0 h 1079"/>
                <a:gd name="T104" fmla="*/ 0 w 477"/>
                <a:gd name="T105" fmla="*/ 521 h 1079"/>
                <a:gd name="T106" fmla="*/ 191 w 477"/>
                <a:gd name="T107" fmla="*/ 540 h 1079"/>
                <a:gd name="T108" fmla="*/ 190 w 477"/>
                <a:gd name="T109" fmla="*/ 479 h 1079"/>
                <a:gd name="T110" fmla="*/ 194 w 477"/>
                <a:gd name="T111" fmla="*/ 475 h 1079"/>
                <a:gd name="T112" fmla="*/ 201 w 477"/>
                <a:gd name="T113" fmla="*/ 469 h 1079"/>
                <a:gd name="T114" fmla="*/ 210 w 477"/>
                <a:gd name="T115" fmla="*/ 462 h 1079"/>
                <a:gd name="T116" fmla="*/ 219 w 477"/>
                <a:gd name="T117" fmla="*/ 455 h 1079"/>
                <a:gd name="T118" fmla="*/ 226 w 477"/>
                <a:gd name="T119" fmla="*/ 447 h 1079"/>
                <a:gd name="T120" fmla="*/ 233 w 477"/>
                <a:gd name="T121" fmla="*/ 440 h 1079"/>
                <a:gd name="T122" fmla="*/ 237 w 477"/>
                <a:gd name="T123" fmla="*/ 434 h 1079"/>
                <a:gd name="T124" fmla="*/ 238 w 477"/>
                <a:gd name="T125" fmla="*/ 428 h 107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77" h="1079">
                  <a:moveTo>
                    <a:pt x="477" y="856"/>
                  </a:moveTo>
                  <a:lnTo>
                    <a:pt x="470" y="837"/>
                  </a:lnTo>
                  <a:lnTo>
                    <a:pt x="459" y="818"/>
                  </a:lnTo>
                  <a:lnTo>
                    <a:pt x="447" y="802"/>
                  </a:lnTo>
                  <a:lnTo>
                    <a:pt x="432" y="790"/>
                  </a:lnTo>
                  <a:lnTo>
                    <a:pt x="416" y="778"/>
                  </a:lnTo>
                  <a:lnTo>
                    <a:pt x="401" y="769"/>
                  </a:lnTo>
                  <a:lnTo>
                    <a:pt x="387" y="762"/>
                  </a:lnTo>
                  <a:lnTo>
                    <a:pt x="377" y="757"/>
                  </a:lnTo>
                  <a:lnTo>
                    <a:pt x="374" y="618"/>
                  </a:lnTo>
                  <a:lnTo>
                    <a:pt x="386" y="607"/>
                  </a:lnTo>
                  <a:lnTo>
                    <a:pt x="400" y="593"/>
                  </a:lnTo>
                  <a:lnTo>
                    <a:pt x="415" y="577"/>
                  </a:lnTo>
                  <a:lnTo>
                    <a:pt x="431" y="559"/>
                  </a:lnTo>
                  <a:lnTo>
                    <a:pt x="445" y="543"/>
                  </a:lnTo>
                  <a:lnTo>
                    <a:pt x="456" y="527"/>
                  </a:lnTo>
                  <a:lnTo>
                    <a:pt x="463" y="515"/>
                  </a:lnTo>
                  <a:lnTo>
                    <a:pt x="464" y="505"/>
                  </a:lnTo>
                  <a:lnTo>
                    <a:pt x="455" y="477"/>
                  </a:lnTo>
                  <a:lnTo>
                    <a:pt x="443" y="452"/>
                  </a:lnTo>
                  <a:lnTo>
                    <a:pt x="431" y="434"/>
                  </a:lnTo>
                  <a:lnTo>
                    <a:pt x="417" y="419"/>
                  </a:lnTo>
                  <a:lnTo>
                    <a:pt x="402" y="409"/>
                  </a:lnTo>
                  <a:lnTo>
                    <a:pt x="389" y="402"/>
                  </a:lnTo>
                  <a:lnTo>
                    <a:pt x="378" y="397"/>
                  </a:lnTo>
                  <a:lnTo>
                    <a:pt x="370" y="395"/>
                  </a:lnTo>
                  <a:lnTo>
                    <a:pt x="367" y="289"/>
                  </a:lnTo>
                  <a:lnTo>
                    <a:pt x="393" y="267"/>
                  </a:lnTo>
                  <a:lnTo>
                    <a:pt x="412" y="249"/>
                  </a:lnTo>
                  <a:lnTo>
                    <a:pt x="427" y="231"/>
                  </a:lnTo>
                  <a:lnTo>
                    <a:pt x="439" y="216"/>
                  </a:lnTo>
                  <a:lnTo>
                    <a:pt x="448" y="204"/>
                  </a:lnTo>
                  <a:lnTo>
                    <a:pt x="453" y="194"/>
                  </a:lnTo>
                  <a:lnTo>
                    <a:pt x="456" y="188"/>
                  </a:lnTo>
                  <a:lnTo>
                    <a:pt x="458" y="183"/>
                  </a:lnTo>
                  <a:lnTo>
                    <a:pt x="461" y="179"/>
                  </a:lnTo>
                  <a:lnTo>
                    <a:pt x="462" y="175"/>
                  </a:lnTo>
                  <a:lnTo>
                    <a:pt x="462" y="169"/>
                  </a:lnTo>
                  <a:lnTo>
                    <a:pt x="461" y="160"/>
                  </a:lnTo>
                  <a:lnTo>
                    <a:pt x="457" y="150"/>
                  </a:lnTo>
                  <a:lnTo>
                    <a:pt x="450" y="137"/>
                  </a:lnTo>
                  <a:lnTo>
                    <a:pt x="439" y="120"/>
                  </a:lnTo>
                  <a:lnTo>
                    <a:pt x="424" y="100"/>
                  </a:lnTo>
                  <a:lnTo>
                    <a:pt x="409" y="85"/>
                  </a:lnTo>
                  <a:lnTo>
                    <a:pt x="393" y="76"/>
                  </a:lnTo>
                  <a:lnTo>
                    <a:pt x="375" y="70"/>
                  </a:lnTo>
                  <a:lnTo>
                    <a:pt x="358" y="69"/>
                  </a:lnTo>
                  <a:lnTo>
                    <a:pt x="342" y="70"/>
                  </a:lnTo>
                  <a:lnTo>
                    <a:pt x="328" y="74"/>
                  </a:lnTo>
                  <a:lnTo>
                    <a:pt x="316" y="77"/>
                  </a:lnTo>
                  <a:lnTo>
                    <a:pt x="306" y="80"/>
                  </a:lnTo>
                  <a:lnTo>
                    <a:pt x="10" y="0"/>
                  </a:lnTo>
                  <a:lnTo>
                    <a:pt x="0" y="1041"/>
                  </a:lnTo>
                  <a:lnTo>
                    <a:pt x="382" y="1079"/>
                  </a:lnTo>
                  <a:lnTo>
                    <a:pt x="380" y="957"/>
                  </a:lnTo>
                  <a:lnTo>
                    <a:pt x="389" y="949"/>
                  </a:lnTo>
                  <a:lnTo>
                    <a:pt x="403" y="938"/>
                  </a:lnTo>
                  <a:lnTo>
                    <a:pt x="420" y="924"/>
                  </a:lnTo>
                  <a:lnTo>
                    <a:pt x="438" y="909"/>
                  </a:lnTo>
                  <a:lnTo>
                    <a:pt x="453" y="893"/>
                  </a:lnTo>
                  <a:lnTo>
                    <a:pt x="466" y="879"/>
                  </a:lnTo>
                  <a:lnTo>
                    <a:pt x="474" y="867"/>
                  </a:lnTo>
                  <a:lnTo>
                    <a:pt x="477" y="856"/>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3500" name="Freeform 27">
              <a:extLst>
                <a:ext uri="{FF2B5EF4-FFF2-40B4-BE49-F238E27FC236}">
                  <a16:creationId xmlns:a16="http://schemas.microsoft.com/office/drawing/2014/main" id="{1235ED1E-07B0-4BCF-8D10-64AF66427913}"/>
                </a:ext>
              </a:extLst>
            </p:cNvPr>
            <p:cNvSpPr>
              <a:spLocks/>
            </p:cNvSpPr>
            <p:nvPr/>
          </p:nvSpPr>
          <p:spPr bwMode="auto">
            <a:xfrm>
              <a:off x="849" y="2792"/>
              <a:ext cx="124" cy="123"/>
            </a:xfrm>
            <a:custGeom>
              <a:avLst/>
              <a:gdLst>
                <a:gd name="T0" fmla="*/ 16 w 248"/>
                <a:gd name="T1" fmla="*/ 34 h 248"/>
                <a:gd name="T2" fmla="*/ 18 w 248"/>
                <a:gd name="T3" fmla="*/ 32 h 248"/>
                <a:gd name="T4" fmla="*/ 22 w 248"/>
                <a:gd name="T5" fmla="*/ 28 h 248"/>
                <a:gd name="T6" fmla="*/ 29 w 248"/>
                <a:gd name="T7" fmla="*/ 22 h 248"/>
                <a:gd name="T8" fmla="*/ 37 w 248"/>
                <a:gd name="T9" fmla="*/ 16 h 248"/>
                <a:gd name="T10" fmla="*/ 47 w 248"/>
                <a:gd name="T11" fmla="*/ 10 h 248"/>
                <a:gd name="T12" fmla="*/ 56 w 248"/>
                <a:gd name="T13" fmla="*/ 4 h 248"/>
                <a:gd name="T14" fmla="*/ 66 w 248"/>
                <a:gd name="T15" fmla="*/ 0 h 248"/>
                <a:gd name="T16" fmla="*/ 75 w 248"/>
                <a:gd name="T17" fmla="*/ 0 h 248"/>
                <a:gd name="T18" fmla="*/ 83 w 248"/>
                <a:gd name="T19" fmla="*/ 2 h 248"/>
                <a:gd name="T20" fmla="*/ 94 w 248"/>
                <a:gd name="T21" fmla="*/ 7 h 248"/>
                <a:gd name="T22" fmla="*/ 104 w 248"/>
                <a:gd name="T23" fmla="*/ 14 h 248"/>
                <a:gd name="T24" fmla="*/ 113 w 248"/>
                <a:gd name="T25" fmla="*/ 23 h 248"/>
                <a:gd name="T26" fmla="*/ 120 w 248"/>
                <a:gd name="T27" fmla="*/ 34 h 248"/>
                <a:gd name="T28" fmla="*/ 124 w 248"/>
                <a:gd name="T29" fmla="*/ 45 h 248"/>
                <a:gd name="T30" fmla="*/ 124 w 248"/>
                <a:gd name="T31" fmla="*/ 58 h 248"/>
                <a:gd name="T32" fmla="*/ 119 w 248"/>
                <a:gd name="T33" fmla="*/ 70 h 248"/>
                <a:gd name="T34" fmla="*/ 112 w 248"/>
                <a:gd name="T35" fmla="*/ 79 h 248"/>
                <a:gd name="T36" fmla="*/ 104 w 248"/>
                <a:gd name="T37" fmla="*/ 88 h 248"/>
                <a:gd name="T38" fmla="*/ 95 w 248"/>
                <a:gd name="T39" fmla="*/ 97 h 248"/>
                <a:gd name="T40" fmla="*/ 86 w 248"/>
                <a:gd name="T41" fmla="*/ 104 h 248"/>
                <a:gd name="T42" fmla="*/ 76 w 248"/>
                <a:gd name="T43" fmla="*/ 110 h 248"/>
                <a:gd name="T44" fmla="*/ 65 w 248"/>
                <a:gd name="T45" fmla="*/ 116 h 248"/>
                <a:gd name="T46" fmla="*/ 55 w 248"/>
                <a:gd name="T47" fmla="*/ 120 h 248"/>
                <a:gd name="T48" fmla="*/ 44 w 248"/>
                <a:gd name="T49" fmla="*/ 123 h 248"/>
                <a:gd name="T50" fmla="*/ 33 w 248"/>
                <a:gd name="T51" fmla="*/ 123 h 248"/>
                <a:gd name="T52" fmla="*/ 22 w 248"/>
                <a:gd name="T53" fmla="*/ 117 h 248"/>
                <a:gd name="T54" fmla="*/ 13 w 248"/>
                <a:gd name="T55" fmla="*/ 108 h 248"/>
                <a:gd name="T56" fmla="*/ 5 w 248"/>
                <a:gd name="T57" fmla="*/ 95 h 248"/>
                <a:gd name="T58" fmla="*/ 0 w 248"/>
                <a:gd name="T59" fmla="*/ 81 h 248"/>
                <a:gd name="T60" fmla="*/ 0 w 248"/>
                <a:gd name="T61" fmla="*/ 65 h 248"/>
                <a:gd name="T62" fmla="*/ 5 w 248"/>
                <a:gd name="T63" fmla="*/ 49 h 248"/>
                <a:gd name="T64" fmla="*/ 16 w 248"/>
                <a:gd name="T65" fmla="*/ 34 h 2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8" h="248">
                  <a:moveTo>
                    <a:pt x="32" y="68"/>
                  </a:moveTo>
                  <a:lnTo>
                    <a:pt x="35" y="65"/>
                  </a:lnTo>
                  <a:lnTo>
                    <a:pt x="44" y="57"/>
                  </a:lnTo>
                  <a:lnTo>
                    <a:pt x="58" y="45"/>
                  </a:lnTo>
                  <a:lnTo>
                    <a:pt x="74" y="32"/>
                  </a:lnTo>
                  <a:lnTo>
                    <a:pt x="93" y="20"/>
                  </a:lnTo>
                  <a:lnTo>
                    <a:pt x="112" y="9"/>
                  </a:lnTo>
                  <a:lnTo>
                    <a:pt x="132" y="1"/>
                  </a:lnTo>
                  <a:lnTo>
                    <a:pt x="149" y="0"/>
                  </a:lnTo>
                  <a:lnTo>
                    <a:pt x="166" y="5"/>
                  </a:lnTo>
                  <a:lnTo>
                    <a:pt x="187" y="14"/>
                  </a:lnTo>
                  <a:lnTo>
                    <a:pt x="207" y="29"/>
                  </a:lnTo>
                  <a:lnTo>
                    <a:pt x="225" y="46"/>
                  </a:lnTo>
                  <a:lnTo>
                    <a:pt x="240" y="68"/>
                  </a:lnTo>
                  <a:lnTo>
                    <a:pt x="248" y="91"/>
                  </a:lnTo>
                  <a:lnTo>
                    <a:pt x="247" y="117"/>
                  </a:lnTo>
                  <a:lnTo>
                    <a:pt x="237" y="142"/>
                  </a:lnTo>
                  <a:lnTo>
                    <a:pt x="223" y="160"/>
                  </a:lnTo>
                  <a:lnTo>
                    <a:pt x="208" y="178"/>
                  </a:lnTo>
                  <a:lnTo>
                    <a:pt x="190" y="195"/>
                  </a:lnTo>
                  <a:lnTo>
                    <a:pt x="171" y="210"/>
                  </a:lnTo>
                  <a:lnTo>
                    <a:pt x="151" y="222"/>
                  </a:lnTo>
                  <a:lnTo>
                    <a:pt x="129" y="234"/>
                  </a:lnTo>
                  <a:lnTo>
                    <a:pt x="109" y="242"/>
                  </a:lnTo>
                  <a:lnTo>
                    <a:pt x="87" y="248"/>
                  </a:lnTo>
                  <a:lnTo>
                    <a:pt x="65" y="247"/>
                  </a:lnTo>
                  <a:lnTo>
                    <a:pt x="43" y="235"/>
                  </a:lnTo>
                  <a:lnTo>
                    <a:pt x="25" y="217"/>
                  </a:lnTo>
                  <a:lnTo>
                    <a:pt x="10" y="191"/>
                  </a:lnTo>
                  <a:lnTo>
                    <a:pt x="0" y="163"/>
                  </a:lnTo>
                  <a:lnTo>
                    <a:pt x="0" y="131"/>
                  </a:lnTo>
                  <a:lnTo>
                    <a:pt x="10" y="99"/>
                  </a:lnTo>
                  <a:lnTo>
                    <a:pt x="32" y="68"/>
                  </a:ln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3501" name="Freeform 28">
              <a:extLst>
                <a:ext uri="{FF2B5EF4-FFF2-40B4-BE49-F238E27FC236}">
                  <a16:creationId xmlns:a16="http://schemas.microsoft.com/office/drawing/2014/main" id="{4598CED6-FA76-46DD-9876-C248F711142D}"/>
                </a:ext>
              </a:extLst>
            </p:cNvPr>
            <p:cNvSpPr>
              <a:spLocks/>
            </p:cNvSpPr>
            <p:nvPr/>
          </p:nvSpPr>
          <p:spPr bwMode="auto">
            <a:xfrm>
              <a:off x="829" y="2823"/>
              <a:ext cx="79" cy="100"/>
            </a:xfrm>
            <a:custGeom>
              <a:avLst/>
              <a:gdLst>
                <a:gd name="T0" fmla="*/ 45 w 159"/>
                <a:gd name="T1" fmla="*/ 0 h 202"/>
                <a:gd name="T2" fmla="*/ 44 w 159"/>
                <a:gd name="T3" fmla="*/ 1 h 202"/>
                <a:gd name="T4" fmla="*/ 39 w 159"/>
                <a:gd name="T5" fmla="*/ 4 h 202"/>
                <a:gd name="T6" fmla="*/ 34 w 159"/>
                <a:gd name="T7" fmla="*/ 9 h 202"/>
                <a:gd name="T8" fmla="*/ 27 w 159"/>
                <a:gd name="T9" fmla="*/ 17 h 202"/>
                <a:gd name="T10" fmla="*/ 20 w 159"/>
                <a:gd name="T11" fmla="*/ 28 h 202"/>
                <a:gd name="T12" fmla="*/ 12 w 159"/>
                <a:gd name="T13" fmla="*/ 41 h 202"/>
                <a:gd name="T14" fmla="*/ 6 w 159"/>
                <a:gd name="T15" fmla="*/ 58 h 202"/>
                <a:gd name="T16" fmla="*/ 0 w 159"/>
                <a:gd name="T17" fmla="*/ 78 h 202"/>
                <a:gd name="T18" fmla="*/ 1 w 159"/>
                <a:gd name="T19" fmla="*/ 79 h 202"/>
                <a:gd name="T20" fmla="*/ 5 w 159"/>
                <a:gd name="T21" fmla="*/ 85 h 202"/>
                <a:gd name="T22" fmla="*/ 11 w 159"/>
                <a:gd name="T23" fmla="*/ 90 h 202"/>
                <a:gd name="T24" fmla="*/ 19 w 159"/>
                <a:gd name="T25" fmla="*/ 96 h 202"/>
                <a:gd name="T26" fmla="*/ 29 w 159"/>
                <a:gd name="T27" fmla="*/ 100 h 202"/>
                <a:gd name="T28" fmla="*/ 41 w 159"/>
                <a:gd name="T29" fmla="*/ 100 h 202"/>
                <a:gd name="T30" fmla="*/ 53 w 159"/>
                <a:gd name="T31" fmla="*/ 95 h 202"/>
                <a:gd name="T32" fmla="*/ 67 w 159"/>
                <a:gd name="T33" fmla="*/ 83 h 202"/>
                <a:gd name="T34" fmla="*/ 76 w 159"/>
                <a:gd name="T35" fmla="*/ 69 h 202"/>
                <a:gd name="T36" fmla="*/ 79 w 159"/>
                <a:gd name="T37" fmla="*/ 54 h 202"/>
                <a:gd name="T38" fmla="*/ 78 w 159"/>
                <a:gd name="T39" fmla="*/ 41 h 202"/>
                <a:gd name="T40" fmla="*/ 73 w 159"/>
                <a:gd name="T41" fmla="*/ 28 h 202"/>
                <a:gd name="T42" fmla="*/ 67 w 159"/>
                <a:gd name="T43" fmla="*/ 17 h 202"/>
                <a:gd name="T44" fmla="*/ 58 w 159"/>
                <a:gd name="T45" fmla="*/ 8 h 202"/>
                <a:gd name="T46" fmla="*/ 51 w 159"/>
                <a:gd name="T47" fmla="*/ 2 h 202"/>
                <a:gd name="T48" fmla="*/ 45 w 159"/>
                <a:gd name="T49" fmla="*/ 0 h 2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9" h="202">
                  <a:moveTo>
                    <a:pt x="90" y="0"/>
                  </a:moveTo>
                  <a:lnTo>
                    <a:pt x="88" y="3"/>
                  </a:lnTo>
                  <a:lnTo>
                    <a:pt x="79" y="8"/>
                  </a:lnTo>
                  <a:lnTo>
                    <a:pt x="69" y="19"/>
                  </a:lnTo>
                  <a:lnTo>
                    <a:pt x="55" y="35"/>
                  </a:lnTo>
                  <a:lnTo>
                    <a:pt x="40" y="57"/>
                  </a:lnTo>
                  <a:lnTo>
                    <a:pt x="25" y="83"/>
                  </a:lnTo>
                  <a:lnTo>
                    <a:pt x="12" y="117"/>
                  </a:lnTo>
                  <a:lnTo>
                    <a:pt x="0" y="157"/>
                  </a:lnTo>
                  <a:lnTo>
                    <a:pt x="2" y="160"/>
                  </a:lnTo>
                  <a:lnTo>
                    <a:pt x="10" y="171"/>
                  </a:lnTo>
                  <a:lnTo>
                    <a:pt x="23" y="182"/>
                  </a:lnTo>
                  <a:lnTo>
                    <a:pt x="39" y="194"/>
                  </a:lnTo>
                  <a:lnTo>
                    <a:pt x="59" y="201"/>
                  </a:lnTo>
                  <a:lnTo>
                    <a:pt x="82" y="202"/>
                  </a:lnTo>
                  <a:lnTo>
                    <a:pt x="107" y="192"/>
                  </a:lnTo>
                  <a:lnTo>
                    <a:pt x="134" y="168"/>
                  </a:lnTo>
                  <a:lnTo>
                    <a:pt x="152" y="140"/>
                  </a:lnTo>
                  <a:lnTo>
                    <a:pt x="159" y="110"/>
                  </a:lnTo>
                  <a:lnTo>
                    <a:pt x="157" y="82"/>
                  </a:lnTo>
                  <a:lnTo>
                    <a:pt x="147" y="56"/>
                  </a:lnTo>
                  <a:lnTo>
                    <a:pt x="134" y="34"/>
                  </a:lnTo>
                  <a:lnTo>
                    <a:pt x="117" y="17"/>
                  </a:lnTo>
                  <a:lnTo>
                    <a:pt x="103" y="5"/>
                  </a:lnTo>
                  <a:lnTo>
                    <a:pt x="90" y="0"/>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3502" name="Freeform 29">
              <a:extLst>
                <a:ext uri="{FF2B5EF4-FFF2-40B4-BE49-F238E27FC236}">
                  <a16:creationId xmlns:a16="http://schemas.microsoft.com/office/drawing/2014/main" id="{00E0C785-F838-4905-9694-572FFA5DB303}"/>
                </a:ext>
              </a:extLst>
            </p:cNvPr>
            <p:cNvSpPr>
              <a:spLocks/>
            </p:cNvSpPr>
            <p:nvPr/>
          </p:nvSpPr>
          <p:spPr bwMode="auto">
            <a:xfrm>
              <a:off x="793" y="2831"/>
              <a:ext cx="174" cy="125"/>
            </a:xfrm>
            <a:custGeom>
              <a:avLst/>
              <a:gdLst>
                <a:gd name="T0" fmla="*/ 168 w 349"/>
                <a:gd name="T1" fmla="*/ 32 h 248"/>
                <a:gd name="T2" fmla="*/ 153 w 349"/>
                <a:gd name="T3" fmla="*/ 48 h 248"/>
                <a:gd name="T4" fmla="*/ 137 w 349"/>
                <a:gd name="T5" fmla="*/ 62 h 248"/>
                <a:gd name="T6" fmla="*/ 127 w 349"/>
                <a:gd name="T7" fmla="*/ 68 h 248"/>
                <a:gd name="T8" fmla="*/ 115 w 349"/>
                <a:gd name="T9" fmla="*/ 75 h 248"/>
                <a:gd name="T10" fmla="*/ 112 w 349"/>
                <a:gd name="T11" fmla="*/ 72 h 248"/>
                <a:gd name="T12" fmla="*/ 121 w 349"/>
                <a:gd name="T13" fmla="*/ 44 h 248"/>
                <a:gd name="T14" fmla="*/ 115 w 349"/>
                <a:gd name="T15" fmla="*/ 23 h 248"/>
                <a:gd name="T16" fmla="*/ 104 w 349"/>
                <a:gd name="T17" fmla="*/ 8 h 248"/>
                <a:gd name="T18" fmla="*/ 96 w 349"/>
                <a:gd name="T19" fmla="*/ 0 h 248"/>
                <a:gd name="T20" fmla="*/ 106 w 349"/>
                <a:gd name="T21" fmla="*/ 21 h 248"/>
                <a:gd name="T22" fmla="*/ 112 w 349"/>
                <a:gd name="T23" fmla="*/ 52 h 248"/>
                <a:gd name="T24" fmla="*/ 97 w 349"/>
                <a:gd name="T25" fmla="*/ 78 h 248"/>
                <a:gd name="T26" fmla="*/ 81 w 349"/>
                <a:gd name="T27" fmla="*/ 89 h 248"/>
                <a:gd name="T28" fmla="*/ 64 w 349"/>
                <a:gd name="T29" fmla="*/ 88 h 248"/>
                <a:gd name="T30" fmla="*/ 49 w 349"/>
                <a:gd name="T31" fmla="*/ 81 h 248"/>
                <a:gd name="T32" fmla="*/ 41 w 349"/>
                <a:gd name="T33" fmla="*/ 73 h 248"/>
                <a:gd name="T34" fmla="*/ 41 w 349"/>
                <a:gd name="T35" fmla="*/ 63 h 248"/>
                <a:gd name="T36" fmla="*/ 34 w 349"/>
                <a:gd name="T37" fmla="*/ 60 h 248"/>
                <a:gd name="T38" fmla="*/ 32 w 349"/>
                <a:gd name="T39" fmla="*/ 69 h 248"/>
                <a:gd name="T40" fmla="*/ 39 w 349"/>
                <a:gd name="T41" fmla="*/ 80 h 248"/>
                <a:gd name="T42" fmla="*/ 47 w 349"/>
                <a:gd name="T43" fmla="*/ 88 h 248"/>
                <a:gd name="T44" fmla="*/ 59 w 349"/>
                <a:gd name="T45" fmla="*/ 94 h 248"/>
                <a:gd name="T46" fmla="*/ 50 w 349"/>
                <a:gd name="T47" fmla="*/ 94 h 248"/>
                <a:gd name="T48" fmla="*/ 39 w 349"/>
                <a:gd name="T49" fmla="*/ 89 h 248"/>
                <a:gd name="T50" fmla="*/ 21 w 349"/>
                <a:gd name="T51" fmla="*/ 75 h 248"/>
                <a:gd name="T52" fmla="*/ 8 w 349"/>
                <a:gd name="T53" fmla="*/ 57 h 248"/>
                <a:gd name="T54" fmla="*/ 5 w 349"/>
                <a:gd name="T55" fmla="*/ 47 h 248"/>
                <a:gd name="T56" fmla="*/ 0 w 349"/>
                <a:gd name="T57" fmla="*/ 52 h 248"/>
                <a:gd name="T58" fmla="*/ 6 w 349"/>
                <a:gd name="T59" fmla="*/ 75 h 248"/>
                <a:gd name="T60" fmla="*/ 20 w 349"/>
                <a:gd name="T61" fmla="*/ 88 h 248"/>
                <a:gd name="T62" fmla="*/ 32 w 349"/>
                <a:gd name="T63" fmla="*/ 97 h 248"/>
                <a:gd name="T64" fmla="*/ 44 w 349"/>
                <a:gd name="T65" fmla="*/ 102 h 248"/>
                <a:gd name="T66" fmla="*/ 63 w 349"/>
                <a:gd name="T67" fmla="*/ 105 h 248"/>
                <a:gd name="T68" fmla="*/ 88 w 349"/>
                <a:gd name="T69" fmla="*/ 100 h 248"/>
                <a:gd name="T70" fmla="*/ 107 w 349"/>
                <a:gd name="T71" fmla="*/ 93 h 248"/>
                <a:gd name="T72" fmla="*/ 124 w 349"/>
                <a:gd name="T73" fmla="*/ 84 h 248"/>
                <a:gd name="T74" fmla="*/ 134 w 349"/>
                <a:gd name="T75" fmla="*/ 88 h 248"/>
                <a:gd name="T76" fmla="*/ 135 w 349"/>
                <a:gd name="T77" fmla="*/ 120 h 248"/>
                <a:gd name="T78" fmla="*/ 140 w 349"/>
                <a:gd name="T79" fmla="*/ 120 h 248"/>
                <a:gd name="T80" fmla="*/ 143 w 349"/>
                <a:gd name="T81" fmla="*/ 85 h 248"/>
                <a:gd name="T82" fmla="*/ 146 w 349"/>
                <a:gd name="T83" fmla="*/ 67 h 248"/>
                <a:gd name="T84" fmla="*/ 151 w 349"/>
                <a:gd name="T85" fmla="*/ 61 h 248"/>
                <a:gd name="T86" fmla="*/ 168 w 349"/>
                <a:gd name="T87" fmla="*/ 41 h 248"/>
                <a:gd name="T88" fmla="*/ 174 w 349"/>
                <a:gd name="T89" fmla="*/ 29 h 24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9" h="248">
                  <a:moveTo>
                    <a:pt x="344" y="56"/>
                  </a:moveTo>
                  <a:lnTo>
                    <a:pt x="342" y="58"/>
                  </a:lnTo>
                  <a:lnTo>
                    <a:pt x="337" y="64"/>
                  </a:lnTo>
                  <a:lnTo>
                    <a:pt x="329" y="73"/>
                  </a:lnTo>
                  <a:lnTo>
                    <a:pt x="319" y="84"/>
                  </a:lnTo>
                  <a:lnTo>
                    <a:pt x="307" y="95"/>
                  </a:lnTo>
                  <a:lnTo>
                    <a:pt x="296" y="107"/>
                  </a:lnTo>
                  <a:lnTo>
                    <a:pt x="284" y="116"/>
                  </a:lnTo>
                  <a:lnTo>
                    <a:pt x="274" y="123"/>
                  </a:lnTo>
                  <a:lnTo>
                    <a:pt x="268" y="126"/>
                  </a:lnTo>
                  <a:lnTo>
                    <a:pt x="262" y="130"/>
                  </a:lnTo>
                  <a:lnTo>
                    <a:pt x="255" y="134"/>
                  </a:lnTo>
                  <a:lnTo>
                    <a:pt x="247" y="139"/>
                  </a:lnTo>
                  <a:lnTo>
                    <a:pt x="239" y="144"/>
                  </a:lnTo>
                  <a:lnTo>
                    <a:pt x="230" y="148"/>
                  </a:lnTo>
                  <a:lnTo>
                    <a:pt x="222" y="153"/>
                  </a:lnTo>
                  <a:lnTo>
                    <a:pt x="213" y="157"/>
                  </a:lnTo>
                  <a:lnTo>
                    <a:pt x="225" y="142"/>
                  </a:lnTo>
                  <a:lnTo>
                    <a:pt x="236" y="125"/>
                  </a:lnTo>
                  <a:lnTo>
                    <a:pt x="241" y="107"/>
                  </a:lnTo>
                  <a:lnTo>
                    <a:pt x="243" y="88"/>
                  </a:lnTo>
                  <a:lnTo>
                    <a:pt x="240" y="73"/>
                  </a:lnTo>
                  <a:lnTo>
                    <a:pt x="236" y="58"/>
                  </a:lnTo>
                  <a:lnTo>
                    <a:pt x="230" y="46"/>
                  </a:lnTo>
                  <a:lnTo>
                    <a:pt x="223" y="34"/>
                  </a:lnTo>
                  <a:lnTo>
                    <a:pt x="215" y="24"/>
                  </a:lnTo>
                  <a:lnTo>
                    <a:pt x="208" y="15"/>
                  </a:lnTo>
                  <a:lnTo>
                    <a:pt x="201" y="8"/>
                  </a:lnTo>
                  <a:lnTo>
                    <a:pt x="197" y="2"/>
                  </a:lnTo>
                  <a:lnTo>
                    <a:pt x="193" y="0"/>
                  </a:lnTo>
                  <a:lnTo>
                    <a:pt x="198" y="8"/>
                  </a:lnTo>
                  <a:lnTo>
                    <a:pt x="205" y="24"/>
                  </a:lnTo>
                  <a:lnTo>
                    <a:pt x="212" y="42"/>
                  </a:lnTo>
                  <a:lnTo>
                    <a:pt x="218" y="61"/>
                  </a:lnTo>
                  <a:lnTo>
                    <a:pt x="224" y="81"/>
                  </a:lnTo>
                  <a:lnTo>
                    <a:pt x="224" y="104"/>
                  </a:lnTo>
                  <a:lnTo>
                    <a:pt x="214" y="131"/>
                  </a:lnTo>
                  <a:lnTo>
                    <a:pt x="205" y="144"/>
                  </a:lnTo>
                  <a:lnTo>
                    <a:pt x="195" y="155"/>
                  </a:lnTo>
                  <a:lnTo>
                    <a:pt x="185" y="164"/>
                  </a:lnTo>
                  <a:lnTo>
                    <a:pt x="175" y="171"/>
                  </a:lnTo>
                  <a:lnTo>
                    <a:pt x="163" y="176"/>
                  </a:lnTo>
                  <a:lnTo>
                    <a:pt x="152" y="178"/>
                  </a:lnTo>
                  <a:lnTo>
                    <a:pt x="140" y="178"/>
                  </a:lnTo>
                  <a:lnTo>
                    <a:pt x="129" y="175"/>
                  </a:lnTo>
                  <a:lnTo>
                    <a:pt x="117" y="170"/>
                  </a:lnTo>
                  <a:lnTo>
                    <a:pt x="108" y="164"/>
                  </a:lnTo>
                  <a:lnTo>
                    <a:pt x="99" y="160"/>
                  </a:lnTo>
                  <a:lnTo>
                    <a:pt x="92" y="154"/>
                  </a:lnTo>
                  <a:lnTo>
                    <a:pt x="87" y="148"/>
                  </a:lnTo>
                  <a:lnTo>
                    <a:pt x="83" y="144"/>
                  </a:lnTo>
                  <a:lnTo>
                    <a:pt x="81" y="138"/>
                  </a:lnTo>
                  <a:lnTo>
                    <a:pt x="81" y="133"/>
                  </a:lnTo>
                  <a:lnTo>
                    <a:pt x="83" y="124"/>
                  </a:lnTo>
                  <a:lnTo>
                    <a:pt x="80" y="116"/>
                  </a:lnTo>
                  <a:lnTo>
                    <a:pt x="76" y="114"/>
                  </a:lnTo>
                  <a:lnTo>
                    <a:pt x="68" y="119"/>
                  </a:lnTo>
                  <a:lnTo>
                    <a:pt x="66" y="122"/>
                  </a:lnTo>
                  <a:lnTo>
                    <a:pt x="64" y="126"/>
                  </a:lnTo>
                  <a:lnTo>
                    <a:pt x="64" y="136"/>
                  </a:lnTo>
                  <a:lnTo>
                    <a:pt x="70" y="148"/>
                  </a:lnTo>
                  <a:lnTo>
                    <a:pt x="73" y="153"/>
                  </a:lnTo>
                  <a:lnTo>
                    <a:pt x="78" y="159"/>
                  </a:lnTo>
                  <a:lnTo>
                    <a:pt x="83" y="164"/>
                  </a:lnTo>
                  <a:lnTo>
                    <a:pt x="89" y="169"/>
                  </a:lnTo>
                  <a:lnTo>
                    <a:pt x="95" y="175"/>
                  </a:lnTo>
                  <a:lnTo>
                    <a:pt x="103" y="179"/>
                  </a:lnTo>
                  <a:lnTo>
                    <a:pt x="111" y="184"/>
                  </a:lnTo>
                  <a:lnTo>
                    <a:pt x="119" y="187"/>
                  </a:lnTo>
                  <a:lnTo>
                    <a:pt x="114" y="187"/>
                  </a:lnTo>
                  <a:lnTo>
                    <a:pt x="107" y="187"/>
                  </a:lnTo>
                  <a:lnTo>
                    <a:pt x="100" y="186"/>
                  </a:lnTo>
                  <a:lnTo>
                    <a:pt x="93" y="184"/>
                  </a:lnTo>
                  <a:lnTo>
                    <a:pt x="86" y="180"/>
                  </a:lnTo>
                  <a:lnTo>
                    <a:pt x="78" y="177"/>
                  </a:lnTo>
                  <a:lnTo>
                    <a:pt x="70" y="171"/>
                  </a:lnTo>
                  <a:lnTo>
                    <a:pt x="62" y="165"/>
                  </a:lnTo>
                  <a:lnTo>
                    <a:pt x="43" y="149"/>
                  </a:lnTo>
                  <a:lnTo>
                    <a:pt x="30" y="136"/>
                  </a:lnTo>
                  <a:lnTo>
                    <a:pt x="22" y="124"/>
                  </a:lnTo>
                  <a:lnTo>
                    <a:pt x="17" y="114"/>
                  </a:lnTo>
                  <a:lnTo>
                    <a:pt x="15" y="106"/>
                  </a:lnTo>
                  <a:lnTo>
                    <a:pt x="12" y="99"/>
                  </a:lnTo>
                  <a:lnTo>
                    <a:pt x="11" y="94"/>
                  </a:lnTo>
                  <a:lnTo>
                    <a:pt x="9" y="89"/>
                  </a:lnTo>
                  <a:lnTo>
                    <a:pt x="3" y="92"/>
                  </a:lnTo>
                  <a:lnTo>
                    <a:pt x="0" y="104"/>
                  </a:lnTo>
                  <a:lnTo>
                    <a:pt x="0" y="124"/>
                  </a:lnTo>
                  <a:lnTo>
                    <a:pt x="7" y="141"/>
                  </a:lnTo>
                  <a:lnTo>
                    <a:pt x="13" y="149"/>
                  </a:lnTo>
                  <a:lnTo>
                    <a:pt x="22" y="157"/>
                  </a:lnTo>
                  <a:lnTo>
                    <a:pt x="30" y="165"/>
                  </a:lnTo>
                  <a:lnTo>
                    <a:pt x="40" y="174"/>
                  </a:lnTo>
                  <a:lnTo>
                    <a:pt x="49" y="180"/>
                  </a:lnTo>
                  <a:lnTo>
                    <a:pt x="57" y="187"/>
                  </a:lnTo>
                  <a:lnTo>
                    <a:pt x="65" y="193"/>
                  </a:lnTo>
                  <a:lnTo>
                    <a:pt x="72" y="197"/>
                  </a:lnTo>
                  <a:lnTo>
                    <a:pt x="79" y="200"/>
                  </a:lnTo>
                  <a:lnTo>
                    <a:pt x="88" y="203"/>
                  </a:lnTo>
                  <a:lnTo>
                    <a:pt x="100" y="206"/>
                  </a:lnTo>
                  <a:lnTo>
                    <a:pt x="112" y="208"/>
                  </a:lnTo>
                  <a:lnTo>
                    <a:pt x="126" y="208"/>
                  </a:lnTo>
                  <a:lnTo>
                    <a:pt x="141" y="207"/>
                  </a:lnTo>
                  <a:lnTo>
                    <a:pt x="157" y="205"/>
                  </a:lnTo>
                  <a:lnTo>
                    <a:pt x="176" y="199"/>
                  </a:lnTo>
                  <a:lnTo>
                    <a:pt x="188" y="194"/>
                  </a:lnTo>
                  <a:lnTo>
                    <a:pt x="201" y="190"/>
                  </a:lnTo>
                  <a:lnTo>
                    <a:pt x="214" y="184"/>
                  </a:lnTo>
                  <a:lnTo>
                    <a:pt x="225" y="178"/>
                  </a:lnTo>
                  <a:lnTo>
                    <a:pt x="237" y="172"/>
                  </a:lnTo>
                  <a:lnTo>
                    <a:pt x="248" y="167"/>
                  </a:lnTo>
                  <a:lnTo>
                    <a:pt x="259" y="160"/>
                  </a:lnTo>
                  <a:lnTo>
                    <a:pt x="269" y="152"/>
                  </a:lnTo>
                  <a:lnTo>
                    <a:pt x="269" y="174"/>
                  </a:lnTo>
                  <a:lnTo>
                    <a:pt x="270" y="201"/>
                  </a:lnTo>
                  <a:lnTo>
                    <a:pt x="270" y="225"/>
                  </a:lnTo>
                  <a:lnTo>
                    <a:pt x="271" y="239"/>
                  </a:lnTo>
                  <a:lnTo>
                    <a:pt x="274" y="246"/>
                  </a:lnTo>
                  <a:lnTo>
                    <a:pt x="277" y="248"/>
                  </a:lnTo>
                  <a:lnTo>
                    <a:pt x="281" y="239"/>
                  </a:lnTo>
                  <a:lnTo>
                    <a:pt x="284" y="214"/>
                  </a:lnTo>
                  <a:lnTo>
                    <a:pt x="285" y="191"/>
                  </a:lnTo>
                  <a:lnTo>
                    <a:pt x="286" y="169"/>
                  </a:lnTo>
                  <a:lnTo>
                    <a:pt x="287" y="149"/>
                  </a:lnTo>
                  <a:lnTo>
                    <a:pt x="289" y="134"/>
                  </a:lnTo>
                  <a:lnTo>
                    <a:pt x="292" y="132"/>
                  </a:lnTo>
                  <a:lnTo>
                    <a:pt x="296" y="129"/>
                  </a:lnTo>
                  <a:lnTo>
                    <a:pt x="299" y="125"/>
                  </a:lnTo>
                  <a:lnTo>
                    <a:pt x="302" y="122"/>
                  </a:lnTo>
                  <a:lnTo>
                    <a:pt x="315" y="108"/>
                  </a:lnTo>
                  <a:lnTo>
                    <a:pt x="327" y="94"/>
                  </a:lnTo>
                  <a:lnTo>
                    <a:pt x="336" y="81"/>
                  </a:lnTo>
                  <a:lnTo>
                    <a:pt x="343" y="71"/>
                  </a:lnTo>
                  <a:lnTo>
                    <a:pt x="346" y="63"/>
                  </a:lnTo>
                  <a:lnTo>
                    <a:pt x="349" y="57"/>
                  </a:lnTo>
                  <a:lnTo>
                    <a:pt x="347" y="55"/>
                  </a:lnTo>
                  <a:lnTo>
                    <a:pt x="344"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3503" name="Freeform 30">
              <a:extLst>
                <a:ext uri="{FF2B5EF4-FFF2-40B4-BE49-F238E27FC236}">
                  <a16:creationId xmlns:a16="http://schemas.microsoft.com/office/drawing/2014/main" id="{C9A89D0E-B80E-4AD8-83B0-6FB48700166B}"/>
                </a:ext>
              </a:extLst>
            </p:cNvPr>
            <p:cNvSpPr>
              <a:spLocks/>
            </p:cNvSpPr>
            <p:nvPr/>
          </p:nvSpPr>
          <p:spPr bwMode="auto">
            <a:xfrm>
              <a:off x="736" y="2849"/>
              <a:ext cx="71" cy="274"/>
            </a:xfrm>
            <a:custGeom>
              <a:avLst/>
              <a:gdLst>
                <a:gd name="T0" fmla="*/ 62 w 140"/>
                <a:gd name="T1" fmla="*/ 263 h 549"/>
                <a:gd name="T2" fmla="*/ 60 w 140"/>
                <a:gd name="T3" fmla="*/ 263 h 549"/>
                <a:gd name="T4" fmla="*/ 56 w 140"/>
                <a:gd name="T5" fmla="*/ 262 h 549"/>
                <a:gd name="T6" fmla="*/ 50 w 140"/>
                <a:gd name="T7" fmla="*/ 262 h 549"/>
                <a:gd name="T8" fmla="*/ 43 w 140"/>
                <a:gd name="T9" fmla="*/ 262 h 549"/>
                <a:gd name="T10" fmla="*/ 35 w 140"/>
                <a:gd name="T11" fmla="*/ 261 h 549"/>
                <a:gd name="T12" fmla="*/ 28 w 140"/>
                <a:gd name="T13" fmla="*/ 261 h 549"/>
                <a:gd name="T14" fmla="*/ 23 w 140"/>
                <a:gd name="T15" fmla="*/ 259 h 549"/>
                <a:gd name="T16" fmla="*/ 20 w 140"/>
                <a:gd name="T17" fmla="*/ 259 h 549"/>
                <a:gd name="T18" fmla="*/ 17 w 140"/>
                <a:gd name="T19" fmla="*/ 244 h 549"/>
                <a:gd name="T20" fmla="*/ 16 w 140"/>
                <a:gd name="T21" fmla="*/ 211 h 549"/>
                <a:gd name="T22" fmla="*/ 16 w 140"/>
                <a:gd name="T23" fmla="*/ 172 h 549"/>
                <a:gd name="T24" fmla="*/ 17 w 140"/>
                <a:gd name="T25" fmla="*/ 141 h 549"/>
                <a:gd name="T26" fmla="*/ 17 w 140"/>
                <a:gd name="T27" fmla="*/ 109 h 549"/>
                <a:gd name="T28" fmla="*/ 18 w 140"/>
                <a:gd name="T29" fmla="*/ 64 h 549"/>
                <a:gd name="T30" fmla="*/ 17 w 140"/>
                <a:gd name="T31" fmla="*/ 22 h 549"/>
                <a:gd name="T32" fmla="*/ 16 w 140"/>
                <a:gd name="T33" fmla="*/ 0 h 549"/>
                <a:gd name="T34" fmla="*/ 12 w 140"/>
                <a:gd name="T35" fmla="*/ 5 h 549"/>
                <a:gd name="T36" fmla="*/ 9 w 140"/>
                <a:gd name="T37" fmla="*/ 29 h 549"/>
                <a:gd name="T38" fmla="*/ 6 w 140"/>
                <a:gd name="T39" fmla="*/ 58 h 549"/>
                <a:gd name="T40" fmla="*/ 4 w 140"/>
                <a:gd name="T41" fmla="*/ 79 h 549"/>
                <a:gd name="T42" fmla="*/ 4 w 140"/>
                <a:gd name="T43" fmla="*/ 96 h 549"/>
                <a:gd name="T44" fmla="*/ 4 w 140"/>
                <a:gd name="T45" fmla="*/ 117 h 549"/>
                <a:gd name="T46" fmla="*/ 4 w 140"/>
                <a:gd name="T47" fmla="*/ 139 h 549"/>
                <a:gd name="T48" fmla="*/ 4 w 140"/>
                <a:gd name="T49" fmla="*/ 157 h 549"/>
                <a:gd name="T50" fmla="*/ 2 w 140"/>
                <a:gd name="T51" fmla="*/ 182 h 549"/>
                <a:gd name="T52" fmla="*/ 0 w 140"/>
                <a:gd name="T53" fmla="*/ 218 h 549"/>
                <a:gd name="T54" fmla="*/ 1 w 140"/>
                <a:gd name="T55" fmla="*/ 251 h 549"/>
                <a:gd name="T56" fmla="*/ 8 w 140"/>
                <a:gd name="T57" fmla="*/ 267 h 549"/>
                <a:gd name="T58" fmla="*/ 15 w 140"/>
                <a:gd name="T59" fmla="*/ 268 h 549"/>
                <a:gd name="T60" fmla="*/ 23 w 140"/>
                <a:gd name="T61" fmla="*/ 270 h 549"/>
                <a:gd name="T62" fmla="*/ 32 w 140"/>
                <a:gd name="T63" fmla="*/ 271 h 549"/>
                <a:gd name="T64" fmla="*/ 42 w 140"/>
                <a:gd name="T65" fmla="*/ 272 h 549"/>
                <a:gd name="T66" fmla="*/ 51 w 140"/>
                <a:gd name="T67" fmla="*/ 273 h 549"/>
                <a:gd name="T68" fmla="*/ 58 w 140"/>
                <a:gd name="T69" fmla="*/ 273 h 549"/>
                <a:gd name="T70" fmla="*/ 64 w 140"/>
                <a:gd name="T71" fmla="*/ 274 h 549"/>
                <a:gd name="T72" fmla="*/ 67 w 140"/>
                <a:gd name="T73" fmla="*/ 274 h 549"/>
                <a:gd name="T74" fmla="*/ 70 w 140"/>
                <a:gd name="T75" fmla="*/ 274 h 549"/>
                <a:gd name="T76" fmla="*/ 71 w 140"/>
                <a:gd name="T77" fmla="*/ 270 h 549"/>
                <a:gd name="T78" fmla="*/ 68 w 140"/>
                <a:gd name="T79" fmla="*/ 266 h 549"/>
                <a:gd name="T80" fmla="*/ 62 w 140"/>
                <a:gd name="T81" fmla="*/ 263 h 5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0" h="549">
                  <a:moveTo>
                    <a:pt x="122" y="526"/>
                  </a:moveTo>
                  <a:lnTo>
                    <a:pt x="118" y="526"/>
                  </a:lnTo>
                  <a:lnTo>
                    <a:pt x="110" y="525"/>
                  </a:lnTo>
                  <a:lnTo>
                    <a:pt x="98" y="525"/>
                  </a:lnTo>
                  <a:lnTo>
                    <a:pt x="84" y="524"/>
                  </a:lnTo>
                  <a:lnTo>
                    <a:pt x="69" y="523"/>
                  </a:lnTo>
                  <a:lnTo>
                    <a:pt x="56" y="522"/>
                  </a:lnTo>
                  <a:lnTo>
                    <a:pt x="45" y="519"/>
                  </a:lnTo>
                  <a:lnTo>
                    <a:pt x="39" y="518"/>
                  </a:lnTo>
                  <a:lnTo>
                    <a:pt x="33" y="488"/>
                  </a:lnTo>
                  <a:lnTo>
                    <a:pt x="32" y="422"/>
                  </a:lnTo>
                  <a:lnTo>
                    <a:pt x="32" y="344"/>
                  </a:lnTo>
                  <a:lnTo>
                    <a:pt x="33" y="283"/>
                  </a:lnTo>
                  <a:lnTo>
                    <a:pt x="34" y="218"/>
                  </a:lnTo>
                  <a:lnTo>
                    <a:pt x="36" y="128"/>
                  </a:lnTo>
                  <a:lnTo>
                    <a:pt x="34" y="45"/>
                  </a:lnTo>
                  <a:lnTo>
                    <a:pt x="31" y="0"/>
                  </a:lnTo>
                  <a:lnTo>
                    <a:pt x="24" y="11"/>
                  </a:lnTo>
                  <a:lnTo>
                    <a:pt x="17" y="59"/>
                  </a:lnTo>
                  <a:lnTo>
                    <a:pt x="11" y="116"/>
                  </a:lnTo>
                  <a:lnTo>
                    <a:pt x="8" y="159"/>
                  </a:lnTo>
                  <a:lnTo>
                    <a:pt x="8" y="192"/>
                  </a:lnTo>
                  <a:lnTo>
                    <a:pt x="8" y="235"/>
                  </a:lnTo>
                  <a:lnTo>
                    <a:pt x="8" y="279"/>
                  </a:lnTo>
                  <a:lnTo>
                    <a:pt x="8" y="315"/>
                  </a:lnTo>
                  <a:lnTo>
                    <a:pt x="4" y="364"/>
                  </a:lnTo>
                  <a:lnTo>
                    <a:pt x="0" y="437"/>
                  </a:lnTo>
                  <a:lnTo>
                    <a:pt x="1" y="502"/>
                  </a:lnTo>
                  <a:lnTo>
                    <a:pt x="16" y="534"/>
                  </a:lnTo>
                  <a:lnTo>
                    <a:pt x="30" y="537"/>
                  </a:lnTo>
                  <a:lnTo>
                    <a:pt x="46" y="540"/>
                  </a:lnTo>
                  <a:lnTo>
                    <a:pt x="64" y="542"/>
                  </a:lnTo>
                  <a:lnTo>
                    <a:pt x="83" y="544"/>
                  </a:lnTo>
                  <a:lnTo>
                    <a:pt x="100" y="546"/>
                  </a:lnTo>
                  <a:lnTo>
                    <a:pt x="115" y="547"/>
                  </a:lnTo>
                  <a:lnTo>
                    <a:pt x="126" y="548"/>
                  </a:lnTo>
                  <a:lnTo>
                    <a:pt x="133" y="549"/>
                  </a:lnTo>
                  <a:lnTo>
                    <a:pt x="139" y="548"/>
                  </a:lnTo>
                  <a:lnTo>
                    <a:pt x="140" y="540"/>
                  </a:lnTo>
                  <a:lnTo>
                    <a:pt x="135" y="532"/>
                  </a:lnTo>
                  <a:lnTo>
                    <a:pt x="122" y="5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3504" name="Freeform 31">
              <a:extLst>
                <a:ext uri="{FF2B5EF4-FFF2-40B4-BE49-F238E27FC236}">
                  <a16:creationId xmlns:a16="http://schemas.microsoft.com/office/drawing/2014/main" id="{6A619717-4B64-4F8D-929F-42EA0933A301}"/>
                </a:ext>
              </a:extLst>
            </p:cNvPr>
            <p:cNvSpPr>
              <a:spLocks/>
            </p:cNvSpPr>
            <p:nvPr/>
          </p:nvSpPr>
          <p:spPr bwMode="auto">
            <a:xfrm>
              <a:off x="744" y="2586"/>
              <a:ext cx="112" cy="239"/>
            </a:xfrm>
            <a:custGeom>
              <a:avLst/>
              <a:gdLst>
                <a:gd name="T0" fmla="*/ 1 w 224"/>
                <a:gd name="T1" fmla="*/ 231 h 478"/>
                <a:gd name="T2" fmla="*/ 1 w 224"/>
                <a:gd name="T3" fmla="*/ 221 h 478"/>
                <a:gd name="T4" fmla="*/ 0 w 224"/>
                <a:gd name="T5" fmla="*/ 197 h 478"/>
                <a:gd name="T6" fmla="*/ 0 w 224"/>
                <a:gd name="T7" fmla="*/ 167 h 478"/>
                <a:gd name="T8" fmla="*/ 1 w 224"/>
                <a:gd name="T9" fmla="*/ 144 h 478"/>
                <a:gd name="T10" fmla="*/ 1 w 224"/>
                <a:gd name="T11" fmla="*/ 121 h 478"/>
                <a:gd name="T12" fmla="*/ 1 w 224"/>
                <a:gd name="T13" fmla="*/ 93 h 478"/>
                <a:gd name="T14" fmla="*/ 1 w 224"/>
                <a:gd name="T15" fmla="*/ 66 h 478"/>
                <a:gd name="T16" fmla="*/ 1 w 224"/>
                <a:gd name="T17" fmla="*/ 45 h 478"/>
                <a:gd name="T18" fmla="*/ 0 w 224"/>
                <a:gd name="T19" fmla="*/ 28 h 478"/>
                <a:gd name="T20" fmla="*/ 0 w 224"/>
                <a:gd name="T21" fmla="*/ 13 h 478"/>
                <a:gd name="T22" fmla="*/ 4 w 224"/>
                <a:gd name="T23" fmla="*/ 3 h 478"/>
                <a:gd name="T24" fmla="*/ 12 w 224"/>
                <a:gd name="T25" fmla="*/ 0 h 478"/>
                <a:gd name="T26" fmla="*/ 19 w 224"/>
                <a:gd name="T27" fmla="*/ 2 h 478"/>
                <a:gd name="T28" fmla="*/ 26 w 224"/>
                <a:gd name="T29" fmla="*/ 4 h 478"/>
                <a:gd name="T30" fmla="*/ 34 w 224"/>
                <a:gd name="T31" fmla="*/ 6 h 478"/>
                <a:gd name="T32" fmla="*/ 43 w 224"/>
                <a:gd name="T33" fmla="*/ 9 h 478"/>
                <a:gd name="T34" fmla="*/ 51 w 224"/>
                <a:gd name="T35" fmla="*/ 12 h 478"/>
                <a:gd name="T36" fmla="*/ 59 w 224"/>
                <a:gd name="T37" fmla="*/ 14 h 478"/>
                <a:gd name="T38" fmla="*/ 66 w 224"/>
                <a:gd name="T39" fmla="*/ 17 h 478"/>
                <a:gd name="T40" fmla="*/ 73 w 224"/>
                <a:gd name="T41" fmla="*/ 20 h 478"/>
                <a:gd name="T42" fmla="*/ 79 w 224"/>
                <a:gd name="T43" fmla="*/ 22 h 478"/>
                <a:gd name="T44" fmla="*/ 87 w 224"/>
                <a:gd name="T45" fmla="*/ 25 h 478"/>
                <a:gd name="T46" fmla="*/ 95 w 224"/>
                <a:gd name="T47" fmla="*/ 27 h 478"/>
                <a:gd name="T48" fmla="*/ 102 w 224"/>
                <a:gd name="T49" fmla="*/ 29 h 478"/>
                <a:gd name="T50" fmla="*/ 108 w 224"/>
                <a:gd name="T51" fmla="*/ 31 h 478"/>
                <a:gd name="T52" fmla="*/ 112 w 224"/>
                <a:gd name="T53" fmla="*/ 33 h 478"/>
                <a:gd name="T54" fmla="*/ 112 w 224"/>
                <a:gd name="T55" fmla="*/ 34 h 478"/>
                <a:gd name="T56" fmla="*/ 109 w 224"/>
                <a:gd name="T57" fmla="*/ 35 h 478"/>
                <a:gd name="T58" fmla="*/ 102 w 224"/>
                <a:gd name="T59" fmla="*/ 35 h 478"/>
                <a:gd name="T60" fmla="*/ 92 w 224"/>
                <a:gd name="T61" fmla="*/ 34 h 478"/>
                <a:gd name="T62" fmla="*/ 81 w 224"/>
                <a:gd name="T63" fmla="*/ 32 h 478"/>
                <a:gd name="T64" fmla="*/ 69 w 224"/>
                <a:gd name="T65" fmla="*/ 29 h 478"/>
                <a:gd name="T66" fmla="*/ 58 w 224"/>
                <a:gd name="T67" fmla="*/ 26 h 478"/>
                <a:gd name="T68" fmla="*/ 47 w 224"/>
                <a:gd name="T69" fmla="*/ 23 h 478"/>
                <a:gd name="T70" fmla="*/ 39 w 224"/>
                <a:gd name="T71" fmla="*/ 21 h 478"/>
                <a:gd name="T72" fmla="*/ 34 w 224"/>
                <a:gd name="T73" fmla="*/ 20 h 478"/>
                <a:gd name="T74" fmla="*/ 30 w 224"/>
                <a:gd name="T75" fmla="*/ 19 h 478"/>
                <a:gd name="T76" fmla="*/ 26 w 224"/>
                <a:gd name="T77" fmla="*/ 18 h 478"/>
                <a:gd name="T78" fmla="*/ 21 w 224"/>
                <a:gd name="T79" fmla="*/ 18 h 478"/>
                <a:gd name="T80" fmla="*/ 17 w 224"/>
                <a:gd name="T81" fmla="*/ 19 h 478"/>
                <a:gd name="T82" fmla="*/ 13 w 224"/>
                <a:gd name="T83" fmla="*/ 21 h 478"/>
                <a:gd name="T84" fmla="*/ 11 w 224"/>
                <a:gd name="T85" fmla="*/ 25 h 478"/>
                <a:gd name="T86" fmla="*/ 9 w 224"/>
                <a:gd name="T87" fmla="*/ 32 h 478"/>
                <a:gd name="T88" fmla="*/ 10 w 224"/>
                <a:gd name="T89" fmla="*/ 41 h 478"/>
                <a:gd name="T90" fmla="*/ 12 w 224"/>
                <a:gd name="T91" fmla="*/ 68 h 478"/>
                <a:gd name="T92" fmla="*/ 13 w 224"/>
                <a:gd name="T93" fmla="*/ 99 h 478"/>
                <a:gd name="T94" fmla="*/ 12 w 224"/>
                <a:gd name="T95" fmla="*/ 130 h 478"/>
                <a:gd name="T96" fmla="*/ 11 w 224"/>
                <a:gd name="T97" fmla="*/ 156 h 478"/>
                <a:gd name="T98" fmla="*/ 11 w 224"/>
                <a:gd name="T99" fmla="*/ 168 h 478"/>
                <a:gd name="T100" fmla="*/ 11 w 224"/>
                <a:gd name="T101" fmla="*/ 184 h 478"/>
                <a:gd name="T102" fmla="*/ 12 w 224"/>
                <a:gd name="T103" fmla="*/ 201 h 478"/>
                <a:gd name="T104" fmla="*/ 12 w 224"/>
                <a:gd name="T105" fmla="*/ 217 h 478"/>
                <a:gd name="T106" fmla="*/ 12 w 224"/>
                <a:gd name="T107" fmla="*/ 230 h 478"/>
                <a:gd name="T108" fmla="*/ 9 w 224"/>
                <a:gd name="T109" fmla="*/ 238 h 478"/>
                <a:gd name="T110" fmla="*/ 6 w 224"/>
                <a:gd name="T111" fmla="*/ 239 h 478"/>
                <a:gd name="T112" fmla="*/ 1 w 224"/>
                <a:gd name="T113" fmla="*/ 231 h 4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4" h="478">
                  <a:moveTo>
                    <a:pt x="1" y="462"/>
                  </a:moveTo>
                  <a:lnTo>
                    <a:pt x="1" y="441"/>
                  </a:lnTo>
                  <a:lnTo>
                    <a:pt x="0" y="393"/>
                  </a:lnTo>
                  <a:lnTo>
                    <a:pt x="0" y="334"/>
                  </a:lnTo>
                  <a:lnTo>
                    <a:pt x="1" y="287"/>
                  </a:lnTo>
                  <a:lnTo>
                    <a:pt x="2" y="242"/>
                  </a:lnTo>
                  <a:lnTo>
                    <a:pt x="2" y="186"/>
                  </a:lnTo>
                  <a:lnTo>
                    <a:pt x="1" y="131"/>
                  </a:lnTo>
                  <a:lnTo>
                    <a:pt x="1" y="89"/>
                  </a:lnTo>
                  <a:lnTo>
                    <a:pt x="0" y="55"/>
                  </a:lnTo>
                  <a:lnTo>
                    <a:pt x="0" y="26"/>
                  </a:lnTo>
                  <a:lnTo>
                    <a:pt x="7" y="5"/>
                  </a:lnTo>
                  <a:lnTo>
                    <a:pt x="23" y="0"/>
                  </a:lnTo>
                  <a:lnTo>
                    <a:pt x="37" y="4"/>
                  </a:lnTo>
                  <a:lnTo>
                    <a:pt x="52" y="7"/>
                  </a:lnTo>
                  <a:lnTo>
                    <a:pt x="68" y="12"/>
                  </a:lnTo>
                  <a:lnTo>
                    <a:pt x="85" y="17"/>
                  </a:lnTo>
                  <a:lnTo>
                    <a:pt x="101" y="23"/>
                  </a:lnTo>
                  <a:lnTo>
                    <a:pt x="117" y="28"/>
                  </a:lnTo>
                  <a:lnTo>
                    <a:pt x="132" y="34"/>
                  </a:lnTo>
                  <a:lnTo>
                    <a:pt x="145" y="39"/>
                  </a:lnTo>
                  <a:lnTo>
                    <a:pt x="158" y="44"/>
                  </a:lnTo>
                  <a:lnTo>
                    <a:pt x="173" y="49"/>
                  </a:lnTo>
                  <a:lnTo>
                    <a:pt x="189" y="54"/>
                  </a:lnTo>
                  <a:lnTo>
                    <a:pt x="204" y="58"/>
                  </a:lnTo>
                  <a:lnTo>
                    <a:pt x="215" y="62"/>
                  </a:lnTo>
                  <a:lnTo>
                    <a:pt x="223" y="66"/>
                  </a:lnTo>
                  <a:lnTo>
                    <a:pt x="224" y="68"/>
                  </a:lnTo>
                  <a:lnTo>
                    <a:pt x="217" y="70"/>
                  </a:lnTo>
                  <a:lnTo>
                    <a:pt x="204" y="70"/>
                  </a:lnTo>
                  <a:lnTo>
                    <a:pt x="184" y="68"/>
                  </a:lnTo>
                  <a:lnTo>
                    <a:pt x="162" y="64"/>
                  </a:lnTo>
                  <a:lnTo>
                    <a:pt x="138" y="58"/>
                  </a:lnTo>
                  <a:lnTo>
                    <a:pt x="115" y="52"/>
                  </a:lnTo>
                  <a:lnTo>
                    <a:pt x="94" y="46"/>
                  </a:lnTo>
                  <a:lnTo>
                    <a:pt x="78" y="42"/>
                  </a:lnTo>
                  <a:lnTo>
                    <a:pt x="68" y="39"/>
                  </a:lnTo>
                  <a:lnTo>
                    <a:pt x="60" y="37"/>
                  </a:lnTo>
                  <a:lnTo>
                    <a:pt x="52" y="36"/>
                  </a:lnTo>
                  <a:lnTo>
                    <a:pt x="42" y="35"/>
                  </a:lnTo>
                  <a:lnTo>
                    <a:pt x="34" y="37"/>
                  </a:lnTo>
                  <a:lnTo>
                    <a:pt x="26" y="42"/>
                  </a:lnTo>
                  <a:lnTo>
                    <a:pt x="22" y="50"/>
                  </a:lnTo>
                  <a:lnTo>
                    <a:pt x="18" y="64"/>
                  </a:lnTo>
                  <a:lnTo>
                    <a:pt x="19" y="82"/>
                  </a:lnTo>
                  <a:lnTo>
                    <a:pt x="24" y="135"/>
                  </a:lnTo>
                  <a:lnTo>
                    <a:pt x="25" y="198"/>
                  </a:lnTo>
                  <a:lnTo>
                    <a:pt x="24" y="260"/>
                  </a:lnTo>
                  <a:lnTo>
                    <a:pt x="22" y="311"/>
                  </a:lnTo>
                  <a:lnTo>
                    <a:pt x="22" y="336"/>
                  </a:lnTo>
                  <a:lnTo>
                    <a:pt x="22" y="367"/>
                  </a:lnTo>
                  <a:lnTo>
                    <a:pt x="23" y="401"/>
                  </a:lnTo>
                  <a:lnTo>
                    <a:pt x="24" y="433"/>
                  </a:lnTo>
                  <a:lnTo>
                    <a:pt x="23" y="460"/>
                  </a:lnTo>
                  <a:lnTo>
                    <a:pt x="18" y="476"/>
                  </a:lnTo>
                  <a:lnTo>
                    <a:pt x="12" y="478"/>
                  </a:lnTo>
                  <a:lnTo>
                    <a:pt x="1" y="4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3505" name="Freeform 32">
              <a:extLst>
                <a:ext uri="{FF2B5EF4-FFF2-40B4-BE49-F238E27FC236}">
                  <a16:creationId xmlns:a16="http://schemas.microsoft.com/office/drawing/2014/main" id="{AA268AFA-D8FB-4836-94B6-5164477FC8D5}"/>
                </a:ext>
              </a:extLst>
            </p:cNvPr>
            <p:cNvSpPr>
              <a:spLocks/>
            </p:cNvSpPr>
            <p:nvPr/>
          </p:nvSpPr>
          <p:spPr bwMode="auto">
            <a:xfrm>
              <a:off x="675" y="2544"/>
              <a:ext cx="186" cy="417"/>
            </a:xfrm>
            <a:custGeom>
              <a:avLst/>
              <a:gdLst>
                <a:gd name="T0" fmla="*/ 180 w 371"/>
                <a:gd name="T1" fmla="*/ 35 h 835"/>
                <a:gd name="T2" fmla="*/ 175 w 371"/>
                <a:gd name="T3" fmla="*/ 33 h 835"/>
                <a:gd name="T4" fmla="*/ 164 w 371"/>
                <a:gd name="T5" fmla="*/ 31 h 835"/>
                <a:gd name="T6" fmla="*/ 151 w 371"/>
                <a:gd name="T7" fmla="*/ 27 h 835"/>
                <a:gd name="T8" fmla="*/ 136 w 371"/>
                <a:gd name="T9" fmla="*/ 23 h 835"/>
                <a:gd name="T10" fmla="*/ 120 w 371"/>
                <a:gd name="T11" fmla="*/ 19 h 835"/>
                <a:gd name="T12" fmla="*/ 105 w 371"/>
                <a:gd name="T13" fmla="*/ 15 h 835"/>
                <a:gd name="T14" fmla="*/ 92 w 371"/>
                <a:gd name="T15" fmla="*/ 11 h 835"/>
                <a:gd name="T16" fmla="*/ 77 w 371"/>
                <a:gd name="T17" fmla="*/ 6 h 835"/>
                <a:gd name="T18" fmla="*/ 60 w 371"/>
                <a:gd name="T19" fmla="*/ 0 h 835"/>
                <a:gd name="T20" fmla="*/ 49 w 371"/>
                <a:gd name="T21" fmla="*/ 1 h 835"/>
                <a:gd name="T22" fmla="*/ 42 w 371"/>
                <a:gd name="T23" fmla="*/ 14 h 835"/>
                <a:gd name="T24" fmla="*/ 39 w 371"/>
                <a:gd name="T25" fmla="*/ 47 h 835"/>
                <a:gd name="T26" fmla="*/ 39 w 371"/>
                <a:gd name="T27" fmla="*/ 67 h 835"/>
                <a:gd name="T28" fmla="*/ 38 w 371"/>
                <a:gd name="T29" fmla="*/ 68 h 835"/>
                <a:gd name="T30" fmla="*/ 28 w 371"/>
                <a:gd name="T31" fmla="*/ 70 h 835"/>
                <a:gd name="T32" fmla="*/ 14 w 371"/>
                <a:gd name="T33" fmla="*/ 75 h 835"/>
                <a:gd name="T34" fmla="*/ 4 w 371"/>
                <a:gd name="T35" fmla="*/ 84 h 835"/>
                <a:gd name="T36" fmla="*/ 2 w 371"/>
                <a:gd name="T37" fmla="*/ 119 h 835"/>
                <a:gd name="T38" fmla="*/ 1 w 371"/>
                <a:gd name="T39" fmla="*/ 205 h 835"/>
                <a:gd name="T40" fmla="*/ 0 w 371"/>
                <a:gd name="T41" fmla="*/ 245 h 835"/>
                <a:gd name="T42" fmla="*/ 1 w 371"/>
                <a:gd name="T43" fmla="*/ 274 h 835"/>
                <a:gd name="T44" fmla="*/ 2 w 371"/>
                <a:gd name="T45" fmla="*/ 281 h 835"/>
                <a:gd name="T46" fmla="*/ 9 w 371"/>
                <a:gd name="T47" fmla="*/ 272 h 835"/>
                <a:gd name="T48" fmla="*/ 11 w 371"/>
                <a:gd name="T49" fmla="*/ 233 h 835"/>
                <a:gd name="T50" fmla="*/ 11 w 371"/>
                <a:gd name="T51" fmla="*/ 156 h 835"/>
                <a:gd name="T52" fmla="*/ 12 w 371"/>
                <a:gd name="T53" fmla="*/ 133 h 835"/>
                <a:gd name="T54" fmla="*/ 14 w 371"/>
                <a:gd name="T55" fmla="*/ 99 h 835"/>
                <a:gd name="T56" fmla="*/ 16 w 371"/>
                <a:gd name="T57" fmla="*/ 89 h 835"/>
                <a:gd name="T58" fmla="*/ 24 w 371"/>
                <a:gd name="T59" fmla="*/ 86 h 835"/>
                <a:gd name="T60" fmla="*/ 33 w 371"/>
                <a:gd name="T61" fmla="*/ 86 h 835"/>
                <a:gd name="T62" fmla="*/ 39 w 371"/>
                <a:gd name="T63" fmla="*/ 93 h 835"/>
                <a:gd name="T64" fmla="*/ 39 w 371"/>
                <a:gd name="T65" fmla="*/ 128 h 835"/>
                <a:gd name="T66" fmla="*/ 39 w 371"/>
                <a:gd name="T67" fmla="*/ 209 h 835"/>
                <a:gd name="T68" fmla="*/ 38 w 371"/>
                <a:gd name="T69" fmla="*/ 259 h 835"/>
                <a:gd name="T70" fmla="*/ 36 w 371"/>
                <a:gd name="T71" fmla="*/ 375 h 835"/>
                <a:gd name="T72" fmla="*/ 38 w 371"/>
                <a:gd name="T73" fmla="*/ 417 h 835"/>
                <a:gd name="T74" fmla="*/ 45 w 371"/>
                <a:gd name="T75" fmla="*/ 404 h 835"/>
                <a:gd name="T76" fmla="*/ 46 w 371"/>
                <a:gd name="T77" fmla="*/ 353 h 835"/>
                <a:gd name="T78" fmla="*/ 48 w 371"/>
                <a:gd name="T79" fmla="*/ 246 h 835"/>
                <a:gd name="T80" fmla="*/ 49 w 371"/>
                <a:gd name="T81" fmla="*/ 193 h 835"/>
                <a:gd name="T82" fmla="*/ 53 w 371"/>
                <a:gd name="T83" fmla="*/ 137 h 835"/>
                <a:gd name="T84" fmla="*/ 52 w 371"/>
                <a:gd name="T85" fmla="*/ 103 h 835"/>
                <a:gd name="T86" fmla="*/ 52 w 371"/>
                <a:gd name="T87" fmla="*/ 35 h 835"/>
                <a:gd name="T88" fmla="*/ 58 w 371"/>
                <a:gd name="T89" fmla="*/ 16 h 835"/>
                <a:gd name="T90" fmla="*/ 68 w 371"/>
                <a:gd name="T91" fmla="*/ 17 h 835"/>
                <a:gd name="T92" fmla="*/ 81 w 371"/>
                <a:gd name="T93" fmla="*/ 20 h 835"/>
                <a:gd name="T94" fmla="*/ 96 w 371"/>
                <a:gd name="T95" fmla="*/ 24 h 835"/>
                <a:gd name="T96" fmla="*/ 109 w 371"/>
                <a:gd name="T97" fmla="*/ 27 h 835"/>
                <a:gd name="T98" fmla="*/ 122 w 371"/>
                <a:gd name="T99" fmla="*/ 31 h 835"/>
                <a:gd name="T100" fmla="*/ 137 w 371"/>
                <a:gd name="T101" fmla="*/ 35 h 835"/>
                <a:gd name="T102" fmla="*/ 152 w 371"/>
                <a:gd name="T103" fmla="*/ 39 h 835"/>
                <a:gd name="T104" fmla="*/ 167 w 371"/>
                <a:gd name="T105" fmla="*/ 42 h 835"/>
                <a:gd name="T106" fmla="*/ 179 w 371"/>
                <a:gd name="T107" fmla="*/ 44 h 835"/>
                <a:gd name="T108" fmla="*/ 185 w 371"/>
                <a:gd name="T109" fmla="*/ 42 h 835"/>
                <a:gd name="T110" fmla="*/ 184 w 371"/>
                <a:gd name="T111" fmla="*/ 38 h 83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71" h="835">
                  <a:moveTo>
                    <a:pt x="361" y="70"/>
                  </a:moveTo>
                  <a:lnTo>
                    <a:pt x="360" y="70"/>
                  </a:lnTo>
                  <a:lnTo>
                    <a:pt x="356" y="69"/>
                  </a:lnTo>
                  <a:lnTo>
                    <a:pt x="349" y="67"/>
                  </a:lnTo>
                  <a:lnTo>
                    <a:pt x="339" y="64"/>
                  </a:lnTo>
                  <a:lnTo>
                    <a:pt x="328" y="62"/>
                  </a:lnTo>
                  <a:lnTo>
                    <a:pt x="316" y="59"/>
                  </a:lnTo>
                  <a:lnTo>
                    <a:pt x="301" y="55"/>
                  </a:lnTo>
                  <a:lnTo>
                    <a:pt x="288" y="51"/>
                  </a:lnTo>
                  <a:lnTo>
                    <a:pt x="272" y="47"/>
                  </a:lnTo>
                  <a:lnTo>
                    <a:pt x="257" y="43"/>
                  </a:lnTo>
                  <a:lnTo>
                    <a:pt x="240" y="38"/>
                  </a:lnTo>
                  <a:lnTo>
                    <a:pt x="224" y="33"/>
                  </a:lnTo>
                  <a:lnTo>
                    <a:pt x="210" y="30"/>
                  </a:lnTo>
                  <a:lnTo>
                    <a:pt x="197" y="25"/>
                  </a:lnTo>
                  <a:lnTo>
                    <a:pt x="184" y="22"/>
                  </a:lnTo>
                  <a:lnTo>
                    <a:pt x="173" y="18"/>
                  </a:lnTo>
                  <a:lnTo>
                    <a:pt x="153" y="12"/>
                  </a:lnTo>
                  <a:lnTo>
                    <a:pt x="136" y="6"/>
                  </a:lnTo>
                  <a:lnTo>
                    <a:pt x="120" y="1"/>
                  </a:lnTo>
                  <a:lnTo>
                    <a:pt x="107" y="0"/>
                  </a:lnTo>
                  <a:lnTo>
                    <a:pt x="97" y="3"/>
                  </a:lnTo>
                  <a:lnTo>
                    <a:pt x="88" y="12"/>
                  </a:lnTo>
                  <a:lnTo>
                    <a:pt x="83" y="28"/>
                  </a:lnTo>
                  <a:lnTo>
                    <a:pt x="79" y="51"/>
                  </a:lnTo>
                  <a:lnTo>
                    <a:pt x="78" y="94"/>
                  </a:lnTo>
                  <a:lnTo>
                    <a:pt x="77" y="121"/>
                  </a:lnTo>
                  <a:lnTo>
                    <a:pt x="78" y="134"/>
                  </a:lnTo>
                  <a:lnTo>
                    <a:pt x="78" y="137"/>
                  </a:lnTo>
                  <a:lnTo>
                    <a:pt x="75" y="137"/>
                  </a:lnTo>
                  <a:lnTo>
                    <a:pt x="67" y="138"/>
                  </a:lnTo>
                  <a:lnTo>
                    <a:pt x="55" y="140"/>
                  </a:lnTo>
                  <a:lnTo>
                    <a:pt x="41" y="145"/>
                  </a:lnTo>
                  <a:lnTo>
                    <a:pt x="27" y="151"/>
                  </a:lnTo>
                  <a:lnTo>
                    <a:pt x="16" y="159"/>
                  </a:lnTo>
                  <a:lnTo>
                    <a:pt x="8" y="169"/>
                  </a:lnTo>
                  <a:lnTo>
                    <a:pt x="4" y="183"/>
                  </a:lnTo>
                  <a:lnTo>
                    <a:pt x="3" y="239"/>
                  </a:lnTo>
                  <a:lnTo>
                    <a:pt x="2" y="326"/>
                  </a:lnTo>
                  <a:lnTo>
                    <a:pt x="1" y="410"/>
                  </a:lnTo>
                  <a:lnTo>
                    <a:pt x="0" y="462"/>
                  </a:lnTo>
                  <a:lnTo>
                    <a:pt x="0" y="490"/>
                  </a:lnTo>
                  <a:lnTo>
                    <a:pt x="1" y="522"/>
                  </a:lnTo>
                  <a:lnTo>
                    <a:pt x="1" y="548"/>
                  </a:lnTo>
                  <a:lnTo>
                    <a:pt x="1" y="562"/>
                  </a:lnTo>
                  <a:lnTo>
                    <a:pt x="4" y="563"/>
                  </a:lnTo>
                  <a:lnTo>
                    <a:pt x="11" y="558"/>
                  </a:lnTo>
                  <a:lnTo>
                    <a:pt x="18" y="545"/>
                  </a:lnTo>
                  <a:lnTo>
                    <a:pt x="21" y="520"/>
                  </a:lnTo>
                  <a:lnTo>
                    <a:pt x="21" y="466"/>
                  </a:lnTo>
                  <a:lnTo>
                    <a:pt x="21" y="387"/>
                  </a:lnTo>
                  <a:lnTo>
                    <a:pt x="22" y="312"/>
                  </a:lnTo>
                  <a:lnTo>
                    <a:pt x="22" y="274"/>
                  </a:lnTo>
                  <a:lnTo>
                    <a:pt x="23" y="266"/>
                  </a:lnTo>
                  <a:lnTo>
                    <a:pt x="25" y="234"/>
                  </a:lnTo>
                  <a:lnTo>
                    <a:pt x="27" y="198"/>
                  </a:lnTo>
                  <a:lnTo>
                    <a:pt x="27" y="183"/>
                  </a:lnTo>
                  <a:lnTo>
                    <a:pt x="32" y="178"/>
                  </a:lnTo>
                  <a:lnTo>
                    <a:pt x="39" y="174"/>
                  </a:lnTo>
                  <a:lnTo>
                    <a:pt x="48" y="172"/>
                  </a:lnTo>
                  <a:lnTo>
                    <a:pt x="56" y="170"/>
                  </a:lnTo>
                  <a:lnTo>
                    <a:pt x="65" y="173"/>
                  </a:lnTo>
                  <a:lnTo>
                    <a:pt x="72" y="177"/>
                  </a:lnTo>
                  <a:lnTo>
                    <a:pt x="77" y="187"/>
                  </a:lnTo>
                  <a:lnTo>
                    <a:pt x="78" y="200"/>
                  </a:lnTo>
                  <a:lnTo>
                    <a:pt x="77" y="256"/>
                  </a:lnTo>
                  <a:lnTo>
                    <a:pt x="77" y="339"/>
                  </a:lnTo>
                  <a:lnTo>
                    <a:pt x="77" y="419"/>
                  </a:lnTo>
                  <a:lnTo>
                    <a:pt x="77" y="467"/>
                  </a:lnTo>
                  <a:lnTo>
                    <a:pt x="76" y="518"/>
                  </a:lnTo>
                  <a:lnTo>
                    <a:pt x="73" y="631"/>
                  </a:lnTo>
                  <a:lnTo>
                    <a:pt x="71" y="751"/>
                  </a:lnTo>
                  <a:lnTo>
                    <a:pt x="71" y="820"/>
                  </a:lnTo>
                  <a:lnTo>
                    <a:pt x="76" y="835"/>
                  </a:lnTo>
                  <a:lnTo>
                    <a:pt x="83" y="830"/>
                  </a:lnTo>
                  <a:lnTo>
                    <a:pt x="90" y="809"/>
                  </a:lnTo>
                  <a:lnTo>
                    <a:pt x="92" y="777"/>
                  </a:lnTo>
                  <a:lnTo>
                    <a:pt x="92" y="707"/>
                  </a:lnTo>
                  <a:lnTo>
                    <a:pt x="94" y="599"/>
                  </a:lnTo>
                  <a:lnTo>
                    <a:pt x="95" y="493"/>
                  </a:lnTo>
                  <a:lnTo>
                    <a:pt x="95" y="428"/>
                  </a:lnTo>
                  <a:lnTo>
                    <a:pt x="97" y="386"/>
                  </a:lnTo>
                  <a:lnTo>
                    <a:pt x="101" y="329"/>
                  </a:lnTo>
                  <a:lnTo>
                    <a:pt x="105" y="274"/>
                  </a:lnTo>
                  <a:lnTo>
                    <a:pt x="105" y="237"/>
                  </a:lnTo>
                  <a:lnTo>
                    <a:pt x="103" y="206"/>
                  </a:lnTo>
                  <a:lnTo>
                    <a:pt x="102" y="139"/>
                  </a:lnTo>
                  <a:lnTo>
                    <a:pt x="103" y="70"/>
                  </a:lnTo>
                  <a:lnTo>
                    <a:pt x="109" y="36"/>
                  </a:lnTo>
                  <a:lnTo>
                    <a:pt x="115" y="33"/>
                  </a:lnTo>
                  <a:lnTo>
                    <a:pt x="124" y="33"/>
                  </a:lnTo>
                  <a:lnTo>
                    <a:pt x="136" y="35"/>
                  </a:lnTo>
                  <a:lnTo>
                    <a:pt x="148" y="37"/>
                  </a:lnTo>
                  <a:lnTo>
                    <a:pt x="162" y="40"/>
                  </a:lnTo>
                  <a:lnTo>
                    <a:pt x="177" y="44"/>
                  </a:lnTo>
                  <a:lnTo>
                    <a:pt x="192" y="48"/>
                  </a:lnTo>
                  <a:lnTo>
                    <a:pt x="208" y="53"/>
                  </a:lnTo>
                  <a:lnTo>
                    <a:pt x="217" y="55"/>
                  </a:lnTo>
                  <a:lnTo>
                    <a:pt x="229" y="59"/>
                  </a:lnTo>
                  <a:lnTo>
                    <a:pt x="243" y="63"/>
                  </a:lnTo>
                  <a:lnTo>
                    <a:pt x="257" y="67"/>
                  </a:lnTo>
                  <a:lnTo>
                    <a:pt x="273" y="71"/>
                  </a:lnTo>
                  <a:lnTo>
                    <a:pt x="289" y="75"/>
                  </a:lnTo>
                  <a:lnTo>
                    <a:pt x="304" y="78"/>
                  </a:lnTo>
                  <a:lnTo>
                    <a:pt x="320" y="82"/>
                  </a:lnTo>
                  <a:lnTo>
                    <a:pt x="334" y="84"/>
                  </a:lnTo>
                  <a:lnTo>
                    <a:pt x="346" y="86"/>
                  </a:lnTo>
                  <a:lnTo>
                    <a:pt x="357" y="88"/>
                  </a:lnTo>
                  <a:lnTo>
                    <a:pt x="365" y="86"/>
                  </a:lnTo>
                  <a:lnTo>
                    <a:pt x="369" y="85"/>
                  </a:lnTo>
                  <a:lnTo>
                    <a:pt x="371" y="82"/>
                  </a:lnTo>
                  <a:lnTo>
                    <a:pt x="368" y="77"/>
                  </a:lnTo>
                  <a:lnTo>
                    <a:pt x="361"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3506" name="Freeform 33">
              <a:extLst>
                <a:ext uri="{FF2B5EF4-FFF2-40B4-BE49-F238E27FC236}">
                  <a16:creationId xmlns:a16="http://schemas.microsoft.com/office/drawing/2014/main" id="{ADBC5FED-11AC-4610-B81D-E453367689BC}"/>
                </a:ext>
              </a:extLst>
            </p:cNvPr>
            <p:cNvSpPr>
              <a:spLocks/>
            </p:cNvSpPr>
            <p:nvPr/>
          </p:nvSpPr>
          <p:spPr bwMode="auto">
            <a:xfrm>
              <a:off x="850" y="2631"/>
              <a:ext cx="124" cy="128"/>
            </a:xfrm>
            <a:custGeom>
              <a:avLst/>
              <a:gdLst>
                <a:gd name="T0" fmla="*/ 28 w 247"/>
                <a:gd name="T1" fmla="*/ 22 h 257"/>
                <a:gd name="T2" fmla="*/ 30 w 247"/>
                <a:gd name="T3" fmla="*/ 20 h 257"/>
                <a:gd name="T4" fmla="*/ 34 w 247"/>
                <a:gd name="T5" fmla="*/ 16 h 257"/>
                <a:gd name="T6" fmla="*/ 40 w 247"/>
                <a:gd name="T7" fmla="*/ 11 h 257"/>
                <a:gd name="T8" fmla="*/ 49 w 247"/>
                <a:gd name="T9" fmla="*/ 6 h 257"/>
                <a:gd name="T10" fmla="*/ 58 w 247"/>
                <a:gd name="T11" fmla="*/ 2 h 257"/>
                <a:gd name="T12" fmla="*/ 69 w 247"/>
                <a:gd name="T13" fmla="*/ 0 h 257"/>
                <a:gd name="T14" fmla="*/ 80 w 247"/>
                <a:gd name="T15" fmla="*/ 1 h 257"/>
                <a:gd name="T16" fmla="*/ 91 w 247"/>
                <a:gd name="T17" fmla="*/ 7 h 257"/>
                <a:gd name="T18" fmla="*/ 101 w 247"/>
                <a:gd name="T19" fmla="*/ 14 h 257"/>
                <a:gd name="T20" fmla="*/ 109 w 247"/>
                <a:gd name="T21" fmla="*/ 21 h 257"/>
                <a:gd name="T22" fmla="*/ 115 w 247"/>
                <a:gd name="T23" fmla="*/ 28 h 257"/>
                <a:gd name="T24" fmla="*/ 120 w 247"/>
                <a:gd name="T25" fmla="*/ 34 h 257"/>
                <a:gd name="T26" fmla="*/ 123 w 247"/>
                <a:gd name="T27" fmla="*/ 40 h 257"/>
                <a:gd name="T28" fmla="*/ 124 w 247"/>
                <a:gd name="T29" fmla="*/ 46 h 257"/>
                <a:gd name="T30" fmla="*/ 123 w 247"/>
                <a:gd name="T31" fmla="*/ 52 h 257"/>
                <a:gd name="T32" fmla="*/ 121 w 247"/>
                <a:gd name="T33" fmla="*/ 58 h 257"/>
                <a:gd name="T34" fmla="*/ 119 w 247"/>
                <a:gd name="T35" fmla="*/ 61 h 257"/>
                <a:gd name="T36" fmla="*/ 116 w 247"/>
                <a:gd name="T37" fmla="*/ 66 h 257"/>
                <a:gd name="T38" fmla="*/ 112 w 247"/>
                <a:gd name="T39" fmla="*/ 71 h 257"/>
                <a:gd name="T40" fmla="*/ 107 w 247"/>
                <a:gd name="T41" fmla="*/ 77 h 257"/>
                <a:gd name="T42" fmla="*/ 101 w 247"/>
                <a:gd name="T43" fmla="*/ 83 h 257"/>
                <a:gd name="T44" fmla="*/ 96 w 247"/>
                <a:gd name="T45" fmla="*/ 89 h 257"/>
                <a:gd name="T46" fmla="*/ 89 w 247"/>
                <a:gd name="T47" fmla="*/ 95 h 257"/>
                <a:gd name="T48" fmla="*/ 81 w 247"/>
                <a:gd name="T49" fmla="*/ 102 h 257"/>
                <a:gd name="T50" fmla="*/ 74 w 247"/>
                <a:gd name="T51" fmla="*/ 108 h 257"/>
                <a:gd name="T52" fmla="*/ 66 w 247"/>
                <a:gd name="T53" fmla="*/ 113 h 257"/>
                <a:gd name="T54" fmla="*/ 58 w 247"/>
                <a:gd name="T55" fmla="*/ 118 h 257"/>
                <a:gd name="T56" fmla="*/ 50 w 247"/>
                <a:gd name="T57" fmla="*/ 122 h 257"/>
                <a:gd name="T58" fmla="*/ 42 w 247"/>
                <a:gd name="T59" fmla="*/ 125 h 257"/>
                <a:gd name="T60" fmla="*/ 34 w 247"/>
                <a:gd name="T61" fmla="*/ 128 h 257"/>
                <a:gd name="T62" fmla="*/ 26 w 247"/>
                <a:gd name="T63" fmla="*/ 128 h 257"/>
                <a:gd name="T64" fmla="*/ 19 w 247"/>
                <a:gd name="T65" fmla="*/ 128 h 257"/>
                <a:gd name="T66" fmla="*/ 7 w 247"/>
                <a:gd name="T67" fmla="*/ 121 h 257"/>
                <a:gd name="T68" fmla="*/ 1 w 247"/>
                <a:gd name="T69" fmla="*/ 109 h 257"/>
                <a:gd name="T70" fmla="*/ 0 w 247"/>
                <a:gd name="T71" fmla="*/ 93 h 257"/>
                <a:gd name="T72" fmla="*/ 2 w 247"/>
                <a:gd name="T73" fmla="*/ 75 h 257"/>
                <a:gd name="T74" fmla="*/ 7 w 247"/>
                <a:gd name="T75" fmla="*/ 57 h 257"/>
                <a:gd name="T76" fmla="*/ 13 w 247"/>
                <a:gd name="T77" fmla="*/ 41 h 257"/>
                <a:gd name="T78" fmla="*/ 21 w 247"/>
                <a:gd name="T79" fmla="*/ 28 h 257"/>
                <a:gd name="T80" fmla="*/ 28 w 247"/>
                <a:gd name="T81" fmla="*/ 22 h 2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7" h="257">
                  <a:moveTo>
                    <a:pt x="55" y="44"/>
                  </a:moveTo>
                  <a:lnTo>
                    <a:pt x="59" y="40"/>
                  </a:lnTo>
                  <a:lnTo>
                    <a:pt x="67" y="33"/>
                  </a:lnTo>
                  <a:lnTo>
                    <a:pt x="79" y="23"/>
                  </a:lnTo>
                  <a:lnTo>
                    <a:pt x="97" y="13"/>
                  </a:lnTo>
                  <a:lnTo>
                    <a:pt x="116" y="5"/>
                  </a:lnTo>
                  <a:lnTo>
                    <a:pt x="137" y="0"/>
                  </a:lnTo>
                  <a:lnTo>
                    <a:pt x="160" y="2"/>
                  </a:lnTo>
                  <a:lnTo>
                    <a:pt x="182" y="14"/>
                  </a:lnTo>
                  <a:lnTo>
                    <a:pt x="201" y="29"/>
                  </a:lnTo>
                  <a:lnTo>
                    <a:pt x="217" y="43"/>
                  </a:lnTo>
                  <a:lnTo>
                    <a:pt x="230" y="56"/>
                  </a:lnTo>
                  <a:lnTo>
                    <a:pt x="239" y="68"/>
                  </a:lnTo>
                  <a:lnTo>
                    <a:pt x="245" y="81"/>
                  </a:lnTo>
                  <a:lnTo>
                    <a:pt x="247" y="92"/>
                  </a:lnTo>
                  <a:lnTo>
                    <a:pt x="246" y="105"/>
                  </a:lnTo>
                  <a:lnTo>
                    <a:pt x="242" y="116"/>
                  </a:lnTo>
                  <a:lnTo>
                    <a:pt x="238" y="123"/>
                  </a:lnTo>
                  <a:lnTo>
                    <a:pt x="231" y="132"/>
                  </a:lnTo>
                  <a:lnTo>
                    <a:pt x="223" y="143"/>
                  </a:lnTo>
                  <a:lnTo>
                    <a:pt x="214" y="154"/>
                  </a:lnTo>
                  <a:lnTo>
                    <a:pt x="202" y="166"/>
                  </a:lnTo>
                  <a:lnTo>
                    <a:pt x="191" y="178"/>
                  </a:lnTo>
                  <a:lnTo>
                    <a:pt x="177" y="191"/>
                  </a:lnTo>
                  <a:lnTo>
                    <a:pt x="162" y="204"/>
                  </a:lnTo>
                  <a:lnTo>
                    <a:pt x="147" y="216"/>
                  </a:lnTo>
                  <a:lnTo>
                    <a:pt x="131" y="227"/>
                  </a:lnTo>
                  <a:lnTo>
                    <a:pt x="115" y="237"/>
                  </a:lnTo>
                  <a:lnTo>
                    <a:pt x="99" y="245"/>
                  </a:lnTo>
                  <a:lnTo>
                    <a:pt x="83" y="251"/>
                  </a:lnTo>
                  <a:lnTo>
                    <a:pt x="67" y="256"/>
                  </a:lnTo>
                  <a:lnTo>
                    <a:pt x="52" y="257"/>
                  </a:lnTo>
                  <a:lnTo>
                    <a:pt x="37" y="256"/>
                  </a:lnTo>
                  <a:lnTo>
                    <a:pt x="14" y="243"/>
                  </a:lnTo>
                  <a:lnTo>
                    <a:pt x="2" y="219"/>
                  </a:lnTo>
                  <a:lnTo>
                    <a:pt x="0" y="187"/>
                  </a:lnTo>
                  <a:lnTo>
                    <a:pt x="4" y="150"/>
                  </a:lnTo>
                  <a:lnTo>
                    <a:pt x="14" y="114"/>
                  </a:lnTo>
                  <a:lnTo>
                    <a:pt x="26" y="82"/>
                  </a:lnTo>
                  <a:lnTo>
                    <a:pt x="41" y="56"/>
                  </a:lnTo>
                  <a:lnTo>
                    <a:pt x="55" y="44"/>
                  </a:ln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3507" name="Freeform 34">
              <a:extLst>
                <a:ext uri="{FF2B5EF4-FFF2-40B4-BE49-F238E27FC236}">
                  <a16:creationId xmlns:a16="http://schemas.microsoft.com/office/drawing/2014/main" id="{F92EFF6D-0225-4E6A-B0E9-9FA063D83CED}"/>
                </a:ext>
              </a:extLst>
            </p:cNvPr>
            <p:cNvSpPr>
              <a:spLocks/>
            </p:cNvSpPr>
            <p:nvPr/>
          </p:nvSpPr>
          <p:spPr bwMode="auto">
            <a:xfrm>
              <a:off x="704" y="2978"/>
              <a:ext cx="195" cy="196"/>
            </a:xfrm>
            <a:custGeom>
              <a:avLst/>
              <a:gdLst>
                <a:gd name="T0" fmla="*/ 5 w 391"/>
                <a:gd name="T1" fmla="*/ 4 h 392"/>
                <a:gd name="T2" fmla="*/ 3 w 391"/>
                <a:gd name="T3" fmla="*/ 19 h 392"/>
                <a:gd name="T4" fmla="*/ 2 w 391"/>
                <a:gd name="T5" fmla="*/ 56 h 392"/>
                <a:gd name="T6" fmla="*/ 0 w 391"/>
                <a:gd name="T7" fmla="*/ 97 h 392"/>
                <a:gd name="T8" fmla="*/ 1 w 391"/>
                <a:gd name="T9" fmla="*/ 125 h 392"/>
                <a:gd name="T10" fmla="*/ 1 w 391"/>
                <a:gd name="T11" fmla="*/ 134 h 392"/>
                <a:gd name="T12" fmla="*/ 2 w 391"/>
                <a:gd name="T13" fmla="*/ 143 h 392"/>
                <a:gd name="T14" fmla="*/ 2 w 391"/>
                <a:gd name="T15" fmla="*/ 152 h 392"/>
                <a:gd name="T16" fmla="*/ 3 w 391"/>
                <a:gd name="T17" fmla="*/ 160 h 392"/>
                <a:gd name="T18" fmla="*/ 7 w 391"/>
                <a:gd name="T19" fmla="*/ 168 h 392"/>
                <a:gd name="T20" fmla="*/ 13 w 391"/>
                <a:gd name="T21" fmla="*/ 175 h 392"/>
                <a:gd name="T22" fmla="*/ 21 w 391"/>
                <a:gd name="T23" fmla="*/ 181 h 392"/>
                <a:gd name="T24" fmla="*/ 34 w 391"/>
                <a:gd name="T25" fmla="*/ 185 h 392"/>
                <a:gd name="T26" fmla="*/ 42 w 391"/>
                <a:gd name="T27" fmla="*/ 186 h 392"/>
                <a:gd name="T28" fmla="*/ 51 w 391"/>
                <a:gd name="T29" fmla="*/ 188 h 392"/>
                <a:gd name="T30" fmla="*/ 61 w 391"/>
                <a:gd name="T31" fmla="*/ 189 h 392"/>
                <a:gd name="T32" fmla="*/ 71 w 391"/>
                <a:gd name="T33" fmla="*/ 190 h 392"/>
                <a:gd name="T34" fmla="*/ 83 w 391"/>
                <a:gd name="T35" fmla="*/ 191 h 392"/>
                <a:gd name="T36" fmla="*/ 94 w 391"/>
                <a:gd name="T37" fmla="*/ 191 h 392"/>
                <a:gd name="T38" fmla="*/ 106 w 391"/>
                <a:gd name="T39" fmla="*/ 192 h 392"/>
                <a:gd name="T40" fmla="*/ 118 w 391"/>
                <a:gd name="T41" fmla="*/ 193 h 392"/>
                <a:gd name="T42" fmla="*/ 129 w 391"/>
                <a:gd name="T43" fmla="*/ 193 h 392"/>
                <a:gd name="T44" fmla="*/ 140 w 391"/>
                <a:gd name="T45" fmla="*/ 193 h 392"/>
                <a:gd name="T46" fmla="*/ 151 w 391"/>
                <a:gd name="T47" fmla="*/ 194 h 392"/>
                <a:gd name="T48" fmla="*/ 161 w 391"/>
                <a:gd name="T49" fmla="*/ 194 h 392"/>
                <a:gd name="T50" fmla="*/ 169 w 391"/>
                <a:gd name="T51" fmla="*/ 195 h 392"/>
                <a:gd name="T52" fmla="*/ 177 w 391"/>
                <a:gd name="T53" fmla="*/ 195 h 392"/>
                <a:gd name="T54" fmla="*/ 184 w 391"/>
                <a:gd name="T55" fmla="*/ 196 h 392"/>
                <a:gd name="T56" fmla="*/ 188 w 391"/>
                <a:gd name="T57" fmla="*/ 196 h 392"/>
                <a:gd name="T58" fmla="*/ 193 w 391"/>
                <a:gd name="T59" fmla="*/ 196 h 392"/>
                <a:gd name="T60" fmla="*/ 195 w 391"/>
                <a:gd name="T61" fmla="*/ 195 h 392"/>
                <a:gd name="T62" fmla="*/ 193 w 391"/>
                <a:gd name="T63" fmla="*/ 193 h 392"/>
                <a:gd name="T64" fmla="*/ 188 w 391"/>
                <a:gd name="T65" fmla="*/ 190 h 392"/>
                <a:gd name="T66" fmla="*/ 181 w 391"/>
                <a:gd name="T67" fmla="*/ 187 h 392"/>
                <a:gd name="T68" fmla="*/ 173 w 391"/>
                <a:gd name="T69" fmla="*/ 185 h 392"/>
                <a:gd name="T70" fmla="*/ 164 w 391"/>
                <a:gd name="T71" fmla="*/ 183 h 392"/>
                <a:gd name="T72" fmla="*/ 156 w 391"/>
                <a:gd name="T73" fmla="*/ 182 h 392"/>
                <a:gd name="T74" fmla="*/ 151 w 391"/>
                <a:gd name="T75" fmla="*/ 182 h 392"/>
                <a:gd name="T76" fmla="*/ 145 w 391"/>
                <a:gd name="T77" fmla="*/ 182 h 392"/>
                <a:gd name="T78" fmla="*/ 138 w 391"/>
                <a:gd name="T79" fmla="*/ 183 h 392"/>
                <a:gd name="T80" fmla="*/ 129 w 391"/>
                <a:gd name="T81" fmla="*/ 183 h 392"/>
                <a:gd name="T82" fmla="*/ 120 w 391"/>
                <a:gd name="T83" fmla="*/ 183 h 392"/>
                <a:gd name="T84" fmla="*/ 110 w 391"/>
                <a:gd name="T85" fmla="*/ 183 h 392"/>
                <a:gd name="T86" fmla="*/ 100 w 391"/>
                <a:gd name="T87" fmla="*/ 183 h 392"/>
                <a:gd name="T88" fmla="*/ 90 w 391"/>
                <a:gd name="T89" fmla="*/ 183 h 392"/>
                <a:gd name="T90" fmla="*/ 80 w 391"/>
                <a:gd name="T91" fmla="*/ 183 h 392"/>
                <a:gd name="T92" fmla="*/ 70 w 391"/>
                <a:gd name="T93" fmla="*/ 182 h 392"/>
                <a:gd name="T94" fmla="*/ 61 w 391"/>
                <a:gd name="T95" fmla="*/ 181 h 392"/>
                <a:gd name="T96" fmla="*/ 52 w 391"/>
                <a:gd name="T97" fmla="*/ 180 h 392"/>
                <a:gd name="T98" fmla="*/ 45 w 391"/>
                <a:gd name="T99" fmla="*/ 178 h 392"/>
                <a:gd name="T100" fmla="*/ 39 w 391"/>
                <a:gd name="T101" fmla="*/ 176 h 392"/>
                <a:gd name="T102" fmla="*/ 33 w 391"/>
                <a:gd name="T103" fmla="*/ 174 h 392"/>
                <a:gd name="T104" fmla="*/ 30 w 391"/>
                <a:gd name="T105" fmla="*/ 171 h 392"/>
                <a:gd name="T106" fmla="*/ 22 w 391"/>
                <a:gd name="T107" fmla="*/ 158 h 392"/>
                <a:gd name="T108" fmla="*/ 17 w 391"/>
                <a:gd name="T109" fmla="*/ 143 h 392"/>
                <a:gd name="T110" fmla="*/ 15 w 391"/>
                <a:gd name="T111" fmla="*/ 120 h 392"/>
                <a:gd name="T112" fmla="*/ 14 w 391"/>
                <a:gd name="T113" fmla="*/ 87 h 392"/>
                <a:gd name="T114" fmla="*/ 15 w 391"/>
                <a:gd name="T115" fmla="*/ 49 h 392"/>
                <a:gd name="T116" fmla="*/ 15 w 391"/>
                <a:gd name="T117" fmla="*/ 18 h 392"/>
                <a:gd name="T118" fmla="*/ 13 w 391"/>
                <a:gd name="T119" fmla="*/ 0 h 392"/>
                <a:gd name="T120" fmla="*/ 5 w 391"/>
                <a:gd name="T121" fmla="*/ 4 h 3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1" h="392">
                  <a:moveTo>
                    <a:pt x="10" y="7"/>
                  </a:moveTo>
                  <a:lnTo>
                    <a:pt x="7" y="38"/>
                  </a:lnTo>
                  <a:lnTo>
                    <a:pt x="4" y="111"/>
                  </a:lnTo>
                  <a:lnTo>
                    <a:pt x="0" y="193"/>
                  </a:lnTo>
                  <a:lnTo>
                    <a:pt x="2" y="250"/>
                  </a:lnTo>
                  <a:lnTo>
                    <a:pt x="3" y="267"/>
                  </a:lnTo>
                  <a:lnTo>
                    <a:pt x="4" y="286"/>
                  </a:lnTo>
                  <a:lnTo>
                    <a:pt x="5" y="304"/>
                  </a:lnTo>
                  <a:lnTo>
                    <a:pt x="7" y="320"/>
                  </a:lnTo>
                  <a:lnTo>
                    <a:pt x="14" y="336"/>
                  </a:lnTo>
                  <a:lnTo>
                    <a:pt x="26" y="350"/>
                  </a:lnTo>
                  <a:lnTo>
                    <a:pt x="43" y="362"/>
                  </a:lnTo>
                  <a:lnTo>
                    <a:pt x="68" y="370"/>
                  </a:lnTo>
                  <a:lnTo>
                    <a:pt x="84" y="372"/>
                  </a:lnTo>
                  <a:lnTo>
                    <a:pt x="103" y="376"/>
                  </a:lnTo>
                  <a:lnTo>
                    <a:pt x="122" y="378"/>
                  </a:lnTo>
                  <a:lnTo>
                    <a:pt x="143" y="379"/>
                  </a:lnTo>
                  <a:lnTo>
                    <a:pt x="166" y="381"/>
                  </a:lnTo>
                  <a:lnTo>
                    <a:pt x="189" y="382"/>
                  </a:lnTo>
                  <a:lnTo>
                    <a:pt x="212" y="384"/>
                  </a:lnTo>
                  <a:lnTo>
                    <a:pt x="236" y="385"/>
                  </a:lnTo>
                  <a:lnTo>
                    <a:pt x="259" y="386"/>
                  </a:lnTo>
                  <a:lnTo>
                    <a:pt x="281" y="386"/>
                  </a:lnTo>
                  <a:lnTo>
                    <a:pt x="302" y="387"/>
                  </a:lnTo>
                  <a:lnTo>
                    <a:pt x="322" y="388"/>
                  </a:lnTo>
                  <a:lnTo>
                    <a:pt x="339" y="389"/>
                  </a:lnTo>
                  <a:lnTo>
                    <a:pt x="355" y="389"/>
                  </a:lnTo>
                  <a:lnTo>
                    <a:pt x="368" y="391"/>
                  </a:lnTo>
                  <a:lnTo>
                    <a:pt x="377" y="392"/>
                  </a:lnTo>
                  <a:lnTo>
                    <a:pt x="387" y="392"/>
                  </a:lnTo>
                  <a:lnTo>
                    <a:pt x="391" y="389"/>
                  </a:lnTo>
                  <a:lnTo>
                    <a:pt x="386" y="386"/>
                  </a:lnTo>
                  <a:lnTo>
                    <a:pt x="376" y="380"/>
                  </a:lnTo>
                  <a:lnTo>
                    <a:pt x="362" y="374"/>
                  </a:lnTo>
                  <a:lnTo>
                    <a:pt x="346" y="369"/>
                  </a:lnTo>
                  <a:lnTo>
                    <a:pt x="328" y="365"/>
                  </a:lnTo>
                  <a:lnTo>
                    <a:pt x="312" y="364"/>
                  </a:lnTo>
                  <a:lnTo>
                    <a:pt x="303" y="364"/>
                  </a:lnTo>
                  <a:lnTo>
                    <a:pt x="290" y="364"/>
                  </a:lnTo>
                  <a:lnTo>
                    <a:pt x="276" y="365"/>
                  </a:lnTo>
                  <a:lnTo>
                    <a:pt x="259" y="365"/>
                  </a:lnTo>
                  <a:lnTo>
                    <a:pt x="241" y="365"/>
                  </a:lnTo>
                  <a:lnTo>
                    <a:pt x="221" y="366"/>
                  </a:lnTo>
                  <a:lnTo>
                    <a:pt x="201" y="366"/>
                  </a:lnTo>
                  <a:lnTo>
                    <a:pt x="181" y="365"/>
                  </a:lnTo>
                  <a:lnTo>
                    <a:pt x="160" y="365"/>
                  </a:lnTo>
                  <a:lnTo>
                    <a:pt x="141" y="364"/>
                  </a:lnTo>
                  <a:lnTo>
                    <a:pt x="122" y="362"/>
                  </a:lnTo>
                  <a:lnTo>
                    <a:pt x="105" y="359"/>
                  </a:lnTo>
                  <a:lnTo>
                    <a:pt x="90" y="356"/>
                  </a:lnTo>
                  <a:lnTo>
                    <a:pt x="78" y="351"/>
                  </a:lnTo>
                  <a:lnTo>
                    <a:pt x="67" y="347"/>
                  </a:lnTo>
                  <a:lnTo>
                    <a:pt x="60" y="341"/>
                  </a:lnTo>
                  <a:lnTo>
                    <a:pt x="45" y="316"/>
                  </a:lnTo>
                  <a:lnTo>
                    <a:pt x="35" y="285"/>
                  </a:lnTo>
                  <a:lnTo>
                    <a:pt x="30" y="239"/>
                  </a:lnTo>
                  <a:lnTo>
                    <a:pt x="29" y="174"/>
                  </a:lnTo>
                  <a:lnTo>
                    <a:pt x="30" y="98"/>
                  </a:lnTo>
                  <a:lnTo>
                    <a:pt x="31" y="36"/>
                  </a:lnTo>
                  <a:lnTo>
                    <a:pt x="26" y="0"/>
                  </a:lnTo>
                  <a:lnTo>
                    <a:pt x="1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3508" name="Freeform 35">
              <a:extLst>
                <a:ext uri="{FF2B5EF4-FFF2-40B4-BE49-F238E27FC236}">
                  <a16:creationId xmlns:a16="http://schemas.microsoft.com/office/drawing/2014/main" id="{20695541-342E-4F85-907E-201E84D5A142}"/>
                </a:ext>
              </a:extLst>
            </p:cNvPr>
            <p:cNvSpPr>
              <a:spLocks/>
            </p:cNvSpPr>
            <p:nvPr/>
          </p:nvSpPr>
          <p:spPr bwMode="auto">
            <a:xfrm>
              <a:off x="829" y="2656"/>
              <a:ext cx="76" cy="102"/>
            </a:xfrm>
            <a:custGeom>
              <a:avLst/>
              <a:gdLst>
                <a:gd name="T0" fmla="*/ 41 w 151"/>
                <a:gd name="T1" fmla="*/ 0 h 204"/>
                <a:gd name="T2" fmla="*/ 41 w 151"/>
                <a:gd name="T3" fmla="*/ 0 h 204"/>
                <a:gd name="T4" fmla="*/ 39 w 151"/>
                <a:gd name="T5" fmla="*/ 1 h 204"/>
                <a:gd name="T6" fmla="*/ 37 w 151"/>
                <a:gd name="T7" fmla="*/ 4 h 204"/>
                <a:gd name="T8" fmla="*/ 33 w 151"/>
                <a:gd name="T9" fmla="*/ 9 h 204"/>
                <a:gd name="T10" fmla="*/ 29 w 151"/>
                <a:gd name="T11" fmla="*/ 14 h 204"/>
                <a:gd name="T12" fmla="*/ 23 w 151"/>
                <a:gd name="T13" fmla="*/ 21 h 204"/>
                <a:gd name="T14" fmla="*/ 18 w 151"/>
                <a:gd name="T15" fmla="*/ 28 h 204"/>
                <a:gd name="T16" fmla="*/ 14 w 151"/>
                <a:gd name="T17" fmla="*/ 36 h 204"/>
                <a:gd name="T18" fmla="*/ 9 w 151"/>
                <a:gd name="T19" fmla="*/ 43 h 204"/>
                <a:gd name="T20" fmla="*/ 3 w 151"/>
                <a:gd name="T21" fmla="*/ 57 h 204"/>
                <a:gd name="T22" fmla="*/ 0 w 151"/>
                <a:gd name="T23" fmla="*/ 70 h 204"/>
                <a:gd name="T24" fmla="*/ 3 w 151"/>
                <a:gd name="T25" fmla="*/ 82 h 204"/>
                <a:gd name="T26" fmla="*/ 12 w 151"/>
                <a:gd name="T27" fmla="*/ 93 h 204"/>
                <a:gd name="T28" fmla="*/ 18 w 151"/>
                <a:gd name="T29" fmla="*/ 98 h 204"/>
                <a:gd name="T30" fmla="*/ 26 w 151"/>
                <a:gd name="T31" fmla="*/ 101 h 204"/>
                <a:gd name="T32" fmla="*/ 34 w 151"/>
                <a:gd name="T33" fmla="*/ 102 h 204"/>
                <a:gd name="T34" fmla="*/ 42 w 151"/>
                <a:gd name="T35" fmla="*/ 102 h 204"/>
                <a:gd name="T36" fmla="*/ 50 w 151"/>
                <a:gd name="T37" fmla="*/ 100 h 204"/>
                <a:gd name="T38" fmla="*/ 58 w 151"/>
                <a:gd name="T39" fmla="*/ 94 h 204"/>
                <a:gd name="T40" fmla="*/ 65 w 151"/>
                <a:gd name="T41" fmla="*/ 86 h 204"/>
                <a:gd name="T42" fmla="*/ 71 w 151"/>
                <a:gd name="T43" fmla="*/ 75 h 204"/>
                <a:gd name="T44" fmla="*/ 75 w 151"/>
                <a:gd name="T45" fmla="*/ 63 h 204"/>
                <a:gd name="T46" fmla="*/ 76 w 151"/>
                <a:gd name="T47" fmla="*/ 52 h 204"/>
                <a:gd name="T48" fmla="*/ 75 w 151"/>
                <a:gd name="T49" fmla="*/ 41 h 204"/>
                <a:gd name="T50" fmla="*/ 71 w 151"/>
                <a:gd name="T51" fmla="*/ 31 h 204"/>
                <a:gd name="T52" fmla="*/ 65 w 151"/>
                <a:gd name="T53" fmla="*/ 22 h 204"/>
                <a:gd name="T54" fmla="*/ 58 w 151"/>
                <a:gd name="T55" fmla="*/ 13 h 204"/>
                <a:gd name="T56" fmla="*/ 50 w 151"/>
                <a:gd name="T57" fmla="*/ 6 h 204"/>
                <a:gd name="T58" fmla="*/ 41 w 151"/>
                <a:gd name="T59" fmla="*/ 0 h 20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1" h="204">
                  <a:moveTo>
                    <a:pt x="81" y="0"/>
                  </a:moveTo>
                  <a:lnTo>
                    <a:pt x="81" y="0"/>
                  </a:lnTo>
                  <a:lnTo>
                    <a:pt x="78" y="2"/>
                  </a:lnTo>
                  <a:lnTo>
                    <a:pt x="74" y="8"/>
                  </a:lnTo>
                  <a:lnTo>
                    <a:pt x="66" y="17"/>
                  </a:lnTo>
                  <a:lnTo>
                    <a:pt x="57" y="28"/>
                  </a:lnTo>
                  <a:lnTo>
                    <a:pt x="46" y="41"/>
                  </a:lnTo>
                  <a:lnTo>
                    <a:pt x="36" y="56"/>
                  </a:lnTo>
                  <a:lnTo>
                    <a:pt x="27" y="71"/>
                  </a:lnTo>
                  <a:lnTo>
                    <a:pt x="17" y="86"/>
                  </a:lnTo>
                  <a:lnTo>
                    <a:pt x="6" y="114"/>
                  </a:lnTo>
                  <a:lnTo>
                    <a:pt x="0" y="139"/>
                  </a:lnTo>
                  <a:lnTo>
                    <a:pt x="6" y="164"/>
                  </a:lnTo>
                  <a:lnTo>
                    <a:pt x="23" y="186"/>
                  </a:lnTo>
                  <a:lnTo>
                    <a:pt x="36" y="195"/>
                  </a:lnTo>
                  <a:lnTo>
                    <a:pt x="51" y="201"/>
                  </a:lnTo>
                  <a:lnTo>
                    <a:pt x="67" y="204"/>
                  </a:lnTo>
                  <a:lnTo>
                    <a:pt x="83" y="203"/>
                  </a:lnTo>
                  <a:lnTo>
                    <a:pt x="99" y="199"/>
                  </a:lnTo>
                  <a:lnTo>
                    <a:pt x="115" y="188"/>
                  </a:lnTo>
                  <a:lnTo>
                    <a:pt x="129" y="172"/>
                  </a:lnTo>
                  <a:lnTo>
                    <a:pt x="142" y="149"/>
                  </a:lnTo>
                  <a:lnTo>
                    <a:pt x="150" y="126"/>
                  </a:lnTo>
                  <a:lnTo>
                    <a:pt x="151" y="103"/>
                  </a:lnTo>
                  <a:lnTo>
                    <a:pt x="149" y="82"/>
                  </a:lnTo>
                  <a:lnTo>
                    <a:pt x="142" y="62"/>
                  </a:lnTo>
                  <a:lnTo>
                    <a:pt x="130" y="43"/>
                  </a:lnTo>
                  <a:lnTo>
                    <a:pt x="116" y="26"/>
                  </a:lnTo>
                  <a:lnTo>
                    <a:pt x="99" y="12"/>
                  </a:lnTo>
                  <a:lnTo>
                    <a:pt x="81" y="0"/>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3509" name="Freeform 36">
              <a:extLst>
                <a:ext uri="{FF2B5EF4-FFF2-40B4-BE49-F238E27FC236}">
                  <a16:creationId xmlns:a16="http://schemas.microsoft.com/office/drawing/2014/main" id="{3C87428B-D321-4AD9-8BEF-CBE334315086}"/>
                </a:ext>
              </a:extLst>
            </p:cNvPr>
            <p:cNvSpPr>
              <a:spLocks/>
            </p:cNvSpPr>
            <p:nvPr/>
          </p:nvSpPr>
          <p:spPr bwMode="auto">
            <a:xfrm>
              <a:off x="850" y="2971"/>
              <a:ext cx="132" cy="114"/>
            </a:xfrm>
            <a:custGeom>
              <a:avLst/>
              <a:gdLst>
                <a:gd name="T0" fmla="*/ 10 w 263"/>
                <a:gd name="T1" fmla="*/ 39 h 228"/>
                <a:gd name="T2" fmla="*/ 12 w 263"/>
                <a:gd name="T3" fmla="*/ 37 h 228"/>
                <a:gd name="T4" fmla="*/ 16 w 263"/>
                <a:gd name="T5" fmla="*/ 33 h 228"/>
                <a:gd name="T6" fmla="*/ 22 w 263"/>
                <a:gd name="T7" fmla="*/ 26 h 228"/>
                <a:gd name="T8" fmla="*/ 30 w 263"/>
                <a:gd name="T9" fmla="*/ 19 h 228"/>
                <a:gd name="T10" fmla="*/ 39 w 263"/>
                <a:gd name="T11" fmla="*/ 11 h 228"/>
                <a:gd name="T12" fmla="*/ 47 w 263"/>
                <a:gd name="T13" fmla="*/ 6 h 228"/>
                <a:gd name="T14" fmla="*/ 55 w 263"/>
                <a:gd name="T15" fmla="*/ 2 h 228"/>
                <a:gd name="T16" fmla="*/ 63 w 263"/>
                <a:gd name="T17" fmla="*/ 0 h 228"/>
                <a:gd name="T18" fmla="*/ 71 w 263"/>
                <a:gd name="T19" fmla="*/ 2 h 228"/>
                <a:gd name="T20" fmla="*/ 82 w 263"/>
                <a:gd name="T21" fmla="*/ 5 h 228"/>
                <a:gd name="T22" fmla="*/ 94 w 263"/>
                <a:gd name="T23" fmla="*/ 10 h 228"/>
                <a:gd name="T24" fmla="*/ 106 w 263"/>
                <a:gd name="T25" fmla="*/ 15 h 228"/>
                <a:gd name="T26" fmla="*/ 118 w 263"/>
                <a:gd name="T27" fmla="*/ 23 h 228"/>
                <a:gd name="T28" fmla="*/ 126 w 263"/>
                <a:gd name="T29" fmla="*/ 31 h 228"/>
                <a:gd name="T30" fmla="*/ 131 w 263"/>
                <a:gd name="T31" fmla="*/ 41 h 228"/>
                <a:gd name="T32" fmla="*/ 132 w 263"/>
                <a:gd name="T33" fmla="*/ 51 h 228"/>
                <a:gd name="T34" fmla="*/ 130 w 263"/>
                <a:gd name="T35" fmla="*/ 57 h 228"/>
                <a:gd name="T36" fmla="*/ 127 w 263"/>
                <a:gd name="T37" fmla="*/ 62 h 228"/>
                <a:gd name="T38" fmla="*/ 122 w 263"/>
                <a:gd name="T39" fmla="*/ 67 h 228"/>
                <a:gd name="T40" fmla="*/ 117 w 263"/>
                <a:gd name="T41" fmla="*/ 73 h 228"/>
                <a:gd name="T42" fmla="*/ 111 w 263"/>
                <a:gd name="T43" fmla="*/ 78 h 228"/>
                <a:gd name="T44" fmla="*/ 105 w 263"/>
                <a:gd name="T45" fmla="*/ 83 h 228"/>
                <a:gd name="T46" fmla="*/ 98 w 263"/>
                <a:gd name="T47" fmla="*/ 88 h 228"/>
                <a:gd name="T48" fmla="*/ 90 w 263"/>
                <a:gd name="T49" fmla="*/ 92 h 228"/>
                <a:gd name="T50" fmla="*/ 83 w 263"/>
                <a:gd name="T51" fmla="*/ 97 h 228"/>
                <a:gd name="T52" fmla="*/ 75 w 263"/>
                <a:gd name="T53" fmla="*/ 101 h 228"/>
                <a:gd name="T54" fmla="*/ 67 w 263"/>
                <a:gd name="T55" fmla="*/ 104 h 228"/>
                <a:gd name="T56" fmla="*/ 60 w 263"/>
                <a:gd name="T57" fmla="*/ 107 h 228"/>
                <a:gd name="T58" fmla="*/ 53 w 263"/>
                <a:gd name="T59" fmla="*/ 110 h 228"/>
                <a:gd name="T60" fmla="*/ 47 w 263"/>
                <a:gd name="T61" fmla="*/ 111 h 228"/>
                <a:gd name="T62" fmla="*/ 41 w 263"/>
                <a:gd name="T63" fmla="*/ 113 h 228"/>
                <a:gd name="T64" fmla="*/ 36 w 263"/>
                <a:gd name="T65" fmla="*/ 114 h 228"/>
                <a:gd name="T66" fmla="*/ 27 w 263"/>
                <a:gd name="T67" fmla="*/ 113 h 228"/>
                <a:gd name="T68" fmla="*/ 18 w 263"/>
                <a:gd name="T69" fmla="*/ 107 h 228"/>
                <a:gd name="T70" fmla="*/ 10 w 263"/>
                <a:gd name="T71" fmla="*/ 99 h 228"/>
                <a:gd name="T72" fmla="*/ 5 w 263"/>
                <a:gd name="T73" fmla="*/ 87 h 228"/>
                <a:gd name="T74" fmla="*/ 1 w 263"/>
                <a:gd name="T75" fmla="*/ 75 h 228"/>
                <a:gd name="T76" fmla="*/ 0 w 263"/>
                <a:gd name="T77" fmla="*/ 62 h 228"/>
                <a:gd name="T78" fmla="*/ 3 w 263"/>
                <a:gd name="T79" fmla="*/ 50 h 228"/>
                <a:gd name="T80" fmla="*/ 10 w 263"/>
                <a:gd name="T81" fmla="*/ 39 h 2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3" h="228">
                  <a:moveTo>
                    <a:pt x="19" y="77"/>
                  </a:moveTo>
                  <a:lnTo>
                    <a:pt x="23" y="74"/>
                  </a:lnTo>
                  <a:lnTo>
                    <a:pt x="31" y="65"/>
                  </a:lnTo>
                  <a:lnTo>
                    <a:pt x="43" y="52"/>
                  </a:lnTo>
                  <a:lnTo>
                    <a:pt x="60" y="37"/>
                  </a:lnTo>
                  <a:lnTo>
                    <a:pt x="77" y="22"/>
                  </a:lnTo>
                  <a:lnTo>
                    <a:pt x="94" y="11"/>
                  </a:lnTo>
                  <a:lnTo>
                    <a:pt x="110" y="3"/>
                  </a:lnTo>
                  <a:lnTo>
                    <a:pt x="125" y="0"/>
                  </a:lnTo>
                  <a:lnTo>
                    <a:pt x="141" y="4"/>
                  </a:lnTo>
                  <a:lnTo>
                    <a:pt x="163" y="9"/>
                  </a:lnTo>
                  <a:lnTo>
                    <a:pt x="187" y="19"/>
                  </a:lnTo>
                  <a:lnTo>
                    <a:pt x="211" y="30"/>
                  </a:lnTo>
                  <a:lnTo>
                    <a:pt x="235" y="45"/>
                  </a:lnTo>
                  <a:lnTo>
                    <a:pt x="252" y="62"/>
                  </a:lnTo>
                  <a:lnTo>
                    <a:pt x="262" y="81"/>
                  </a:lnTo>
                  <a:lnTo>
                    <a:pt x="263" y="102"/>
                  </a:lnTo>
                  <a:lnTo>
                    <a:pt x="259" y="113"/>
                  </a:lnTo>
                  <a:lnTo>
                    <a:pt x="253" y="123"/>
                  </a:lnTo>
                  <a:lnTo>
                    <a:pt x="244" y="134"/>
                  </a:lnTo>
                  <a:lnTo>
                    <a:pt x="233" y="145"/>
                  </a:lnTo>
                  <a:lnTo>
                    <a:pt x="222" y="156"/>
                  </a:lnTo>
                  <a:lnTo>
                    <a:pt x="209" y="165"/>
                  </a:lnTo>
                  <a:lnTo>
                    <a:pt x="195" y="175"/>
                  </a:lnTo>
                  <a:lnTo>
                    <a:pt x="180" y="183"/>
                  </a:lnTo>
                  <a:lnTo>
                    <a:pt x="165" y="193"/>
                  </a:lnTo>
                  <a:lnTo>
                    <a:pt x="149" y="201"/>
                  </a:lnTo>
                  <a:lnTo>
                    <a:pt x="134" y="208"/>
                  </a:lnTo>
                  <a:lnTo>
                    <a:pt x="119" y="213"/>
                  </a:lnTo>
                  <a:lnTo>
                    <a:pt x="106" y="219"/>
                  </a:lnTo>
                  <a:lnTo>
                    <a:pt x="93" y="222"/>
                  </a:lnTo>
                  <a:lnTo>
                    <a:pt x="81" y="226"/>
                  </a:lnTo>
                  <a:lnTo>
                    <a:pt x="71" y="228"/>
                  </a:lnTo>
                  <a:lnTo>
                    <a:pt x="53" y="226"/>
                  </a:lnTo>
                  <a:lnTo>
                    <a:pt x="35" y="214"/>
                  </a:lnTo>
                  <a:lnTo>
                    <a:pt x="20" y="197"/>
                  </a:lnTo>
                  <a:lnTo>
                    <a:pt x="9" y="174"/>
                  </a:lnTo>
                  <a:lnTo>
                    <a:pt x="1" y="149"/>
                  </a:lnTo>
                  <a:lnTo>
                    <a:pt x="0" y="123"/>
                  </a:lnTo>
                  <a:lnTo>
                    <a:pt x="5" y="99"/>
                  </a:lnTo>
                  <a:lnTo>
                    <a:pt x="19" y="77"/>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3510" name="Freeform 37">
              <a:extLst>
                <a:ext uri="{FF2B5EF4-FFF2-40B4-BE49-F238E27FC236}">
                  <a16:creationId xmlns:a16="http://schemas.microsoft.com/office/drawing/2014/main" id="{D8B0B702-94FA-4846-BB22-A5ED1800A2A3}"/>
                </a:ext>
              </a:extLst>
            </p:cNvPr>
            <p:cNvSpPr>
              <a:spLocks/>
            </p:cNvSpPr>
            <p:nvPr/>
          </p:nvSpPr>
          <p:spPr bwMode="auto">
            <a:xfrm>
              <a:off x="827" y="2992"/>
              <a:ext cx="80" cy="104"/>
            </a:xfrm>
            <a:custGeom>
              <a:avLst/>
              <a:gdLst>
                <a:gd name="T0" fmla="*/ 52 w 160"/>
                <a:gd name="T1" fmla="*/ 0 h 207"/>
                <a:gd name="T2" fmla="*/ 53 w 160"/>
                <a:gd name="T3" fmla="*/ 1 h 207"/>
                <a:gd name="T4" fmla="*/ 56 w 160"/>
                <a:gd name="T5" fmla="*/ 4 h 207"/>
                <a:gd name="T6" fmla="*/ 61 w 160"/>
                <a:gd name="T7" fmla="*/ 8 h 207"/>
                <a:gd name="T8" fmla="*/ 67 w 160"/>
                <a:gd name="T9" fmla="*/ 15 h 207"/>
                <a:gd name="T10" fmla="*/ 72 w 160"/>
                <a:gd name="T11" fmla="*/ 23 h 207"/>
                <a:gd name="T12" fmla="*/ 77 w 160"/>
                <a:gd name="T13" fmla="*/ 32 h 207"/>
                <a:gd name="T14" fmla="*/ 79 w 160"/>
                <a:gd name="T15" fmla="*/ 43 h 207"/>
                <a:gd name="T16" fmla="*/ 80 w 160"/>
                <a:gd name="T17" fmla="*/ 57 h 207"/>
                <a:gd name="T18" fmla="*/ 78 w 160"/>
                <a:gd name="T19" fmla="*/ 69 h 207"/>
                <a:gd name="T20" fmla="*/ 74 w 160"/>
                <a:gd name="T21" fmla="*/ 80 h 207"/>
                <a:gd name="T22" fmla="*/ 69 w 160"/>
                <a:gd name="T23" fmla="*/ 88 h 207"/>
                <a:gd name="T24" fmla="*/ 62 w 160"/>
                <a:gd name="T25" fmla="*/ 94 h 207"/>
                <a:gd name="T26" fmla="*/ 54 w 160"/>
                <a:gd name="T27" fmla="*/ 99 h 207"/>
                <a:gd name="T28" fmla="*/ 46 w 160"/>
                <a:gd name="T29" fmla="*/ 101 h 207"/>
                <a:gd name="T30" fmla="*/ 37 w 160"/>
                <a:gd name="T31" fmla="*/ 103 h 207"/>
                <a:gd name="T32" fmla="*/ 30 w 160"/>
                <a:gd name="T33" fmla="*/ 104 h 207"/>
                <a:gd name="T34" fmla="*/ 23 w 160"/>
                <a:gd name="T35" fmla="*/ 103 h 207"/>
                <a:gd name="T36" fmla="*/ 17 w 160"/>
                <a:gd name="T37" fmla="*/ 101 h 207"/>
                <a:gd name="T38" fmla="*/ 12 w 160"/>
                <a:gd name="T39" fmla="*/ 98 h 207"/>
                <a:gd name="T40" fmla="*/ 8 w 160"/>
                <a:gd name="T41" fmla="*/ 95 h 207"/>
                <a:gd name="T42" fmla="*/ 5 w 160"/>
                <a:gd name="T43" fmla="*/ 91 h 207"/>
                <a:gd name="T44" fmla="*/ 2 w 160"/>
                <a:gd name="T45" fmla="*/ 88 h 207"/>
                <a:gd name="T46" fmla="*/ 1 w 160"/>
                <a:gd name="T47" fmla="*/ 86 h 207"/>
                <a:gd name="T48" fmla="*/ 0 w 160"/>
                <a:gd name="T49" fmla="*/ 85 h 207"/>
                <a:gd name="T50" fmla="*/ 0 w 160"/>
                <a:gd name="T51" fmla="*/ 84 h 207"/>
                <a:gd name="T52" fmla="*/ 0 w 160"/>
                <a:gd name="T53" fmla="*/ 81 h 207"/>
                <a:gd name="T54" fmla="*/ 1 w 160"/>
                <a:gd name="T55" fmla="*/ 75 h 207"/>
                <a:gd name="T56" fmla="*/ 2 w 160"/>
                <a:gd name="T57" fmla="*/ 68 h 207"/>
                <a:gd name="T58" fmla="*/ 5 w 160"/>
                <a:gd name="T59" fmla="*/ 59 h 207"/>
                <a:gd name="T60" fmla="*/ 10 w 160"/>
                <a:gd name="T61" fmla="*/ 50 h 207"/>
                <a:gd name="T62" fmla="*/ 16 w 160"/>
                <a:gd name="T63" fmla="*/ 40 h 207"/>
                <a:gd name="T64" fmla="*/ 25 w 160"/>
                <a:gd name="T65" fmla="*/ 29 h 207"/>
                <a:gd name="T66" fmla="*/ 29 w 160"/>
                <a:gd name="T67" fmla="*/ 24 h 207"/>
                <a:gd name="T68" fmla="*/ 33 w 160"/>
                <a:gd name="T69" fmla="*/ 20 h 207"/>
                <a:gd name="T70" fmla="*/ 37 w 160"/>
                <a:gd name="T71" fmla="*/ 17 h 207"/>
                <a:gd name="T72" fmla="*/ 40 w 160"/>
                <a:gd name="T73" fmla="*/ 13 h 207"/>
                <a:gd name="T74" fmla="*/ 44 w 160"/>
                <a:gd name="T75" fmla="*/ 10 h 207"/>
                <a:gd name="T76" fmla="*/ 47 w 160"/>
                <a:gd name="T77" fmla="*/ 7 h 207"/>
                <a:gd name="T78" fmla="*/ 50 w 160"/>
                <a:gd name="T79" fmla="*/ 4 h 207"/>
                <a:gd name="T80" fmla="*/ 52 w 160"/>
                <a:gd name="T81" fmla="*/ 0 h 2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0" h="207">
                  <a:moveTo>
                    <a:pt x="103" y="0"/>
                  </a:moveTo>
                  <a:lnTo>
                    <a:pt x="106" y="2"/>
                  </a:lnTo>
                  <a:lnTo>
                    <a:pt x="112" y="7"/>
                  </a:lnTo>
                  <a:lnTo>
                    <a:pt x="122" y="16"/>
                  </a:lnTo>
                  <a:lnTo>
                    <a:pt x="133" y="29"/>
                  </a:lnTo>
                  <a:lnTo>
                    <a:pt x="144" y="45"/>
                  </a:lnTo>
                  <a:lnTo>
                    <a:pt x="153" y="64"/>
                  </a:lnTo>
                  <a:lnTo>
                    <a:pt x="158" y="86"/>
                  </a:lnTo>
                  <a:lnTo>
                    <a:pt x="160" y="113"/>
                  </a:lnTo>
                  <a:lnTo>
                    <a:pt x="156" y="138"/>
                  </a:lnTo>
                  <a:lnTo>
                    <a:pt x="148" y="159"/>
                  </a:lnTo>
                  <a:lnTo>
                    <a:pt x="137" y="175"/>
                  </a:lnTo>
                  <a:lnTo>
                    <a:pt x="123" y="188"/>
                  </a:lnTo>
                  <a:lnTo>
                    <a:pt x="108" y="197"/>
                  </a:lnTo>
                  <a:lnTo>
                    <a:pt x="92" y="202"/>
                  </a:lnTo>
                  <a:lnTo>
                    <a:pt x="74" y="206"/>
                  </a:lnTo>
                  <a:lnTo>
                    <a:pt x="59" y="207"/>
                  </a:lnTo>
                  <a:lnTo>
                    <a:pt x="46" y="206"/>
                  </a:lnTo>
                  <a:lnTo>
                    <a:pt x="34" y="201"/>
                  </a:lnTo>
                  <a:lnTo>
                    <a:pt x="24" y="196"/>
                  </a:lnTo>
                  <a:lnTo>
                    <a:pt x="16" y="189"/>
                  </a:lnTo>
                  <a:lnTo>
                    <a:pt x="9" y="182"/>
                  </a:lnTo>
                  <a:lnTo>
                    <a:pt x="3" y="176"/>
                  </a:lnTo>
                  <a:lnTo>
                    <a:pt x="1" y="171"/>
                  </a:lnTo>
                  <a:lnTo>
                    <a:pt x="0" y="170"/>
                  </a:lnTo>
                  <a:lnTo>
                    <a:pt x="0" y="168"/>
                  </a:lnTo>
                  <a:lnTo>
                    <a:pt x="0" y="161"/>
                  </a:lnTo>
                  <a:lnTo>
                    <a:pt x="1" y="150"/>
                  </a:lnTo>
                  <a:lnTo>
                    <a:pt x="4" y="136"/>
                  </a:lnTo>
                  <a:lnTo>
                    <a:pt x="10" y="118"/>
                  </a:lnTo>
                  <a:lnTo>
                    <a:pt x="19" y="100"/>
                  </a:lnTo>
                  <a:lnTo>
                    <a:pt x="32" y="79"/>
                  </a:lnTo>
                  <a:lnTo>
                    <a:pt x="49" y="57"/>
                  </a:lnTo>
                  <a:lnTo>
                    <a:pt x="57" y="48"/>
                  </a:lnTo>
                  <a:lnTo>
                    <a:pt x="65" y="40"/>
                  </a:lnTo>
                  <a:lnTo>
                    <a:pt x="73" y="33"/>
                  </a:lnTo>
                  <a:lnTo>
                    <a:pt x="80" y="26"/>
                  </a:lnTo>
                  <a:lnTo>
                    <a:pt x="87" y="19"/>
                  </a:lnTo>
                  <a:lnTo>
                    <a:pt x="93" y="13"/>
                  </a:lnTo>
                  <a:lnTo>
                    <a:pt x="99" y="7"/>
                  </a:lnTo>
                  <a:lnTo>
                    <a:pt x="103" y="0"/>
                  </a:lnTo>
                  <a:close/>
                </a:path>
              </a:pathLst>
            </a:custGeom>
            <a:solidFill>
              <a:srgbClr val="72FF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3511" name="Freeform 38">
              <a:extLst>
                <a:ext uri="{FF2B5EF4-FFF2-40B4-BE49-F238E27FC236}">
                  <a16:creationId xmlns:a16="http://schemas.microsoft.com/office/drawing/2014/main" id="{32F86A5F-C9C5-4EF1-89B9-4726FA5EC449}"/>
                </a:ext>
              </a:extLst>
            </p:cNvPr>
            <p:cNvSpPr>
              <a:spLocks/>
            </p:cNvSpPr>
            <p:nvPr/>
          </p:nvSpPr>
          <p:spPr bwMode="auto">
            <a:xfrm>
              <a:off x="821" y="3000"/>
              <a:ext cx="161" cy="180"/>
            </a:xfrm>
            <a:custGeom>
              <a:avLst/>
              <a:gdLst>
                <a:gd name="T0" fmla="*/ 148 w 322"/>
                <a:gd name="T1" fmla="*/ 12 h 360"/>
                <a:gd name="T2" fmla="*/ 151 w 322"/>
                <a:gd name="T3" fmla="*/ 25 h 360"/>
                <a:gd name="T4" fmla="*/ 141 w 322"/>
                <a:gd name="T5" fmla="*/ 39 h 360"/>
                <a:gd name="T6" fmla="*/ 126 w 322"/>
                <a:gd name="T7" fmla="*/ 54 h 360"/>
                <a:gd name="T8" fmla="*/ 110 w 322"/>
                <a:gd name="T9" fmla="*/ 63 h 360"/>
                <a:gd name="T10" fmla="*/ 89 w 322"/>
                <a:gd name="T11" fmla="*/ 74 h 360"/>
                <a:gd name="T12" fmla="*/ 83 w 322"/>
                <a:gd name="T13" fmla="*/ 75 h 360"/>
                <a:gd name="T14" fmla="*/ 91 w 322"/>
                <a:gd name="T15" fmla="*/ 42 h 360"/>
                <a:gd name="T16" fmla="*/ 85 w 322"/>
                <a:gd name="T17" fmla="*/ 23 h 360"/>
                <a:gd name="T18" fmla="*/ 83 w 322"/>
                <a:gd name="T19" fmla="*/ 47 h 360"/>
                <a:gd name="T20" fmla="*/ 70 w 322"/>
                <a:gd name="T21" fmla="*/ 77 h 360"/>
                <a:gd name="T22" fmla="*/ 60 w 322"/>
                <a:gd name="T23" fmla="*/ 85 h 360"/>
                <a:gd name="T24" fmla="*/ 50 w 322"/>
                <a:gd name="T25" fmla="*/ 94 h 360"/>
                <a:gd name="T26" fmla="*/ 52 w 322"/>
                <a:gd name="T27" fmla="*/ 96 h 360"/>
                <a:gd name="T28" fmla="*/ 66 w 322"/>
                <a:gd name="T29" fmla="*/ 92 h 360"/>
                <a:gd name="T30" fmla="*/ 93 w 322"/>
                <a:gd name="T31" fmla="*/ 82 h 360"/>
                <a:gd name="T32" fmla="*/ 107 w 322"/>
                <a:gd name="T33" fmla="*/ 76 h 360"/>
                <a:gd name="T34" fmla="*/ 110 w 322"/>
                <a:gd name="T35" fmla="*/ 86 h 360"/>
                <a:gd name="T36" fmla="*/ 111 w 322"/>
                <a:gd name="T37" fmla="*/ 120 h 360"/>
                <a:gd name="T38" fmla="*/ 108 w 322"/>
                <a:gd name="T39" fmla="*/ 124 h 360"/>
                <a:gd name="T40" fmla="*/ 96 w 322"/>
                <a:gd name="T41" fmla="*/ 124 h 360"/>
                <a:gd name="T42" fmla="*/ 69 w 322"/>
                <a:gd name="T43" fmla="*/ 122 h 360"/>
                <a:gd name="T44" fmla="*/ 34 w 322"/>
                <a:gd name="T45" fmla="*/ 118 h 360"/>
                <a:gd name="T46" fmla="*/ 8 w 322"/>
                <a:gd name="T47" fmla="*/ 116 h 360"/>
                <a:gd name="T48" fmla="*/ 0 w 322"/>
                <a:gd name="T49" fmla="*/ 117 h 360"/>
                <a:gd name="T50" fmla="*/ 4 w 322"/>
                <a:gd name="T51" fmla="*/ 122 h 360"/>
                <a:gd name="T52" fmla="*/ 23 w 322"/>
                <a:gd name="T53" fmla="*/ 127 h 360"/>
                <a:gd name="T54" fmla="*/ 52 w 322"/>
                <a:gd name="T55" fmla="*/ 131 h 360"/>
                <a:gd name="T56" fmla="*/ 78 w 322"/>
                <a:gd name="T57" fmla="*/ 133 h 360"/>
                <a:gd name="T58" fmla="*/ 94 w 322"/>
                <a:gd name="T59" fmla="*/ 136 h 360"/>
                <a:gd name="T60" fmla="*/ 108 w 322"/>
                <a:gd name="T61" fmla="*/ 140 h 360"/>
                <a:gd name="T62" fmla="*/ 117 w 322"/>
                <a:gd name="T63" fmla="*/ 133 h 360"/>
                <a:gd name="T64" fmla="*/ 119 w 322"/>
                <a:gd name="T65" fmla="*/ 96 h 360"/>
                <a:gd name="T66" fmla="*/ 123 w 322"/>
                <a:gd name="T67" fmla="*/ 68 h 360"/>
                <a:gd name="T68" fmla="*/ 136 w 322"/>
                <a:gd name="T69" fmla="*/ 59 h 360"/>
                <a:gd name="T70" fmla="*/ 137 w 322"/>
                <a:gd name="T71" fmla="*/ 134 h 360"/>
                <a:gd name="T72" fmla="*/ 130 w 322"/>
                <a:gd name="T73" fmla="*/ 166 h 360"/>
                <a:gd name="T74" fmla="*/ 115 w 322"/>
                <a:gd name="T75" fmla="*/ 168 h 360"/>
                <a:gd name="T76" fmla="*/ 107 w 322"/>
                <a:gd name="T77" fmla="*/ 165 h 360"/>
                <a:gd name="T78" fmla="*/ 103 w 322"/>
                <a:gd name="T79" fmla="*/ 178 h 360"/>
                <a:gd name="T80" fmla="*/ 121 w 322"/>
                <a:gd name="T81" fmla="*/ 180 h 360"/>
                <a:gd name="T82" fmla="*/ 144 w 322"/>
                <a:gd name="T83" fmla="*/ 175 h 360"/>
                <a:gd name="T84" fmla="*/ 151 w 322"/>
                <a:gd name="T85" fmla="*/ 155 h 360"/>
                <a:gd name="T86" fmla="*/ 150 w 322"/>
                <a:gd name="T87" fmla="*/ 129 h 360"/>
                <a:gd name="T88" fmla="*/ 149 w 322"/>
                <a:gd name="T89" fmla="*/ 85 h 360"/>
                <a:gd name="T90" fmla="*/ 152 w 322"/>
                <a:gd name="T91" fmla="*/ 41 h 360"/>
                <a:gd name="T92" fmla="*/ 161 w 322"/>
                <a:gd name="T93" fmla="*/ 26 h 360"/>
                <a:gd name="T94" fmla="*/ 157 w 322"/>
                <a:gd name="T95" fmla="*/ 3 h 3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22" h="360">
                  <a:moveTo>
                    <a:pt x="311" y="0"/>
                  </a:moveTo>
                  <a:lnTo>
                    <a:pt x="298" y="12"/>
                  </a:lnTo>
                  <a:lnTo>
                    <a:pt x="296" y="23"/>
                  </a:lnTo>
                  <a:lnTo>
                    <a:pt x="299" y="33"/>
                  </a:lnTo>
                  <a:lnTo>
                    <a:pt x="302" y="44"/>
                  </a:lnTo>
                  <a:lnTo>
                    <a:pt x="301" y="49"/>
                  </a:lnTo>
                  <a:lnTo>
                    <a:pt x="296" y="59"/>
                  </a:lnTo>
                  <a:lnTo>
                    <a:pt x="289" y="68"/>
                  </a:lnTo>
                  <a:lnTo>
                    <a:pt x="281" y="78"/>
                  </a:lnTo>
                  <a:lnTo>
                    <a:pt x="271" y="90"/>
                  </a:lnTo>
                  <a:lnTo>
                    <a:pt x="260" y="99"/>
                  </a:lnTo>
                  <a:lnTo>
                    <a:pt x="251" y="107"/>
                  </a:lnTo>
                  <a:lnTo>
                    <a:pt x="243" y="113"/>
                  </a:lnTo>
                  <a:lnTo>
                    <a:pt x="234" y="117"/>
                  </a:lnTo>
                  <a:lnTo>
                    <a:pt x="220" y="125"/>
                  </a:lnTo>
                  <a:lnTo>
                    <a:pt x="206" y="132"/>
                  </a:lnTo>
                  <a:lnTo>
                    <a:pt x="191" y="140"/>
                  </a:lnTo>
                  <a:lnTo>
                    <a:pt x="177" y="147"/>
                  </a:lnTo>
                  <a:lnTo>
                    <a:pt x="168" y="151"/>
                  </a:lnTo>
                  <a:lnTo>
                    <a:pt x="162" y="152"/>
                  </a:lnTo>
                  <a:lnTo>
                    <a:pt x="165" y="149"/>
                  </a:lnTo>
                  <a:lnTo>
                    <a:pt x="177" y="129"/>
                  </a:lnTo>
                  <a:lnTo>
                    <a:pt x="182" y="107"/>
                  </a:lnTo>
                  <a:lnTo>
                    <a:pt x="182" y="84"/>
                  </a:lnTo>
                  <a:lnTo>
                    <a:pt x="181" y="62"/>
                  </a:lnTo>
                  <a:lnTo>
                    <a:pt x="177" y="47"/>
                  </a:lnTo>
                  <a:lnTo>
                    <a:pt x="170" y="46"/>
                  </a:lnTo>
                  <a:lnTo>
                    <a:pt x="166" y="54"/>
                  </a:lnTo>
                  <a:lnTo>
                    <a:pt x="165" y="71"/>
                  </a:lnTo>
                  <a:lnTo>
                    <a:pt x="165" y="94"/>
                  </a:lnTo>
                  <a:lnTo>
                    <a:pt x="159" y="120"/>
                  </a:lnTo>
                  <a:lnTo>
                    <a:pt x="150" y="142"/>
                  </a:lnTo>
                  <a:lnTo>
                    <a:pt x="139" y="154"/>
                  </a:lnTo>
                  <a:lnTo>
                    <a:pt x="134" y="159"/>
                  </a:lnTo>
                  <a:lnTo>
                    <a:pt x="127" y="165"/>
                  </a:lnTo>
                  <a:lnTo>
                    <a:pt x="120" y="170"/>
                  </a:lnTo>
                  <a:lnTo>
                    <a:pt x="112" y="176"/>
                  </a:lnTo>
                  <a:lnTo>
                    <a:pt x="106" y="182"/>
                  </a:lnTo>
                  <a:lnTo>
                    <a:pt x="100" y="188"/>
                  </a:lnTo>
                  <a:lnTo>
                    <a:pt x="98" y="191"/>
                  </a:lnTo>
                  <a:lnTo>
                    <a:pt x="99" y="192"/>
                  </a:lnTo>
                  <a:lnTo>
                    <a:pt x="103" y="192"/>
                  </a:lnTo>
                  <a:lnTo>
                    <a:pt x="109" y="191"/>
                  </a:lnTo>
                  <a:lnTo>
                    <a:pt x="120" y="188"/>
                  </a:lnTo>
                  <a:lnTo>
                    <a:pt x="132" y="184"/>
                  </a:lnTo>
                  <a:lnTo>
                    <a:pt x="147" y="178"/>
                  </a:lnTo>
                  <a:lnTo>
                    <a:pt x="165" y="172"/>
                  </a:lnTo>
                  <a:lnTo>
                    <a:pt x="185" y="163"/>
                  </a:lnTo>
                  <a:lnTo>
                    <a:pt x="210" y="154"/>
                  </a:lnTo>
                  <a:lnTo>
                    <a:pt x="212" y="153"/>
                  </a:lnTo>
                  <a:lnTo>
                    <a:pt x="214" y="152"/>
                  </a:lnTo>
                  <a:lnTo>
                    <a:pt x="217" y="152"/>
                  </a:lnTo>
                  <a:lnTo>
                    <a:pt x="219" y="151"/>
                  </a:lnTo>
                  <a:lnTo>
                    <a:pt x="219" y="172"/>
                  </a:lnTo>
                  <a:lnTo>
                    <a:pt x="220" y="199"/>
                  </a:lnTo>
                  <a:lnTo>
                    <a:pt x="221" y="224"/>
                  </a:lnTo>
                  <a:lnTo>
                    <a:pt x="221" y="239"/>
                  </a:lnTo>
                  <a:lnTo>
                    <a:pt x="221" y="243"/>
                  </a:lnTo>
                  <a:lnTo>
                    <a:pt x="219" y="246"/>
                  </a:lnTo>
                  <a:lnTo>
                    <a:pt x="215" y="248"/>
                  </a:lnTo>
                  <a:lnTo>
                    <a:pt x="211" y="249"/>
                  </a:lnTo>
                  <a:lnTo>
                    <a:pt x="203" y="249"/>
                  </a:lnTo>
                  <a:lnTo>
                    <a:pt x="191" y="248"/>
                  </a:lnTo>
                  <a:lnTo>
                    <a:pt x="177" y="246"/>
                  </a:lnTo>
                  <a:lnTo>
                    <a:pt x="159" y="245"/>
                  </a:lnTo>
                  <a:lnTo>
                    <a:pt x="138" y="244"/>
                  </a:lnTo>
                  <a:lnTo>
                    <a:pt x="115" y="242"/>
                  </a:lnTo>
                  <a:lnTo>
                    <a:pt x="91" y="239"/>
                  </a:lnTo>
                  <a:lnTo>
                    <a:pt x="68" y="236"/>
                  </a:lnTo>
                  <a:lnTo>
                    <a:pt x="46" y="235"/>
                  </a:lnTo>
                  <a:lnTo>
                    <a:pt x="29" y="233"/>
                  </a:lnTo>
                  <a:lnTo>
                    <a:pt x="15" y="231"/>
                  </a:lnTo>
                  <a:lnTo>
                    <a:pt x="7" y="231"/>
                  </a:lnTo>
                  <a:lnTo>
                    <a:pt x="2" y="233"/>
                  </a:lnTo>
                  <a:lnTo>
                    <a:pt x="0" y="234"/>
                  </a:lnTo>
                  <a:lnTo>
                    <a:pt x="0" y="237"/>
                  </a:lnTo>
                  <a:lnTo>
                    <a:pt x="2" y="239"/>
                  </a:lnTo>
                  <a:lnTo>
                    <a:pt x="8" y="243"/>
                  </a:lnTo>
                  <a:lnTo>
                    <a:pt x="16" y="248"/>
                  </a:lnTo>
                  <a:lnTo>
                    <a:pt x="29" y="251"/>
                  </a:lnTo>
                  <a:lnTo>
                    <a:pt x="45" y="254"/>
                  </a:lnTo>
                  <a:lnTo>
                    <a:pt x="63" y="257"/>
                  </a:lnTo>
                  <a:lnTo>
                    <a:pt x="83" y="259"/>
                  </a:lnTo>
                  <a:lnTo>
                    <a:pt x="103" y="261"/>
                  </a:lnTo>
                  <a:lnTo>
                    <a:pt x="122" y="262"/>
                  </a:lnTo>
                  <a:lnTo>
                    <a:pt x="139" y="264"/>
                  </a:lnTo>
                  <a:lnTo>
                    <a:pt x="156" y="265"/>
                  </a:lnTo>
                  <a:lnTo>
                    <a:pt x="168" y="267"/>
                  </a:lnTo>
                  <a:lnTo>
                    <a:pt x="179" y="268"/>
                  </a:lnTo>
                  <a:lnTo>
                    <a:pt x="188" y="271"/>
                  </a:lnTo>
                  <a:lnTo>
                    <a:pt x="197" y="274"/>
                  </a:lnTo>
                  <a:lnTo>
                    <a:pt x="206" y="276"/>
                  </a:lnTo>
                  <a:lnTo>
                    <a:pt x="215" y="279"/>
                  </a:lnTo>
                  <a:lnTo>
                    <a:pt x="223" y="277"/>
                  </a:lnTo>
                  <a:lnTo>
                    <a:pt x="229" y="274"/>
                  </a:lnTo>
                  <a:lnTo>
                    <a:pt x="234" y="265"/>
                  </a:lnTo>
                  <a:lnTo>
                    <a:pt x="236" y="250"/>
                  </a:lnTo>
                  <a:lnTo>
                    <a:pt x="237" y="221"/>
                  </a:lnTo>
                  <a:lnTo>
                    <a:pt x="238" y="191"/>
                  </a:lnTo>
                  <a:lnTo>
                    <a:pt x="238" y="162"/>
                  </a:lnTo>
                  <a:lnTo>
                    <a:pt x="238" y="140"/>
                  </a:lnTo>
                  <a:lnTo>
                    <a:pt x="246" y="135"/>
                  </a:lnTo>
                  <a:lnTo>
                    <a:pt x="255" y="129"/>
                  </a:lnTo>
                  <a:lnTo>
                    <a:pt x="263" y="123"/>
                  </a:lnTo>
                  <a:lnTo>
                    <a:pt x="271" y="117"/>
                  </a:lnTo>
                  <a:lnTo>
                    <a:pt x="269" y="155"/>
                  </a:lnTo>
                  <a:lnTo>
                    <a:pt x="272" y="211"/>
                  </a:lnTo>
                  <a:lnTo>
                    <a:pt x="273" y="268"/>
                  </a:lnTo>
                  <a:lnTo>
                    <a:pt x="272" y="311"/>
                  </a:lnTo>
                  <a:lnTo>
                    <a:pt x="267" y="324"/>
                  </a:lnTo>
                  <a:lnTo>
                    <a:pt x="260" y="332"/>
                  </a:lnTo>
                  <a:lnTo>
                    <a:pt x="251" y="336"/>
                  </a:lnTo>
                  <a:lnTo>
                    <a:pt x="241" y="336"/>
                  </a:lnTo>
                  <a:lnTo>
                    <a:pt x="230" y="335"/>
                  </a:lnTo>
                  <a:lnTo>
                    <a:pt x="221" y="334"/>
                  </a:lnTo>
                  <a:lnTo>
                    <a:pt x="215" y="332"/>
                  </a:lnTo>
                  <a:lnTo>
                    <a:pt x="213" y="330"/>
                  </a:lnTo>
                  <a:lnTo>
                    <a:pt x="204" y="341"/>
                  </a:lnTo>
                  <a:lnTo>
                    <a:pt x="203" y="349"/>
                  </a:lnTo>
                  <a:lnTo>
                    <a:pt x="206" y="355"/>
                  </a:lnTo>
                  <a:lnTo>
                    <a:pt x="215" y="358"/>
                  </a:lnTo>
                  <a:lnTo>
                    <a:pt x="228" y="360"/>
                  </a:lnTo>
                  <a:lnTo>
                    <a:pt x="242" y="360"/>
                  </a:lnTo>
                  <a:lnTo>
                    <a:pt x="258" y="358"/>
                  </a:lnTo>
                  <a:lnTo>
                    <a:pt x="274" y="356"/>
                  </a:lnTo>
                  <a:lnTo>
                    <a:pt x="287" y="350"/>
                  </a:lnTo>
                  <a:lnTo>
                    <a:pt x="295" y="340"/>
                  </a:lnTo>
                  <a:lnTo>
                    <a:pt x="299" y="325"/>
                  </a:lnTo>
                  <a:lnTo>
                    <a:pt x="301" y="309"/>
                  </a:lnTo>
                  <a:lnTo>
                    <a:pt x="301" y="291"/>
                  </a:lnTo>
                  <a:lnTo>
                    <a:pt x="299" y="274"/>
                  </a:lnTo>
                  <a:lnTo>
                    <a:pt x="299" y="258"/>
                  </a:lnTo>
                  <a:lnTo>
                    <a:pt x="299" y="244"/>
                  </a:lnTo>
                  <a:lnTo>
                    <a:pt x="299" y="213"/>
                  </a:lnTo>
                  <a:lnTo>
                    <a:pt x="298" y="170"/>
                  </a:lnTo>
                  <a:lnTo>
                    <a:pt x="296" y="127"/>
                  </a:lnTo>
                  <a:lnTo>
                    <a:pt x="294" y="94"/>
                  </a:lnTo>
                  <a:lnTo>
                    <a:pt x="304" y="82"/>
                  </a:lnTo>
                  <a:lnTo>
                    <a:pt x="313" y="70"/>
                  </a:lnTo>
                  <a:lnTo>
                    <a:pt x="318" y="60"/>
                  </a:lnTo>
                  <a:lnTo>
                    <a:pt x="321" y="52"/>
                  </a:lnTo>
                  <a:lnTo>
                    <a:pt x="322" y="36"/>
                  </a:lnTo>
                  <a:lnTo>
                    <a:pt x="319" y="18"/>
                  </a:lnTo>
                  <a:lnTo>
                    <a:pt x="313" y="6"/>
                  </a:lnTo>
                  <a:lnTo>
                    <a:pt x="3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3512" name="Freeform 39">
              <a:extLst>
                <a:ext uri="{FF2B5EF4-FFF2-40B4-BE49-F238E27FC236}">
                  <a16:creationId xmlns:a16="http://schemas.microsoft.com/office/drawing/2014/main" id="{D80AC375-B40C-4F40-8391-0D81F560D1D5}"/>
                </a:ext>
              </a:extLst>
            </p:cNvPr>
            <p:cNvSpPr>
              <a:spLocks/>
            </p:cNvSpPr>
            <p:nvPr/>
          </p:nvSpPr>
          <p:spPr bwMode="auto">
            <a:xfrm>
              <a:off x="789" y="2908"/>
              <a:ext cx="178" cy="189"/>
            </a:xfrm>
            <a:custGeom>
              <a:avLst/>
              <a:gdLst>
                <a:gd name="T0" fmla="*/ 164 w 354"/>
                <a:gd name="T1" fmla="*/ 31 h 378"/>
                <a:gd name="T2" fmla="*/ 161 w 354"/>
                <a:gd name="T3" fmla="*/ 68 h 378"/>
                <a:gd name="T4" fmla="*/ 149 w 354"/>
                <a:gd name="T5" fmla="*/ 62 h 378"/>
                <a:gd name="T6" fmla="*/ 136 w 354"/>
                <a:gd name="T7" fmla="*/ 58 h 378"/>
                <a:gd name="T8" fmla="*/ 127 w 354"/>
                <a:gd name="T9" fmla="*/ 57 h 378"/>
                <a:gd name="T10" fmla="*/ 110 w 354"/>
                <a:gd name="T11" fmla="*/ 56 h 378"/>
                <a:gd name="T12" fmla="*/ 87 w 354"/>
                <a:gd name="T13" fmla="*/ 56 h 378"/>
                <a:gd name="T14" fmla="*/ 65 w 354"/>
                <a:gd name="T15" fmla="*/ 57 h 378"/>
                <a:gd name="T16" fmla="*/ 46 w 354"/>
                <a:gd name="T17" fmla="*/ 57 h 378"/>
                <a:gd name="T18" fmla="*/ 32 w 354"/>
                <a:gd name="T19" fmla="*/ 60 h 378"/>
                <a:gd name="T20" fmla="*/ 13 w 354"/>
                <a:gd name="T21" fmla="*/ 75 h 378"/>
                <a:gd name="T22" fmla="*/ 1 w 354"/>
                <a:gd name="T23" fmla="*/ 102 h 378"/>
                <a:gd name="T24" fmla="*/ 5 w 354"/>
                <a:gd name="T25" fmla="*/ 138 h 378"/>
                <a:gd name="T26" fmla="*/ 16 w 354"/>
                <a:gd name="T27" fmla="*/ 154 h 378"/>
                <a:gd name="T28" fmla="*/ 18 w 354"/>
                <a:gd name="T29" fmla="*/ 146 h 378"/>
                <a:gd name="T30" fmla="*/ 11 w 354"/>
                <a:gd name="T31" fmla="*/ 112 h 378"/>
                <a:gd name="T32" fmla="*/ 27 w 354"/>
                <a:gd name="T33" fmla="*/ 79 h 378"/>
                <a:gd name="T34" fmla="*/ 55 w 354"/>
                <a:gd name="T35" fmla="*/ 69 h 378"/>
                <a:gd name="T36" fmla="*/ 79 w 354"/>
                <a:gd name="T37" fmla="*/ 67 h 378"/>
                <a:gd name="T38" fmla="*/ 92 w 354"/>
                <a:gd name="T39" fmla="*/ 72 h 378"/>
                <a:gd name="T40" fmla="*/ 77 w 354"/>
                <a:gd name="T41" fmla="*/ 86 h 378"/>
                <a:gd name="T42" fmla="*/ 55 w 354"/>
                <a:gd name="T43" fmla="*/ 112 h 378"/>
                <a:gd name="T44" fmla="*/ 38 w 354"/>
                <a:gd name="T45" fmla="*/ 140 h 378"/>
                <a:gd name="T46" fmla="*/ 34 w 354"/>
                <a:gd name="T47" fmla="*/ 159 h 378"/>
                <a:gd name="T48" fmla="*/ 40 w 354"/>
                <a:gd name="T49" fmla="*/ 172 h 378"/>
                <a:gd name="T50" fmla="*/ 54 w 354"/>
                <a:gd name="T51" fmla="*/ 186 h 378"/>
                <a:gd name="T52" fmla="*/ 69 w 354"/>
                <a:gd name="T53" fmla="*/ 189 h 378"/>
                <a:gd name="T54" fmla="*/ 74 w 354"/>
                <a:gd name="T55" fmla="*/ 188 h 378"/>
                <a:gd name="T56" fmla="*/ 61 w 354"/>
                <a:gd name="T57" fmla="*/ 184 h 378"/>
                <a:gd name="T58" fmla="*/ 48 w 354"/>
                <a:gd name="T59" fmla="*/ 171 h 378"/>
                <a:gd name="T60" fmla="*/ 42 w 354"/>
                <a:gd name="T61" fmla="*/ 159 h 378"/>
                <a:gd name="T62" fmla="*/ 48 w 354"/>
                <a:gd name="T63" fmla="*/ 138 h 378"/>
                <a:gd name="T64" fmla="*/ 63 w 354"/>
                <a:gd name="T65" fmla="*/ 114 h 378"/>
                <a:gd name="T66" fmla="*/ 81 w 354"/>
                <a:gd name="T67" fmla="*/ 95 h 378"/>
                <a:gd name="T68" fmla="*/ 94 w 354"/>
                <a:gd name="T69" fmla="*/ 82 h 378"/>
                <a:gd name="T70" fmla="*/ 105 w 354"/>
                <a:gd name="T71" fmla="*/ 74 h 378"/>
                <a:gd name="T72" fmla="*/ 115 w 354"/>
                <a:gd name="T73" fmla="*/ 68 h 378"/>
                <a:gd name="T74" fmla="*/ 121 w 354"/>
                <a:gd name="T75" fmla="*/ 68 h 378"/>
                <a:gd name="T76" fmla="*/ 137 w 354"/>
                <a:gd name="T77" fmla="*/ 70 h 378"/>
                <a:gd name="T78" fmla="*/ 154 w 354"/>
                <a:gd name="T79" fmla="*/ 77 h 378"/>
                <a:gd name="T80" fmla="*/ 165 w 354"/>
                <a:gd name="T81" fmla="*/ 84 h 378"/>
                <a:gd name="T82" fmla="*/ 175 w 354"/>
                <a:gd name="T83" fmla="*/ 85 h 378"/>
                <a:gd name="T84" fmla="*/ 176 w 354"/>
                <a:gd name="T85" fmla="*/ 79 h 378"/>
                <a:gd name="T86" fmla="*/ 173 w 354"/>
                <a:gd name="T87" fmla="*/ 76 h 378"/>
                <a:gd name="T88" fmla="*/ 174 w 354"/>
                <a:gd name="T89" fmla="*/ 64 h 378"/>
                <a:gd name="T90" fmla="*/ 178 w 354"/>
                <a:gd name="T91" fmla="*/ 23 h 378"/>
                <a:gd name="T92" fmla="*/ 166 w 354"/>
                <a:gd name="T93" fmla="*/ 0 h 3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54" h="378">
                  <a:moveTo>
                    <a:pt x="331" y="0"/>
                  </a:moveTo>
                  <a:lnTo>
                    <a:pt x="328" y="18"/>
                  </a:lnTo>
                  <a:lnTo>
                    <a:pt x="327" y="61"/>
                  </a:lnTo>
                  <a:lnTo>
                    <a:pt x="328" y="108"/>
                  </a:lnTo>
                  <a:lnTo>
                    <a:pt x="329" y="139"/>
                  </a:lnTo>
                  <a:lnTo>
                    <a:pt x="321" y="135"/>
                  </a:lnTo>
                  <a:lnTo>
                    <a:pt x="313" y="131"/>
                  </a:lnTo>
                  <a:lnTo>
                    <a:pt x="304" y="128"/>
                  </a:lnTo>
                  <a:lnTo>
                    <a:pt x="296" y="124"/>
                  </a:lnTo>
                  <a:lnTo>
                    <a:pt x="286" y="121"/>
                  </a:lnTo>
                  <a:lnTo>
                    <a:pt x="280" y="119"/>
                  </a:lnTo>
                  <a:lnTo>
                    <a:pt x="271" y="116"/>
                  </a:lnTo>
                  <a:lnTo>
                    <a:pt x="266" y="115"/>
                  </a:lnTo>
                  <a:lnTo>
                    <a:pt x="260" y="114"/>
                  </a:lnTo>
                  <a:lnTo>
                    <a:pt x="253" y="113"/>
                  </a:lnTo>
                  <a:lnTo>
                    <a:pt x="243" y="113"/>
                  </a:lnTo>
                  <a:lnTo>
                    <a:pt x="231" y="112"/>
                  </a:lnTo>
                  <a:lnTo>
                    <a:pt x="219" y="112"/>
                  </a:lnTo>
                  <a:lnTo>
                    <a:pt x="204" y="112"/>
                  </a:lnTo>
                  <a:lnTo>
                    <a:pt x="189" y="112"/>
                  </a:lnTo>
                  <a:lnTo>
                    <a:pt x="174" y="112"/>
                  </a:lnTo>
                  <a:lnTo>
                    <a:pt x="159" y="112"/>
                  </a:lnTo>
                  <a:lnTo>
                    <a:pt x="143" y="112"/>
                  </a:lnTo>
                  <a:lnTo>
                    <a:pt x="129" y="113"/>
                  </a:lnTo>
                  <a:lnTo>
                    <a:pt x="115" y="113"/>
                  </a:lnTo>
                  <a:lnTo>
                    <a:pt x="102" y="114"/>
                  </a:lnTo>
                  <a:lnTo>
                    <a:pt x="92" y="114"/>
                  </a:lnTo>
                  <a:lnTo>
                    <a:pt x="83" y="115"/>
                  </a:lnTo>
                  <a:lnTo>
                    <a:pt x="76" y="116"/>
                  </a:lnTo>
                  <a:lnTo>
                    <a:pt x="64" y="120"/>
                  </a:lnTo>
                  <a:lnTo>
                    <a:pt x="50" y="127"/>
                  </a:lnTo>
                  <a:lnTo>
                    <a:pt x="38" y="137"/>
                  </a:lnTo>
                  <a:lnTo>
                    <a:pt x="26" y="150"/>
                  </a:lnTo>
                  <a:lnTo>
                    <a:pt x="15" y="165"/>
                  </a:lnTo>
                  <a:lnTo>
                    <a:pt x="7" y="183"/>
                  </a:lnTo>
                  <a:lnTo>
                    <a:pt x="1" y="204"/>
                  </a:lnTo>
                  <a:lnTo>
                    <a:pt x="0" y="228"/>
                  </a:lnTo>
                  <a:lnTo>
                    <a:pt x="3" y="256"/>
                  </a:lnTo>
                  <a:lnTo>
                    <a:pt x="9" y="276"/>
                  </a:lnTo>
                  <a:lnTo>
                    <a:pt x="16" y="292"/>
                  </a:lnTo>
                  <a:lnTo>
                    <a:pt x="24" y="303"/>
                  </a:lnTo>
                  <a:lnTo>
                    <a:pt x="31" y="307"/>
                  </a:lnTo>
                  <a:lnTo>
                    <a:pt x="37" y="306"/>
                  </a:lnTo>
                  <a:lnTo>
                    <a:pt x="38" y="302"/>
                  </a:lnTo>
                  <a:lnTo>
                    <a:pt x="35" y="291"/>
                  </a:lnTo>
                  <a:lnTo>
                    <a:pt x="26" y="269"/>
                  </a:lnTo>
                  <a:lnTo>
                    <a:pt x="20" y="249"/>
                  </a:lnTo>
                  <a:lnTo>
                    <a:pt x="22" y="223"/>
                  </a:lnTo>
                  <a:lnTo>
                    <a:pt x="30" y="189"/>
                  </a:lnTo>
                  <a:lnTo>
                    <a:pt x="39" y="170"/>
                  </a:lnTo>
                  <a:lnTo>
                    <a:pt x="53" y="158"/>
                  </a:lnTo>
                  <a:lnTo>
                    <a:pt x="70" y="148"/>
                  </a:lnTo>
                  <a:lnTo>
                    <a:pt x="90" y="142"/>
                  </a:lnTo>
                  <a:lnTo>
                    <a:pt x="109" y="138"/>
                  </a:lnTo>
                  <a:lnTo>
                    <a:pt x="129" y="136"/>
                  </a:lnTo>
                  <a:lnTo>
                    <a:pt x="145" y="135"/>
                  </a:lnTo>
                  <a:lnTo>
                    <a:pt x="157" y="133"/>
                  </a:lnTo>
                  <a:lnTo>
                    <a:pt x="174" y="132"/>
                  </a:lnTo>
                  <a:lnTo>
                    <a:pt x="182" y="137"/>
                  </a:lnTo>
                  <a:lnTo>
                    <a:pt x="182" y="144"/>
                  </a:lnTo>
                  <a:lnTo>
                    <a:pt x="174" y="153"/>
                  </a:lnTo>
                  <a:lnTo>
                    <a:pt x="166" y="160"/>
                  </a:lnTo>
                  <a:lnTo>
                    <a:pt x="154" y="171"/>
                  </a:lnTo>
                  <a:lnTo>
                    <a:pt x="140" y="188"/>
                  </a:lnTo>
                  <a:lnTo>
                    <a:pt x="125" y="205"/>
                  </a:lnTo>
                  <a:lnTo>
                    <a:pt x="110" y="223"/>
                  </a:lnTo>
                  <a:lnTo>
                    <a:pt x="95" y="243"/>
                  </a:lnTo>
                  <a:lnTo>
                    <a:pt x="84" y="262"/>
                  </a:lnTo>
                  <a:lnTo>
                    <a:pt x="75" y="280"/>
                  </a:lnTo>
                  <a:lnTo>
                    <a:pt x="70" y="294"/>
                  </a:lnTo>
                  <a:lnTo>
                    <a:pt x="67" y="305"/>
                  </a:lnTo>
                  <a:lnTo>
                    <a:pt x="67" y="317"/>
                  </a:lnTo>
                  <a:lnTo>
                    <a:pt x="69" y="326"/>
                  </a:lnTo>
                  <a:lnTo>
                    <a:pt x="72" y="335"/>
                  </a:lnTo>
                  <a:lnTo>
                    <a:pt x="79" y="344"/>
                  </a:lnTo>
                  <a:lnTo>
                    <a:pt x="87" y="353"/>
                  </a:lnTo>
                  <a:lnTo>
                    <a:pt x="96" y="363"/>
                  </a:lnTo>
                  <a:lnTo>
                    <a:pt x="107" y="371"/>
                  </a:lnTo>
                  <a:lnTo>
                    <a:pt x="118" y="375"/>
                  </a:lnTo>
                  <a:lnTo>
                    <a:pt x="129" y="378"/>
                  </a:lnTo>
                  <a:lnTo>
                    <a:pt x="138" y="378"/>
                  </a:lnTo>
                  <a:lnTo>
                    <a:pt x="145" y="378"/>
                  </a:lnTo>
                  <a:lnTo>
                    <a:pt x="148" y="376"/>
                  </a:lnTo>
                  <a:lnTo>
                    <a:pt x="148" y="375"/>
                  </a:lnTo>
                  <a:lnTo>
                    <a:pt x="141" y="375"/>
                  </a:lnTo>
                  <a:lnTo>
                    <a:pt x="132" y="374"/>
                  </a:lnTo>
                  <a:lnTo>
                    <a:pt x="122" y="368"/>
                  </a:lnTo>
                  <a:lnTo>
                    <a:pt x="113" y="360"/>
                  </a:lnTo>
                  <a:lnTo>
                    <a:pt x="103" y="351"/>
                  </a:lnTo>
                  <a:lnTo>
                    <a:pt x="95" y="341"/>
                  </a:lnTo>
                  <a:lnTo>
                    <a:pt x="90" y="332"/>
                  </a:lnTo>
                  <a:lnTo>
                    <a:pt x="85" y="322"/>
                  </a:lnTo>
                  <a:lnTo>
                    <a:pt x="83" y="317"/>
                  </a:lnTo>
                  <a:lnTo>
                    <a:pt x="83" y="306"/>
                  </a:lnTo>
                  <a:lnTo>
                    <a:pt x="87" y="292"/>
                  </a:lnTo>
                  <a:lnTo>
                    <a:pt x="96" y="275"/>
                  </a:lnTo>
                  <a:lnTo>
                    <a:pt x="108" y="253"/>
                  </a:lnTo>
                  <a:lnTo>
                    <a:pt x="116" y="241"/>
                  </a:lnTo>
                  <a:lnTo>
                    <a:pt x="125" y="227"/>
                  </a:lnTo>
                  <a:lnTo>
                    <a:pt x="137" y="214"/>
                  </a:lnTo>
                  <a:lnTo>
                    <a:pt x="149" y="201"/>
                  </a:lnTo>
                  <a:lnTo>
                    <a:pt x="161" y="190"/>
                  </a:lnTo>
                  <a:lnTo>
                    <a:pt x="172" y="180"/>
                  </a:lnTo>
                  <a:lnTo>
                    <a:pt x="181" y="170"/>
                  </a:lnTo>
                  <a:lnTo>
                    <a:pt x="187" y="163"/>
                  </a:lnTo>
                  <a:lnTo>
                    <a:pt x="193" y="158"/>
                  </a:lnTo>
                  <a:lnTo>
                    <a:pt x="200" y="153"/>
                  </a:lnTo>
                  <a:lnTo>
                    <a:pt x="208" y="147"/>
                  </a:lnTo>
                  <a:lnTo>
                    <a:pt x="216" y="143"/>
                  </a:lnTo>
                  <a:lnTo>
                    <a:pt x="223" y="139"/>
                  </a:lnTo>
                  <a:lnTo>
                    <a:pt x="229" y="136"/>
                  </a:lnTo>
                  <a:lnTo>
                    <a:pt x="233" y="135"/>
                  </a:lnTo>
                  <a:lnTo>
                    <a:pt x="235" y="133"/>
                  </a:lnTo>
                  <a:lnTo>
                    <a:pt x="240" y="135"/>
                  </a:lnTo>
                  <a:lnTo>
                    <a:pt x="250" y="136"/>
                  </a:lnTo>
                  <a:lnTo>
                    <a:pt x="261" y="138"/>
                  </a:lnTo>
                  <a:lnTo>
                    <a:pt x="273" y="140"/>
                  </a:lnTo>
                  <a:lnTo>
                    <a:pt x="285" y="145"/>
                  </a:lnTo>
                  <a:lnTo>
                    <a:pt x="297" y="148"/>
                  </a:lnTo>
                  <a:lnTo>
                    <a:pt x="307" y="153"/>
                  </a:lnTo>
                  <a:lnTo>
                    <a:pt x="314" y="159"/>
                  </a:lnTo>
                  <a:lnTo>
                    <a:pt x="320" y="163"/>
                  </a:lnTo>
                  <a:lnTo>
                    <a:pt x="328" y="167"/>
                  </a:lnTo>
                  <a:lnTo>
                    <a:pt x="335" y="169"/>
                  </a:lnTo>
                  <a:lnTo>
                    <a:pt x="343" y="170"/>
                  </a:lnTo>
                  <a:lnTo>
                    <a:pt x="349" y="169"/>
                  </a:lnTo>
                  <a:lnTo>
                    <a:pt x="352" y="167"/>
                  </a:lnTo>
                  <a:lnTo>
                    <a:pt x="353" y="162"/>
                  </a:lnTo>
                  <a:lnTo>
                    <a:pt x="350" y="157"/>
                  </a:lnTo>
                  <a:lnTo>
                    <a:pt x="349" y="155"/>
                  </a:lnTo>
                  <a:lnTo>
                    <a:pt x="347" y="153"/>
                  </a:lnTo>
                  <a:lnTo>
                    <a:pt x="345" y="152"/>
                  </a:lnTo>
                  <a:lnTo>
                    <a:pt x="344" y="151"/>
                  </a:lnTo>
                  <a:lnTo>
                    <a:pt x="345" y="143"/>
                  </a:lnTo>
                  <a:lnTo>
                    <a:pt x="347" y="128"/>
                  </a:lnTo>
                  <a:lnTo>
                    <a:pt x="351" y="108"/>
                  </a:lnTo>
                  <a:lnTo>
                    <a:pt x="354" y="82"/>
                  </a:lnTo>
                  <a:lnTo>
                    <a:pt x="354" y="46"/>
                  </a:lnTo>
                  <a:lnTo>
                    <a:pt x="347" y="22"/>
                  </a:lnTo>
                  <a:lnTo>
                    <a:pt x="339" y="7"/>
                  </a:lnTo>
                  <a:lnTo>
                    <a:pt x="3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3513" name="Freeform 40">
              <a:extLst>
                <a:ext uri="{FF2B5EF4-FFF2-40B4-BE49-F238E27FC236}">
                  <a16:creationId xmlns:a16="http://schemas.microsoft.com/office/drawing/2014/main" id="{7A358217-ABA5-4B01-9D84-EE28C3F51243}"/>
                </a:ext>
              </a:extLst>
            </p:cNvPr>
            <p:cNvSpPr>
              <a:spLocks/>
            </p:cNvSpPr>
            <p:nvPr/>
          </p:nvSpPr>
          <p:spPr bwMode="auto">
            <a:xfrm>
              <a:off x="799" y="2664"/>
              <a:ext cx="181" cy="216"/>
            </a:xfrm>
            <a:custGeom>
              <a:avLst/>
              <a:gdLst>
                <a:gd name="T0" fmla="*/ 155 w 364"/>
                <a:gd name="T1" fmla="*/ 135 h 432"/>
                <a:gd name="T2" fmla="*/ 145 w 364"/>
                <a:gd name="T3" fmla="*/ 127 h 432"/>
                <a:gd name="T4" fmla="*/ 132 w 364"/>
                <a:gd name="T5" fmla="*/ 122 h 432"/>
                <a:gd name="T6" fmla="*/ 133 w 364"/>
                <a:gd name="T7" fmla="*/ 119 h 432"/>
                <a:gd name="T8" fmla="*/ 135 w 364"/>
                <a:gd name="T9" fmla="*/ 92 h 432"/>
                <a:gd name="T10" fmla="*/ 137 w 364"/>
                <a:gd name="T11" fmla="*/ 72 h 432"/>
                <a:gd name="T12" fmla="*/ 151 w 364"/>
                <a:gd name="T13" fmla="*/ 59 h 432"/>
                <a:gd name="T14" fmla="*/ 152 w 364"/>
                <a:gd name="T15" fmla="*/ 97 h 432"/>
                <a:gd name="T16" fmla="*/ 157 w 364"/>
                <a:gd name="T17" fmla="*/ 120 h 432"/>
                <a:gd name="T18" fmla="*/ 164 w 364"/>
                <a:gd name="T19" fmla="*/ 90 h 432"/>
                <a:gd name="T20" fmla="*/ 165 w 364"/>
                <a:gd name="T21" fmla="*/ 44 h 432"/>
                <a:gd name="T22" fmla="*/ 178 w 364"/>
                <a:gd name="T23" fmla="*/ 23 h 432"/>
                <a:gd name="T24" fmla="*/ 174 w 364"/>
                <a:gd name="T25" fmla="*/ 2 h 432"/>
                <a:gd name="T26" fmla="*/ 170 w 364"/>
                <a:gd name="T27" fmla="*/ 8 h 432"/>
                <a:gd name="T28" fmla="*/ 166 w 364"/>
                <a:gd name="T29" fmla="*/ 26 h 432"/>
                <a:gd name="T30" fmla="*/ 154 w 364"/>
                <a:gd name="T31" fmla="*/ 41 h 432"/>
                <a:gd name="T32" fmla="*/ 138 w 364"/>
                <a:gd name="T33" fmla="*/ 57 h 432"/>
                <a:gd name="T34" fmla="*/ 128 w 364"/>
                <a:gd name="T35" fmla="*/ 65 h 432"/>
                <a:gd name="T36" fmla="*/ 115 w 364"/>
                <a:gd name="T37" fmla="*/ 77 h 432"/>
                <a:gd name="T38" fmla="*/ 104 w 364"/>
                <a:gd name="T39" fmla="*/ 88 h 432"/>
                <a:gd name="T40" fmla="*/ 101 w 364"/>
                <a:gd name="T41" fmla="*/ 92 h 432"/>
                <a:gd name="T42" fmla="*/ 108 w 364"/>
                <a:gd name="T43" fmla="*/ 90 h 432"/>
                <a:gd name="T44" fmla="*/ 118 w 364"/>
                <a:gd name="T45" fmla="*/ 85 h 432"/>
                <a:gd name="T46" fmla="*/ 126 w 364"/>
                <a:gd name="T47" fmla="*/ 88 h 432"/>
                <a:gd name="T48" fmla="*/ 125 w 364"/>
                <a:gd name="T49" fmla="*/ 107 h 432"/>
                <a:gd name="T50" fmla="*/ 122 w 364"/>
                <a:gd name="T51" fmla="*/ 121 h 432"/>
                <a:gd name="T52" fmla="*/ 120 w 364"/>
                <a:gd name="T53" fmla="*/ 121 h 432"/>
                <a:gd name="T54" fmla="*/ 97 w 364"/>
                <a:gd name="T55" fmla="*/ 123 h 432"/>
                <a:gd name="T56" fmla="*/ 80 w 364"/>
                <a:gd name="T57" fmla="*/ 129 h 432"/>
                <a:gd name="T58" fmla="*/ 65 w 364"/>
                <a:gd name="T59" fmla="*/ 133 h 432"/>
                <a:gd name="T60" fmla="*/ 37 w 364"/>
                <a:gd name="T61" fmla="*/ 142 h 432"/>
                <a:gd name="T62" fmla="*/ 12 w 364"/>
                <a:gd name="T63" fmla="*/ 153 h 432"/>
                <a:gd name="T64" fmla="*/ 3 w 364"/>
                <a:gd name="T65" fmla="*/ 164 h 432"/>
                <a:gd name="T66" fmla="*/ 0 w 364"/>
                <a:gd name="T67" fmla="*/ 184 h 432"/>
                <a:gd name="T68" fmla="*/ 10 w 364"/>
                <a:gd name="T69" fmla="*/ 169 h 432"/>
                <a:gd name="T70" fmla="*/ 18 w 364"/>
                <a:gd name="T71" fmla="*/ 161 h 432"/>
                <a:gd name="T72" fmla="*/ 33 w 364"/>
                <a:gd name="T73" fmla="*/ 153 h 432"/>
                <a:gd name="T74" fmla="*/ 54 w 364"/>
                <a:gd name="T75" fmla="*/ 148 h 432"/>
                <a:gd name="T76" fmla="*/ 71 w 364"/>
                <a:gd name="T77" fmla="*/ 141 h 432"/>
                <a:gd name="T78" fmla="*/ 88 w 364"/>
                <a:gd name="T79" fmla="*/ 135 h 432"/>
                <a:gd name="T80" fmla="*/ 99 w 364"/>
                <a:gd name="T81" fmla="*/ 131 h 432"/>
                <a:gd name="T82" fmla="*/ 90 w 364"/>
                <a:gd name="T83" fmla="*/ 136 h 432"/>
                <a:gd name="T84" fmla="*/ 75 w 364"/>
                <a:gd name="T85" fmla="*/ 148 h 432"/>
                <a:gd name="T86" fmla="*/ 57 w 364"/>
                <a:gd name="T87" fmla="*/ 168 h 432"/>
                <a:gd name="T88" fmla="*/ 37 w 364"/>
                <a:gd name="T89" fmla="*/ 195 h 432"/>
                <a:gd name="T90" fmla="*/ 30 w 364"/>
                <a:gd name="T91" fmla="*/ 215 h 432"/>
                <a:gd name="T92" fmla="*/ 32 w 364"/>
                <a:gd name="T93" fmla="*/ 215 h 432"/>
                <a:gd name="T94" fmla="*/ 42 w 364"/>
                <a:gd name="T95" fmla="*/ 206 h 432"/>
                <a:gd name="T96" fmla="*/ 59 w 364"/>
                <a:gd name="T97" fmla="*/ 184 h 432"/>
                <a:gd name="T98" fmla="*/ 71 w 364"/>
                <a:gd name="T99" fmla="*/ 164 h 432"/>
                <a:gd name="T100" fmla="*/ 84 w 364"/>
                <a:gd name="T101" fmla="*/ 152 h 432"/>
                <a:gd name="T102" fmla="*/ 99 w 364"/>
                <a:gd name="T103" fmla="*/ 141 h 432"/>
                <a:gd name="T104" fmla="*/ 113 w 364"/>
                <a:gd name="T105" fmla="*/ 133 h 432"/>
                <a:gd name="T106" fmla="*/ 124 w 364"/>
                <a:gd name="T107" fmla="*/ 131 h 432"/>
                <a:gd name="T108" fmla="*/ 139 w 364"/>
                <a:gd name="T109" fmla="*/ 136 h 432"/>
                <a:gd name="T110" fmla="*/ 153 w 364"/>
                <a:gd name="T111" fmla="*/ 146 h 432"/>
                <a:gd name="T112" fmla="*/ 162 w 364"/>
                <a:gd name="T113" fmla="*/ 160 h 432"/>
                <a:gd name="T114" fmla="*/ 173 w 364"/>
                <a:gd name="T115" fmla="*/ 179 h 432"/>
                <a:gd name="T116" fmla="*/ 181 w 364"/>
                <a:gd name="T117" fmla="*/ 181 h 432"/>
                <a:gd name="T118" fmla="*/ 179 w 364"/>
                <a:gd name="T119" fmla="*/ 173 h 432"/>
                <a:gd name="T120" fmla="*/ 171 w 364"/>
                <a:gd name="T121" fmla="*/ 156 h 4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64" h="432">
                  <a:moveTo>
                    <a:pt x="326" y="285"/>
                  </a:moveTo>
                  <a:lnTo>
                    <a:pt x="319" y="277"/>
                  </a:lnTo>
                  <a:lnTo>
                    <a:pt x="312" y="269"/>
                  </a:lnTo>
                  <a:lnTo>
                    <a:pt x="305" y="263"/>
                  </a:lnTo>
                  <a:lnTo>
                    <a:pt x="298" y="258"/>
                  </a:lnTo>
                  <a:lnTo>
                    <a:pt x="291" y="253"/>
                  </a:lnTo>
                  <a:lnTo>
                    <a:pt x="283" y="250"/>
                  </a:lnTo>
                  <a:lnTo>
                    <a:pt x="275" y="246"/>
                  </a:lnTo>
                  <a:lnTo>
                    <a:pt x="266" y="244"/>
                  </a:lnTo>
                  <a:lnTo>
                    <a:pt x="267" y="242"/>
                  </a:lnTo>
                  <a:lnTo>
                    <a:pt x="267" y="239"/>
                  </a:lnTo>
                  <a:lnTo>
                    <a:pt x="267" y="237"/>
                  </a:lnTo>
                  <a:lnTo>
                    <a:pt x="267" y="234"/>
                  </a:lnTo>
                  <a:lnTo>
                    <a:pt x="268" y="210"/>
                  </a:lnTo>
                  <a:lnTo>
                    <a:pt x="271" y="184"/>
                  </a:lnTo>
                  <a:lnTo>
                    <a:pt x="273" y="161"/>
                  </a:lnTo>
                  <a:lnTo>
                    <a:pt x="274" y="148"/>
                  </a:lnTo>
                  <a:lnTo>
                    <a:pt x="276" y="144"/>
                  </a:lnTo>
                  <a:lnTo>
                    <a:pt x="283" y="136"/>
                  </a:lnTo>
                  <a:lnTo>
                    <a:pt x="293" y="128"/>
                  </a:lnTo>
                  <a:lnTo>
                    <a:pt x="303" y="117"/>
                  </a:lnTo>
                  <a:lnTo>
                    <a:pt x="303" y="140"/>
                  </a:lnTo>
                  <a:lnTo>
                    <a:pt x="304" y="167"/>
                  </a:lnTo>
                  <a:lnTo>
                    <a:pt x="305" y="194"/>
                  </a:lnTo>
                  <a:lnTo>
                    <a:pt x="305" y="214"/>
                  </a:lnTo>
                  <a:lnTo>
                    <a:pt x="309" y="230"/>
                  </a:lnTo>
                  <a:lnTo>
                    <a:pt x="316" y="239"/>
                  </a:lnTo>
                  <a:lnTo>
                    <a:pt x="323" y="236"/>
                  </a:lnTo>
                  <a:lnTo>
                    <a:pt x="327" y="216"/>
                  </a:lnTo>
                  <a:lnTo>
                    <a:pt x="329" y="179"/>
                  </a:lnTo>
                  <a:lnTo>
                    <a:pt x="331" y="138"/>
                  </a:lnTo>
                  <a:lnTo>
                    <a:pt x="331" y="103"/>
                  </a:lnTo>
                  <a:lnTo>
                    <a:pt x="331" y="88"/>
                  </a:lnTo>
                  <a:lnTo>
                    <a:pt x="341" y="75"/>
                  </a:lnTo>
                  <a:lnTo>
                    <a:pt x="351" y="60"/>
                  </a:lnTo>
                  <a:lnTo>
                    <a:pt x="358" y="46"/>
                  </a:lnTo>
                  <a:lnTo>
                    <a:pt x="359" y="32"/>
                  </a:lnTo>
                  <a:lnTo>
                    <a:pt x="356" y="17"/>
                  </a:lnTo>
                  <a:lnTo>
                    <a:pt x="349" y="4"/>
                  </a:lnTo>
                  <a:lnTo>
                    <a:pt x="343" y="0"/>
                  </a:lnTo>
                  <a:lnTo>
                    <a:pt x="341" y="11"/>
                  </a:lnTo>
                  <a:lnTo>
                    <a:pt x="342" y="15"/>
                  </a:lnTo>
                  <a:lnTo>
                    <a:pt x="344" y="23"/>
                  </a:lnTo>
                  <a:lnTo>
                    <a:pt x="342" y="37"/>
                  </a:lnTo>
                  <a:lnTo>
                    <a:pt x="334" y="52"/>
                  </a:lnTo>
                  <a:lnTo>
                    <a:pt x="327" y="61"/>
                  </a:lnTo>
                  <a:lnTo>
                    <a:pt x="318" y="71"/>
                  </a:lnTo>
                  <a:lnTo>
                    <a:pt x="309" y="82"/>
                  </a:lnTo>
                  <a:lnTo>
                    <a:pt x="298" y="93"/>
                  </a:lnTo>
                  <a:lnTo>
                    <a:pt x="288" y="103"/>
                  </a:lnTo>
                  <a:lnTo>
                    <a:pt x="278" y="113"/>
                  </a:lnTo>
                  <a:lnTo>
                    <a:pt x="270" y="120"/>
                  </a:lnTo>
                  <a:lnTo>
                    <a:pt x="263" y="124"/>
                  </a:lnTo>
                  <a:lnTo>
                    <a:pt x="257" y="129"/>
                  </a:lnTo>
                  <a:lnTo>
                    <a:pt x="249" y="136"/>
                  </a:lnTo>
                  <a:lnTo>
                    <a:pt x="241" y="144"/>
                  </a:lnTo>
                  <a:lnTo>
                    <a:pt x="232" y="153"/>
                  </a:lnTo>
                  <a:lnTo>
                    <a:pt x="224" y="162"/>
                  </a:lnTo>
                  <a:lnTo>
                    <a:pt x="215" y="170"/>
                  </a:lnTo>
                  <a:lnTo>
                    <a:pt x="209" y="176"/>
                  </a:lnTo>
                  <a:lnTo>
                    <a:pt x="204" y="181"/>
                  </a:lnTo>
                  <a:lnTo>
                    <a:pt x="202" y="183"/>
                  </a:lnTo>
                  <a:lnTo>
                    <a:pt x="203" y="183"/>
                  </a:lnTo>
                  <a:lnTo>
                    <a:pt x="206" y="183"/>
                  </a:lnTo>
                  <a:lnTo>
                    <a:pt x="212" y="182"/>
                  </a:lnTo>
                  <a:lnTo>
                    <a:pt x="218" y="179"/>
                  </a:lnTo>
                  <a:lnTo>
                    <a:pt x="225" y="177"/>
                  </a:lnTo>
                  <a:lnTo>
                    <a:pt x="232" y="174"/>
                  </a:lnTo>
                  <a:lnTo>
                    <a:pt x="238" y="170"/>
                  </a:lnTo>
                  <a:lnTo>
                    <a:pt x="248" y="167"/>
                  </a:lnTo>
                  <a:lnTo>
                    <a:pt x="251" y="168"/>
                  </a:lnTo>
                  <a:lnTo>
                    <a:pt x="253" y="176"/>
                  </a:lnTo>
                  <a:lnTo>
                    <a:pt x="253" y="187"/>
                  </a:lnTo>
                  <a:lnTo>
                    <a:pt x="252" y="199"/>
                  </a:lnTo>
                  <a:lnTo>
                    <a:pt x="251" y="213"/>
                  </a:lnTo>
                  <a:lnTo>
                    <a:pt x="249" y="229"/>
                  </a:lnTo>
                  <a:lnTo>
                    <a:pt x="247" y="243"/>
                  </a:lnTo>
                  <a:lnTo>
                    <a:pt x="245" y="242"/>
                  </a:lnTo>
                  <a:lnTo>
                    <a:pt x="244" y="242"/>
                  </a:lnTo>
                  <a:lnTo>
                    <a:pt x="242" y="242"/>
                  </a:lnTo>
                  <a:lnTo>
                    <a:pt x="241" y="242"/>
                  </a:lnTo>
                  <a:lnTo>
                    <a:pt x="225" y="242"/>
                  </a:lnTo>
                  <a:lnTo>
                    <a:pt x="210" y="244"/>
                  </a:lnTo>
                  <a:lnTo>
                    <a:pt x="195" y="246"/>
                  </a:lnTo>
                  <a:lnTo>
                    <a:pt x="182" y="250"/>
                  </a:lnTo>
                  <a:lnTo>
                    <a:pt x="171" y="254"/>
                  </a:lnTo>
                  <a:lnTo>
                    <a:pt x="160" y="258"/>
                  </a:lnTo>
                  <a:lnTo>
                    <a:pt x="150" y="261"/>
                  </a:lnTo>
                  <a:lnTo>
                    <a:pt x="142" y="263"/>
                  </a:lnTo>
                  <a:lnTo>
                    <a:pt x="130" y="266"/>
                  </a:lnTo>
                  <a:lnTo>
                    <a:pt x="114" y="270"/>
                  </a:lnTo>
                  <a:lnTo>
                    <a:pt x="95" y="277"/>
                  </a:lnTo>
                  <a:lnTo>
                    <a:pt x="74" y="283"/>
                  </a:lnTo>
                  <a:lnTo>
                    <a:pt x="54" y="291"/>
                  </a:lnTo>
                  <a:lnTo>
                    <a:pt x="37" y="298"/>
                  </a:lnTo>
                  <a:lnTo>
                    <a:pt x="24" y="305"/>
                  </a:lnTo>
                  <a:lnTo>
                    <a:pt x="19" y="311"/>
                  </a:lnTo>
                  <a:lnTo>
                    <a:pt x="13" y="319"/>
                  </a:lnTo>
                  <a:lnTo>
                    <a:pt x="7" y="327"/>
                  </a:lnTo>
                  <a:lnTo>
                    <a:pt x="2" y="338"/>
                  </a:lnTo>
                  <a:lnTo>
                    <a:pt x="0" y="356"/>
                  </a:lnTo>
                  <a:lnTo>
                    <a:pt x="1" y="367"/>
                  </a:lnTo>
                  <a:lnTo>
                    <a:pt x="6" y="362"/>
                  </a:lnTo>
                  <a:lnTo>
                    <a:pt x="13" y="350"/>
                  </a:lnTo>
                  <a:lnTo>
                    <a:pt x="20" y="337"/>
                  </a:lnTo>
                  <a:lnTo>
                    <a:pt x="24" y="331"/>
                  </a:lnTo>
                  <a:lnTo>
                    <a:pt x="29" y="327"/>
                  </a:lnTo>
                  <a:lnTo>
                    <a:pt x="37" y="321"/>
                  </a:lnTo>
                  <a:lnTo>
                    <a:pt x="45" y="315"/>
                  </a:lnTo>
                  <a:lnTo>
                    <a:pt x="54" y="311"/>
                  </a:lnTo>
                  <a:lnTo>
                    <a:pt x="66" y="306"/>
                  </a:lnTo>
                  <a:lnTo>
                    <a:pt x="80" y="301"/>
                  </a:lnTo>
                  <a:lnTo>
                    <a:pt x="93" y="298"/>
                  </a:lnTo>
                  <a:lnTo>
                    <a:pt x="108" y="295"/>
                  </a:lnTo>
                  <a:lnTo>
                    <a:pt x="121" y="291"/>
                  </a:lnTo>
                  <a:lnTo>
                    <a:pt x="133" y="286"/>
                  </a:lnTo>
                  <a:lnTo>
                    <a:pt x="143" y="282"/>
                  </a:lnTo>
                  <a:lnTo>
                    <a:pt x="153" y="277"/>
                  </a:lnTo>
                  <a:lnTo>
                    <a:pt x="165" y="273"/>
                  </a:lnTo>
                  <a:lnTo>
                    <a:pt x="176" y="269"/>
                  </a:lnTo>
                  <a:lnTo>
                    <a:pt x="190" y="265"/>
                  </a:lnTo>
                  <a:lnTo>
                    <a:pt x="198" y="262"/>
                  </a:lnTo>
                  <a:lnTo>
                    <a:pt x="199" y="262"/>
                  </a:lnTo>
                  <a:lnTo>
                    <a:pt x="197" y="263"/>
                  </a:lnTo>
                  <a:lnTo>
                    <a:pt x="190" y="267"/>
                  </a:lnTo>
                  <a:lnTo>
                    <a:pt x="181" y="271"/>
                  </a:lnTo>
                  <a:lnTo>
                    <a:pt x="171" y="278"/>
                  </a:lnTo>
                  <a:lnTo>
                    <a:pt x="160" y="286"/>
                  </a:lnTo>
                  <a:lnTo>
                    <a:pt x="151" y="295"/>
                  </a:lnTo>
                  <a:lnTo>
                    <a:pt x="141" y="305"/>
                  </a:lnTo>
                  <a:lnTo>
                    <a:pt x="129" y="319"/>
                  </a:lnTo>
                  <a:lnTo>
                    <a:pt x="115" y="335"/>
                  </a:lnTo>
                  <a:lnTo>
                    <a:pt x="100" y="352"/>
                  </a:lnTo>
                  <a:lnTo>
                    <a:pt x="87" y="371"/>
                  </a:lnTo>
                  <a:lnTo>
                    <a:pt x="75" y="390"/>
                  </a:lnTo>
                  <a:lnTo>
                    <a:pt x="66" y="411"/>
                  </a:lnTo>
                  <a:lnTo>
                    <a:pt x="60" y="430"/>
                  </a:lnTo>
                  <a:lnTo>
                    <a:pt x="60" y="432"/>
                  </a:lnTo>
                  <a:lnTo>
                    <a:pt x="62" y="432"/>
                  </a:lnTo>
                  <a:lnTo>
                    <a:pt x="65" y="429"/>
                  </a:lnTo>
                  <a:lnTo>
                    <a:pt x="69" y="426"/>
                  </a:lnTo>
                  <a:lnTo>
                    <a:pt x="75" y="420"/>
                  </a:lnTo>
                  <a:lnTo>
                    <a:pt x="84" y="411"/>
                  </a:lnTo>
                  <a:lnTo>
                    <a:pt x="96" y="397"/>
                  </a:lnTo>
                  <a:lnTo>
                    <a:pt x="107" y="382"/>
                  </a:lnTo>
                  <a:lnTo>
                    <a:pt x="118" y="367"/>
                  </a:lnTo>
                  <a:lnTo>
                    <a:pt x="127" y="353"/>
                  </a:lnTo>
                  <a:lnTo>
                    <a:pt x="134" y="339"/>
                  </a:lnTo>
                  <a:lnTo>
                    <a:pt x="142" y="328"/>
                  </a:lnTo>
                  <a:lnTo>
                    <a:pt x="150" y="318"/>
                  </a:lnTo>
                  <a:lnTo>
                    <a:pt x="158" y="309"/>
                  </a:lnTo>
                  <a:lnTo>
                    <a:pt x="168" y="303"/>
                  </a:lnTo>
                  <a:lnTo>
                    <a:pt x="179" y="296"/>
                  </a:lnTo>
                  <a:lnTo>
                    <a:pt x="189" y="289"/>
                  </a:lnTo>
                  <a:lnTo>
                    <a:pt x="199" y="282"/>
                  </a:lnTo>
                  <a:lnTo>
                    <a:pt x="209" y="275"/>
                  </a:lnTo>
                  <a:lnTo>
                    <a:pt x="218" y="269"/>
                  </a:lnTo>
                  <a:lnTo>
                    <a:pt x="227" y="265"/>
                  </a:lnTo>
                  <a:lnTo>
                    <a:pt x="235" y="261"/>
                  </a:lnTo>
                  <a:lnTo>
                    <a:pt x="242" y="260"/>
                  </a:lnTo>
                  <a:lnTo>
                    <a:pt x="250" y="261"/>
                  </a:lnTo>
                  <a:lnTo>
                    <a:pt x="259" y="263"/>
                  </a:lnTo>
                  <a:lnTo>
                    <a:pt x="270" y="267"/>
                  </a:lnTo>
                  <a:lnTo>
                    <a:pt x="280" y="271"/>
                  </a:lnTo>
                  <a:lnTo>
                    <a:pt x="290" y="277"/>
                  </a:lnTo>
                  <a:lnTo>
                    <a:pt x="300" y="284"/>
                  </a:lnTo>
                  <a:lnTo>
                    <a:pt x="308" y="291"/>
                  </a:lnTo>
                  <a:lnTo>
                    <a:pt x="313" y="298"/>
                  </a:lnTo>
                  <a:lnTo>
                    <a:pt x="319" y="307"/>
                  </a:lnTo>
                  <a:lnTo>
                    <a:pt x="326" y="319"/>
                  </a:lnTo>
                  <a:lnTo>
                    <a:pt x="333" y="333"/>
                  </a:lnTo>
                  <a:lnTo>
                    <a:pt x="341" y="345"/>
                  </a:lnTo>
                  <a:lnTo>
                    <a:pt x="348" y="357"/>
                  </a:lnTo>
                  <a:lnTo>
                    <a:pt x="355" y="364"/>
                  </a:lnTo>
                  <a:lnTo>
                    <a:pt x="361" y="366"/>
                  </a:lnTo>
                  <a:lnTo>
                    <a:pt x="364" y="362"/>
                  </a:lnTo>
                  <a:lnTo>
                    <a:pt x="364" y="360"/>
                  </a:lnTo>
                  <a:lnTo>
                    <a:pt x="362" y="354"/>
                  </a:lnTo>
                  <a:lnTo>
                    <a:pt x="359" y="346"/>
                  </a:lnTo>
                  <a:lnTo>
                    <a:pt x="355" y="336"/>
                  </a:lnTo>
                  <a:lnTo>
                    <a:pt x="350" y="323"/>
                  </a:lnTo>
                  <a:lnTo>
                    <a:pt x="343" y="311"/>
                  </a:lnTo>
                  <a:lnTo>
                    <a:pt x="335" y="298"/>
                  </a:lnTo>
                  <a:lnTo>
                    <a:pt x="326" y="2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3514" name="Freeform 41">
              <a:extLst>
                <a:ext uri="{FF2B5EF4-FFF2-40B4-BE49-F238E27FC236}">
                  <a16:creationId xmlns:a16="http://schemas.microsoft.com/office/drawing/2014/main" id="{58FBEA33-28C8-4F1C-AECC-48B9EF94D35A}"/>
                </a:ext>
              </a:extLst>
            </p:cNvPr>
            <p:cNvSpPr>
              <a:spLocks/>
            </p:cNvSpPr>
            <p:nvPr/>
          </p:nvSpPr>
          <p:spPr bwMode="auto">
            <a:xfrm>
              <a:off x="791" y="2587"/>
              <a:ext cx="177" cy="191"/>
            </a:xfrm>
            <a:custGeom>
              <a:avLst/>
              <a:gdLst>
                <a:gd name="T0" fmla="*/ 62 w 356"/>
                <a:gd name="T1" fmla="*/ 186 h 382"/>
                <a:gd name="T2" fmla="*/ 42 w 356"/>
                <a:gd name="T3" fmla="*/ 172 h 382"/>
                <a:gd name="T4" fmla="*/ 30 w 356"/>
                <a:gd name="T5" fmla="*/ 162 h 382"/>
                <a:gd name="T6" fmla="*/ 16 w 356"/>
                <a:gd name="T7" fmla="*/ 137 h 382"/>
                <a:gd name="T8" fmla="*/ 18 w 356"/>
                <a:gd name="T9" fmla="*/ 88 h 382"/>
                <a:gd name="T10" fmla="*/ 51 w 356"/>
                <a:gd name="T11" fmla="*/ 69 h 382"/>
                <a:gd name="T12" fmla="*/ 89 w 356"/>
                <a:gd name="T13" fmla="*/ 52 h 382"/>
                <a:gd name="T14" fmla="*/ 86 w 356"/>
                <a:gd name="T15" fmla="*/ 58 h 382"/>
                <a:gd name="T16" fmla="*/ 56 w 356"/>
                <a:gd name="T17" fmla="*/ 88 h 382"/>
                <a:gd name="T18" fmla="*/ 36 w 356"/>
                <a:gd name="T19" fmla="*/ 126 h 382"/>
                <a:gd name="T20" fmla="*/ 35 w 356"/>
                <a:gd name="T21" fmla="*/ 151 h 382"/>
                <a:gd name="T22" fmla="*/ 52 w 356"/>
                <a:gd name="T23" fmla="*/ 167 h 382"/>
                <a:gd name="T24" fmla="*/ 74 w 356"/>
                <a:gd name="T25" fmla="*/ 174 h 382"/>
                <a:gd name="T26" fmla="*/ 86 w 356"/>
                <a:gd name="T27" fmla="*/ 170 h 382"/>
                <a:gd name="T28" fmla="*/ 77 w 356"/>
                <a:gd name="T29" fmla="*/ 165 h 382"/>
                <a:gd name="T30" fmla="*/ 59 w 356"/>
                <a:gd name="T31" fmla="*/ 158 h 382"/>
                <a:gd name="T32" fmla="*/ 45 w 356"/>
                <a:gd name="T33" fmla="*/ 139 h 382"/>
                <a:gd name="T34" fmla="*/ 57 w 356"/>
                <a:gd name="T35" fmla="*/ 109 h 382"/>
                <a:gd name="T36" fmla="*/ 76 w 356"/>
                <a:gd name="T37" fmla="*/ 80 h 382"/>
                <a:gd name="T38" fmla="*/ 90 w 356"/>
                <a:gd name="T39" fmla="*/ 78 h 382"/>
                <a:gd name="T40" fmla="*/ 103 w 356"/>
                <a:gd name="T41" fmla="*/ 90 h 382"/>
                <a:gd name="T42" fmla="*/ 111 w 356"/>
                <a:gd name="T43" fmla="*/ 111 h 382"/>
                <a:gd name="T44" fmla="*/ 111 w 356"/>
                <a:gd name="T45" fmla="*/ 136 h 382"/>
                <a:gd name="T46" fmla="*/ 117 w 356"/>
                <a:gd name="T47" fmla="*/ 105 h 382"/>
                <a:gd name="T48" fmla="*/ 105 w 356"/>
                <a:gd name="T49" fmla="*/ 79 h 382"/>
                <a:gd name="T50" fmla="*/ 90 w 356"/>
                <a:gd name="T51" fmla="*/ 67 h 382"/>
                <a:gd name="T52" fmla="*/ 91 w 356"/>
                <a:gd name="T53" fmla="*/ 64 h 382"/>
                <a:gd name="T54" fmla="*/ 104 w 356"/>
                <a:gd name="T55" fmla="*/ 54 h 382"/>
                <a:gd name="T56" fmla="*/ 129 w 356"/>
                <a:gd name="T57" fmla="*/ 45 h 382"/>
                <a:gd name="T58" fmla="*/ 159 w 356"/>
                <a:gd name="T59" fmla="*/ 62 h 382"/>
                <a:gd name="T60" fmla="*/ 177 w 356"/>
                <a:gd name="T61" fmla="*/ 70 h 382"/>
                <a:gd name="T62" fmla="*/ 170 w 356"/>
                <a:gd name="T63" fmla="*/ 56 h 382"/>
                <a:gd name="T64" fmla="*/ 165 w 356"/>
                <a:gd name="T65" fmla="*/ 35 h 382"/>
                <a:gd name="T66" fmla="*/ 155 w 356"/>
                <a:gd name="T67" fmla="*/ 19 h 382"/>
                <a:gd name="T68" fmla="*/ 133 w 356"/>
                <a:gd name="T69" fmla="*/ 11 h 382"/>
                <a:gd name="T70" fmla="*/ 110 w 356"/>
                <a:gd name="T71" fmla="*/ 3 h 382"/>
                <a:gd name="T72" fmla="*/ 95 w 356"/>
                <a:gd name="T73" fmla="*/ 0 h 382"/>
                <a:gd name="T74" fmla="*/ 90 w 356"/>
                <a:gd name="T75" fmla="*/ 6 h 382"/>
                <a:gd name="T76" fmla="*/ 128 w 356"/>
                <a:gd name="T77" fmla="*/ 20 h 382"/>
                <a:gd name="T78" fmla="*/ 151 w 356"/>
                <a:gd name="T79" fmla="*/ 30 h 382"/>
                <a:gd name="T80" fmla="*/ 153 w 356"/>
                <a:gd name="T81" fmla="*/ 39 h 382"/>
                <a:gd name="T82" fmla="*/ 145 w 356"/>
                <a:gd name="T83" fmla="*/ 38 h 382"/>
                <a:gd name="T84" fmla="*/ 118 w 356"/>
                <a:gd name="T85" fmla="*/ 37 h 382"/>
                <a:gd name="T86" fmla="*/ 91 w 356"/>
                <a:gd name="T87" fmla="*/ 43 h 382"/>
                <a:gd name="T88" fmla="*/ 62 w 356"/>
                <a:gd name="T89" fmla="*/ 53 h 382"/>
                <a:gd name="T90" fmla="*/ 16 w 356"/>
                <a:gd name="T91" fmla="*/ 71 h 382"/>
                <a:gd name="T92" fmla="*/ 4 w 356"/>
                <a:gd name="T93" fmla="*/ 92 h 382"/>
                <a:gd name="T94" fmla="*/ 3 w 356"/>
                <a:gd name="T95" fmla="*/ 135 h 382"/>
                <a:gd name="T96" fmla="*/ 30 w 356"/>
                <a:gd name="T97" fmla="*/ 173 h 382"/>
                <a:gd name="T98" fmla="*/ 58 w 356"/>
                <a:gd name="T99" fmla="*/ 190 h 3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56" h="382">
                  <a:moveTo>
                    <a:pt x="127" y="382"/>
                  </a:moveTo>
                  <a:lnTo>
                    <a:pt x="132" y="381"/>
                  </a:lnTo>
                  <a:lnTo>
                    <a:pt x="131" y="377"/>
                  </a:lnTo>
                  <a:lnTo>
                    <a:pt x="124" y="371"/>
                  </a:lnTo>
                  <a:lnTo>
                    <a:pt x="115" y="364"/>
                  </a:lnTo>
                  <a:lnTo>
                    <a:pt x="105" y="356"/>
                  </a:lnTo>
                  <a:lnTo>
                    <a:pt x="94" y="350"/>
                  </a:lnTo>
                  <a:lnTo>
                    <a:pt x="85" y="344"/>
                  </a:lnTo>
                  <a:lnTo>
                    <a:pt x="80" y="340"/>
                  </a:lnTo>
                  <a:lnTo>
                    <a:pt x="75" y="337"/>
                  </a:lnTo>
                  <a:lnTo>
                    <a:pt x="68" y="331"/>
                  </a:lnTo>
                  <a:lnTo>
                    <a:pt x="61" y="323"/>
                  </a:lnTo>
                  <a:lnTo>
                    <a:pt x="53" y="314"/>
                  </a:lnTo>
                  <a:lnTo>
                    <a:pt x="45" y="302"/>
                  </a:lnTo>
                  <a:lnTo>
                    <a:pt x="38" y="288"/>
                  </a:lnTo>
                  <a:lnTo>
                    <a:pt x="32" y="274"/>
                  </a:lnTo>
                  <a:lnTo>
                    <a:pt x="28" y="256"/>
                  </a:lnTo>
                  <a:lnTo>
                    <a:pt x="24" y="223"/>
                  </a:lnTo>
                  <a:lnTo>
                    <a:pt x="28" y="195"/>
                  </a:lnTo>
                  <a:lnTo>
                    <a:pt x="36" y="175"/>
                  </a:lnTo>
                  <a:lnTo>
                    <a:pt x="51" y="161"/>
                  </a:lnTo>
                  <a:lnTo>
                    <a:pt x="63" y="154"/>
                  </a:lnTo>
                  <a:lnTo>
                    <a:pt x="81" y="146"/>
                  </a:lnTo>
                  <a:lnTo>
                    <a:pt x="103" y="137"/>
                  </a:lnTo>
                  <a:lnTo>
                    <a:pt x="124" y="126"/>
                  </a:lnTo>
                  <a:lnTo>
                    <a:pt x="146" y="117"/>
                  </a:lnTo>
                  <a:lnTo>
                    <a:pt x="166" y="109"/>
                  </a:lnTo>
                  <a:lnTo>
                    <a:pt x="180" y="103"/>
                  </a:lnTo>
                  <a:lnTo>
                    <a:pt x="188" y="101"/>
                  </a:lnTo>
                  <a:lnTo>
                    <a:pt x="189" y="102"/>
                  </a:lnTo>
                  <a:lnTo>
                    <a:pt x="183" y="108"/>
                  </a:lnTo>
                  <a:lnTo>
                    <a:pt x="173" y="116"/>
                  </a:lnTo>
                  <a:lnTo>
                    <a:pt x="160" y="127"/>
                  </a:lnTo>
                  <a:lnTo>
                    <a:pt x="144" y="141"/>
                  </a:lnTo>
                  <a:lnTo>
                    <a:pt x="128" y="157"/>
                  </a:lnTo>
                  <a:lnTo>
                    <a:pt x="113" y="176"/>
                  </a:lnTo>
                  <a:lnTo>
                    <a:pt x="99" y="195"/>
                  </a:lnTo>
                  <a:lnTo>
                    <a:pt x="88" y="215"/>
                  </a:lnTo>
                  <a:lnTo>
                    <a:pt x="80" y="233"/>
                  </a:lnTo>
                  <a:lnTo>
                    <a:pt x="73" y="251"/>
                  </a:lnTo>
                  <a:lnTo>
                    <a:pt x="69" y="265"/>
                  </a:lnTo>
                  <a:lnTo>
                    <a:pt x="67" y="279"/>
                  </a:lnTo>
                  <a:lnTo>
                    <a:pt x="68" y="291"/>
                  </a:lnTo>
                  <a:lnTo>
                    <a:pt x="71" y="301"/>
                  </a:lnTo>
                  <a:lnTo>
                    <a:pt x="77" y="310"/>
                  </a:lnTo>
                  <a:lnTo>
                    <a:pt x="85" y="318"/>
                  </a:lnTo>
                  <a:lnTo>
                    <a:pt x="94" y="326"/>
                  </a:lnTo>
                  <a:lnTo>
                    <a:pt x="105" y="333"/>
                  </a:lnTo>
                  <a:lnTo>
                    <a:pt x="115" y="339"/>
                  </a:lnTo>
                  <a:lnTo>
                    <a:pt x="127" y="343"/>
                  </a:lnTo>
                  <a:lnTo>
                    <a:pt x="138" y="346"/>
                  </a:lnTo>
                  <a:lnTo>
                    <a:pt x="149" y="347"/>
                  </a:lnTo>
                  <a:lnTo>
                    <a:pt x="159" y="347"/>
                  </a:lnTo>
                  <a:lnTo>
                    <a:pt x="167" y="345"/>
                  </a:lnTo>
                  <a:lnTo>
                    <a:pt x="172" y="343"/>
                  </a:lnTo>
                  <a:lnTo>
                    <a:pt x="172" y="340"/>
                  </a:lnTo>
                  <a:lnTo>
                    <a:pt x="170" y="337"/>
                  </a:lnTo>
                  <a:lnTo>
                    <a:pt x="167" y="333"/>
                  </a:lnTo>
                  <a:lnTo>
                    <a:pt x="161" y="331"/>
                  </a:lnTo>
                  <a:lnTo>
                    <a:pt x="155" y="329"/>
                  </a:lnTo>
                  <a:lnTo>
                    <a:pt x="149" y="326"/>
                  </a:lnTo>
                  <a:lnTo>
                    <a:pt x="141" y="324"/>
                  </a:lnTo>
                  <a:lnTo>
                    <a:pt x="130" y="321"/>
                  </a:lnTo>
                  <a:lnTo>
                    <a:pt x="119" y="316"/>
                  </a:lnTo>
                  <a:lnTo>
                    <a:pt x="107" y="309"/>
                  </a:lnTo>
                  <a:lnTo>
                    <a:pt x="98" y="301"/>
                  </a:lnTo>
                  <a:lnTo>
                    <a:pt x="91" y="290"/>
                  </a:lnTo>
                  <a:lnTo>
                    <a:pt x="90" y="277"/>
                  </a:lnTo>
                  <a:lnTo>
                    <a:pt x="93" y="260"/>
                  </a:lnTo>
                  <a:lnTo>
                    <a:pt x="99" y="246"/>
                  </a:lnTo>
                  <a:lnTo>
                    <a:pt x="107" y="232"/>
                  </a:lnTo>
                  <a:lnTo>
                    <a:pt x="115" y="217"/>
                  </a:lnTo>
                  <a:lnTo>
                    <a:pt x="124" y="202"/>
                  </a:lnTo>
                  <a:lnTo>
                    <a:pt x="134" y="187"/>
                  </a:lnTo>
                  <a:lnTo>
                    <a:pt x="144" y="172"/>
                  </a:lnTo>
                  <a:lnTo>
                    <a:pt x="153" y="160"/>
                  </a:lnTo>
                  <a:lnTo>
                    <a:pt x="162" y="148"/>
                  </a:lnTo>
                  <a:lnTo>
                    <a:pt x="168" y="150"/>
                  </a:lnTo>
                  <a:lnTo>
                    <a:pt x="175" y="153"/>
                  </a:lnTo>
                  <a:lnTo>
                    <a:pt x="182" y="156"/>
                  </a:lnTo>
                  <a:lnTo>
                    <a:pt x="190" y="160"/>
                  </a:lnTo>
                  <a:lnTo>
                    <a:pt x="197" y="165"/>
                  </a:lnTo>
                  <a:lnTo>
                    <a:pt x="204" y="172"/>
                  </a:lnTo>
                  <a:lnTo>
                    <a:pt x="208" y="180"/>
                  </a:lnTo>
                  <a:lnTo>
                    <a:pt x="213" y="189"/>
                  </a:lnTo>
                  <a:lnTo>
                    <a:pt x="217" y="200"/>
                  </a:lnTo>
                  <a:lnTo>
                    <a:pt x="220" y="210"/>
                  </a:lnTo>
                  <a:lnTo>
                    <a:pt x="223" y="221"/>
                  </a:lnTo>
                  <a:lnTo>
                    <a:pt x="226" y="230"/>
                  </a:lnTo>
                  <a:lnTo>
                    <a:pt x="227" y="248"/>
                  </a:lnTo>
                  <a:lnTo>
                    <a:pt x="225" y="264"/>
                  </a:lnTo>
                  <a:lnTo>
                    <a:pt x="223" y="272"/>
                  </a:lnTo>
                  <a:lnTo>
                    <a:pt x="227" y="269"/>
                  </a:lnTo>
                  <a:lnTo>
                    <a:pt x="234" y="254"/>
                  </a:lnTo>
                  <a:lnTo>
                    <a:pt x="237" y="233"/>
                  </a:lnTo>
                  <a:lnTo>
                    <a:pt x="236" y="210"/>
                  </a:lnTo>
                  <a:lnTo>
                    <a:pt x="229" y="185"/>
                  </a:lnTo>
                  <a:lnTo>
                    <a:pt x="225" y="175"/>
                  </a:lnTo>
                  <a:lnTo>
                    <a:pt x="219" y="165"/>
                  </a:lnTo>
                  <a:lnTo>
                    <a:pt x="211" y="157"/>
                  </a:lnTo>
                  <a:lnTo>
                    <a:pt x="204" y="149"/>
                  </a:lnTo>
                  <a:lnTo>
                    <a:pt x="196" y="143"/>
                  </a:lnTo>
                  <a:lnTo>
                    <a:pt x="189" y="138"/>
                  </a:lnTo>
                  <a:lnTo>
                    <a:pt x="182" y="134"/>
                  </a:lnTo>
                  <a:lnTo>
                    <a:pt x="177" y="131"/>
                  </a:lnTo>
                  <a:lnTo>
                    <a:pt x="180" y="130"/>
                  </a:lnTo>
                  <a:lnTo>
                    <a:pt x="181" y="128"/>
                  </a:lnTo>
                  <a:lnTo>
                    <a:pt x="183" y="127"/>
                  </a:lnTo>
                  <a:lnTo>
                    <a:pt x="184" y="126"/>
                  </a:lnTo>
                  <a:lnTo>
                    <a:pt x="191" y="122"/>
                  </a:lnTo>
                  <a:lnTo>
                    <a:pt x="199" y="115"/>
                  </a:lnTo>
                  <a:lnTo>
                    <a:pt x="210" y="108"/>
                  </a:lnTo>
                  <a:lnTo>
                    <a:pt x="221" y="100"/>
                  </a:lnTo>
                  <a:lnTo>
                    <a:pt x="234" y="95"/>
                  </a:lnTo>
                  <a:lnTo>
                    <a:pt x="246" y="92"/>
                  </a:lnTo>
                  <a:lnTo>
                    <a:pt x="260" y="90"/>
                  </a:lnTo>
                  <a:lnTo>
                    <a:pt x="275" y="95"/>
                  </a:lnTo>
                  <a:lnTo>
                    <a:pt x="290" y="103"/>
                  </a:lnTo>
                  <a:lnTo>
                    <a:pt x="305" y="113"/>
                  </a:lnTo>
                  <a:lnTo>
                    <a:pt x="320" y="124"/>
                  </a:lnTo>
                  <a:lnTo>
                    <a:pt x="334" y="133"/>
                  </a:lnTo>
                  <a:lnTo>
                    <a:pt x="344" y="140"/>
                  </a:lnTo>
                  <a:lnTo>
                    <a:pt x="352" y="142"/>
                  </a:lnTo>
                  <a:lnTo>
                    <a:pt x="356" y="139"/>
                  </a:lnTo>
                  <a:lnTo>
                    <a:pt x="355" y="128"/>
                  </a:lnTo>
                  <a:lnTo>
                    <a:pt x="354" y="126"/>
                  </a:lnTo>
                  <a:lnTo>
                    <a:pt x="349" y="119"/>
                  </a:lnTo>
                  <a:lnTo>
                    <a:pt x="342" y="111"/>
                  </a:lnTo>
                  <a:lnTo>
                    <a:pt x="332" y="101"/>
                  </a:lnTo>
                  <a:lnTo>
                    <a:pt x="333" y="93"/>
                  </a:lnTo>
                  <a:lnTo>
                    <a:pt x="333" y="81"/>
                  </a:lnTo>
                  <a:lnTo>
                    <a:pt x="332" y="70"/>
                  </a:lnTo>
                  <a:lnTo>
                    <a:pt x="329" y="58"/>
                  </a:lnTo>
                  <a:lnTo>
                    <a:pt x="326" y="50"/>
                  </a:lnTo>
                  <a:lnTo>
                    <a:pt x="320" y="43"/>
                  </a:lnTo>
                  <a:lnTo>
                    <a:pt x="312" y="38"/>
                  </a:lnTo>
                  <a:lnTo>
                    <a:pt x="303" y="33"/>
                  </a:lnTo>
                  <a:lnTo>
                    <a:pt x="292" y="28"/>
                  </a:lnTo>
                  <a:lnTo>
                    <a:pt x="281" y="25"/>
                  </a:lnTo>
                  <a:lnTo>
                    <a:pt x="268" y="21"/>
                  </a:lnTo>
                  <a:lnTo>
                    <a:pt x="256" y="17"/>
                  </a:lnTo>
                  <a:lnTo>
                    <a:pt x="243" y="12"/>
                  </a:lnTo>
                  <a:lnTo>
                    <a:pt x="231" y="9"/>
                  </a:lnTo>
                  <a:lnTo>
                    <a:pt x="221" y="6"/>
                  </a:lnTo>
                  <a:lnTo>
                    <a:pt x="211" y="4"/>
                  </a:lnTo>
                  <a:lnTo>
                    <a:pt x="203" y="2"/>
                  </a:lnTo>
                  <a:lnTo>
                    <a:pt x="197" y="1"/>
                  </a:lnTo>
                  <a:lnTo>
                    <a:pt x="192" y="0"/>
                  </a:lnTo>
                  <a:lnTo>
                    <a:pt x="191" y="0"/>
                  </a:lnTo>
                  <a:lnTo>
                    <a:pt x="177" y="3"/>
                  </a:lnTo>
                  <a:lnTo>
                    <a:pt x="175" y="8"/>
                  </a:lnTo>
                  <a:lnTo>
                    <a:pt x="182" y="12"/>
                  </a:lnTo>
                  <a:lnTo>
                    <a:pt x="196" y="19"/>
                  </a:lnTo>
                  <a:lnTo>
                    <a:pt x="215" y="26"/>
                  </a:lnTo>
                  <a:lnTo>
                    <a:pt x="236" y="33"/>
                  </a:lnTo>
                  <a:lnTo>
                    <a:pt x="258" y="40"/>
                  </a:lnTo>
                  <a:lnTo>
                    <a:pt x="278" y="46"/>
                  </a:lnTo>
                  <a:lnTo>
                    <a:pt x="289" y="50"/>
                  </a:lnTo>
                  <a:lnTo>
                    <a:pt x="297" y="55"/>
                  </a:lnTo>
                  <a:lnTo>
                    <a:pt x="303" y="59"/>
                  </a:lnTo>
                  <a:lnTo>
                    <a:pt x="305" y="63"/>
                  </a:lnTo>
                  <a:lnTo>
                    <a:pt x="306" y="67"/>
                  </a:lnTo>
                  <a:lnTo>
                    <a:pt x="307" y="72"/>
                  </a:lnTo>
                  <a:lnTo>
                    <a:pt x="307" y="77"/>
                  </a:lnTo>
                  <a:lnTo>
                    <a:pt x="307" y="82"/>
                  </a:lnTo>
                  <a:lnTo>
                    <a:pt x="302" y="80"/>
                  </a:lnTo>
                  <a:lnTo>
                    <a:pt x="297" y="78"/>
                  </a:lnTo>
                  <a:lnTo>
                    <a:pt x="291" y="76"/>
                  </a:lnTo>
                  <a:lnTo>
                    <a:pt x="286" y="74"/>
                  </a:lnTo>
                  <a:lnTo>
                    <a:pt x="269" y="72"/>
                  </a:lnTo>
                  <a:lnTo>
                    <a:pt x="253" y="72"/>
                  </a:lnTo>
                  <a:lnTo>
                    <a:pt x="237" y="73"/>
                  </a:lnTo>
                  <a:lnTo>
                    <a:pt x="222" y="76"/>
                  </a:lnTo>
                  <a:lnTo>
                    <a:pt x="207" y="79"/>
                  </a:lnTo>
                  <a:lnTo>
                    <a:pt x="195" y="82"/>
                  </a:lnTo>
                  <a:lnTo>
                    <a:pt x="184" y="86"/>
                  </a:lnTo>
                  <a:lnTo>
                    <a:pt x="177" y="88"/>
                  </a:lnTo>
                  <a:lnTo>
                    <a:pt x="167" y="92"/>
                  </a:lnTo>
                  <a:lnTo>
                    <a:pt x="147" y="97"/>
                  </a:lnTo>
                  <a:lnTo>
                    <a:pt x="124" y="105"/>
                  </a:lnTo>
                  <a:lnTo>
                    <a:pt x="98" y="115"/>
                  </a:lnTo>
                  <a:lnTo>
                    <a:pt x="73" y="124"/>
                  </a:lnTo>
                  <a:lnTo>
                    <a:pt x="50" y="133"/>
                  </a:lnTo>
                  <a:lnTo>
                    <a:pt x="32" y="141"/>
                  </a:lnTo>
                  <a:lnTo>
                    <a:pt x="24" y="147"/>
                  </a:lnTo>
                  <a:lnTo>
                    <a:pt x="20" y="155"/>
                  </a:lnTo>
                  <a:lnTo>
                    <a:pt x="14" y="166"/>
                  </a:lnTo>
                  <a:lnTo>
                    <a:pt x="8" y="184"/>
                  </a:lnTo>
                  <a:lnTo>
                    <a:pt x="4" y="203"/>
                  </a:lnTo>
                  <a:lnTo>
                    <a:pt x="0" y="224"/>
                  </a:lnTo>
                  <a:lnTo>
                    <a:pt x="1" y="247"/>
                  </a:lnTo>
                  <a:lnTo>
                    <a:pt x="6" y="270"/>
                  </a:lnTo>
                  <a:lnTo>
                    <a:pt x="16" y="292"/>
                  </a:lnTo>
                  <a:lnTo>
                    <a:pt x="30" y="313"/>
                  </a:lnTo>
                  <a:lnTo>
                    <a:pt x="46" y="330"/>
                  </a:lnTo>
                  <a:lnTo>
                    <a:pt x="61" y="345"/>
                  </a:lnTo>
                  <a:lnTo>
                    <a:pt x="76" y="358"/>
                  </a:lnTo>
                  <a:lnTo>
                    <a:pt x="91" y="368"/>
                  </a:lnTo>
                  <a:lnTo>
                    <a:pt x="105" y="375"/>
                  </a:lnTo>
                  <a:lnTo>
                    <a:pt x="116" y="379"/>
                  </a:lnTo>
                  <a:lnTo>
                    <a:pt x="127" y="3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3515" name="Freeform 42">
              <a:extLst>
                <a:ext uri="{FF2B5EF4-FFF2-40B4-BE49-F238E27FC236}">
                  <a16:creationId xmlns:a16="http://schemas.microsoft.com/office/drawing/2014/main" id="{3D3547E1-572B-42FC-AF21-2EB17657FDFC}"/>
                </a:ext>
              </a:extLst>
            </p:cNvPr>
            <p:cNvSpPr>
              <a:spLocks/>
            </p:cNvSpPr>
            <p:nvPr/>
          </p:nvSpPr>
          <p:spPr bwMode="auto">
            <a:xfrm>
              <a:off x="672" y="2854"/>
              <a:ext cx="15" cy="395"/>
            </a:xfrm>
            <a:custGeom>
              <a:avLst/>
              <a:gdLst>
                <a:gd name="T0" fmla="*/ 3 w 31"/>
                <a:gd name="T1" fmla="*/ 2 h 790"/>
                <a:gd name="T2" fmla="*/ 5 w 31"/>
                <a:gd name="T3" fmla="*/ 0 h 790"/>
                <a:gd name="T4" fmla="*/ 8 w 31"/>
                <a:gd name="T5" fmla="*/ 1 h 790"/>
                <a:gd name="T6" fmla="*/ 11 w 31"/>
                <a:gd name="T7" fmla="*/ 10 h 790"/>
                <a:gd name="T8" fmla="*/ 13 w 31"/>
                <a:gd name="T9" fmla="*/ 35 h 790"/>
                <a:gd name="T10" fmla="*/ 13 w 31"/>
                <a:gd name="T11" fmla="*/ 88 h 790"/>
                <a:gd name="T12" fmla="*/ 14 w 31"/>
                <a:gd name="T13" fmla="*/ 158 h 790"/>
                <a:gd name="T14" fmla="*/ 14 w 31"/>
                <a:gd name="T15" fmla="*/ 222 h 790"/>
                <a:gd name="T16" fmla="*/ 13 w 31"/>
                <a:gd name="T17" fmla="*/ 254 h 790"/>
                <a:gd name="T18" fmla="*/ 13 w 31"/>
                <a:gd name="T19" fmla="*/ 280 h 790"/>
                <a:gd name="T20" fmla="*/ 14 w 31"/>
                <a:gd name="T21" fmla="*/ 325 h 790"/>
                <a:gd name="T22" fmla="*/ 15 w 31"/>
                <a:gd name="T23" fmla="*/ 369 h 790"/>
                <a:gd name="T24" fmla="*/ 14 w 31"/>
                <a:gd name="T25" fmla="*/ 391 h 790"/>
                <a:gd name="T26" fmla="*/ 12 w 31"/>
                <a:gd name="T27" fmla="*/ 395 h 790"/>
                <a:gd name="T28" fmla="*/ 8 w 31"/>
                <a:gd name="T29" fmla="*/ 395 h 790"/>
                <a:gd name="T30" fmla="*/ 4 w 31"/>
                <a:gd name="T31" fmla="*/ 387 h 790"/>
                <a:gd name="T32" fmla="*/ 2 w 31"/>
                <a:gd name="T33" fmla="*/ 370 h 790"/>
                <a:gd name="T34" fmla="*/ 0 w 31"/>
                <a:gd name="T35" fmla="*/ 329 h 790"/>
                <a:gd name="T36" fmla="*/ 0 w 31"/>
                <a:gd name="T37" fmla="*/ 268 h 790"/>
                <a:gd name="T38" fmla="*/ 0 w 31"/>
                <a:gd name="T39" fmla="*/ 210 h 790"/>
                <a:gd name="T40" fmla="*/ 0 w 31"/>
                <a:gd name="T41" fmla="*/ 179 h 790"/>
                <a:gd name="T42" fmla="*/ 0 w 31"/>
                <a:gd name="T43" fmla="*/ 147 h 790"/>
                <a:gd name="T44" fmla="*/ 0 w 31"/>
                <a:gd name="T45" fmla="*/ 89 h 790"/>
                <a:gd name="T46" fmla="*/ 0 w 31"/>
                <a:gd name="T47" fmla="*/ 31 h 790"/>
                <a:gd name="T48" fmla="*/ 3 w 31"/>
                <a:gd name="T49" fmla="*/ 2 h 7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1" h="790">
                  <a:moveTo>
                    <a:pt x="7" y="3"/>
                  </a:moveTo>
                  <a:lnTo>
                    <a:pt x="10" y="0"/>
                  </a:lnTo>
                  <a:lnTo>
                    <a:pt x="17" y="1"/>
                  </a:lnTo>
                  <a:lnTo>
                    <a:pt x="23" y="19"/>
                  </a:lnTo>
                  <a:lnTo>
                    <a:pt x="26" y="70"/>
                  </a:lnTo>
                  <a:lnTo>
                    <a:pt x="26" y="176"/>
                  </a:lnTo>
                  <a:lnTo>
                    <a:pt x="28" y="316"/>
                  </a:lnTo>
                  <a:lnTo>
                    <a:pt x="28" y="443"/>
                  </a:lnTo>
                  <a:lnTo>
                    <a:pt x="26" y="508"/>
                  </a:lnTo>
                  <a:lnTo>
                    <a:pt x="26" y="560"/>
                  </a:lnTo>
                  <a:lnTo>
                    <a:pt x="29" y="650"/>
                  </a:lnTo>
                  <a:lnTo>
                    <a:pt x="31" y="738"/>
                  </a:lnTo>
                  <a:lnTo>
                    <a:pt x="29" y="782"/>
                  </a:lnTo>
                  <a:lnTo>
                    <a:pt x="24" y="790"/>
                  </a:lnTo>
                  <a:lnTo>
                    <a:pt x="17" y="789"/>
                  </a:lnTo>
                  <a:lnTo>
                    <a:pt x="9" y="774"/>
                  </a:lnTo>
                  <a:lnTo>
                    <a:pt x="5" y="740"/>
                  </a:lnTo>
                  <a:lnTo>
                    <a:pt x="1" y="658"/>
                  </a:lnTo>
                  <a:lnTo>
                    <a:pt x="0" y="535"/>
                  </a:lnTo>
                  <a:lnTo>
                    <a:pt x="0" y="420"/>
                  </a:lnTo>
                  <a:lnTo>
                    <a:pt x="1" y="358"/>
                  </a:lnTo>
                  <a:lnTo>
                    <a:pt x="1" y="294"/>
                  </a:lnTo>
                  <a:lnTo>
                    <a:pt x="0" y="177"/>
                  </a:lnTo>
                  <a:lnTo>
                    <a:pt x="1" y="62"/>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3516" name="Freeform 43">
              <a:extLst>
                <a:ext uri="{FF2B5EF4-FFF2-40B4-BE49-F238E27FC236}">
                  <a16:creationId xmlns:a16="http://schemas.microsoft.com/office/drawing/2014/main" id="{FAB40CA3-A1BB-47D6-8ED0-89B4E40CEE9C}"/>
                </a:ext>
              </a:extLst>
            </p:cNvPr>
            <p:cNvSpPr>
              <a:spLocks/>
            </p:cNvSpPr>
            <p:nvPr/>
          </p:nvSpPr>
          <p:spPr bwMode="auto">
            <a:xfrm>
              <a:off x="744" y="3158"/>
              <a:ext cx="14" cy="79"/>
            </a:xfrm>
            <a:custGeom>
              <a:avLst/>
              <a:gdLst>
                <a:gd name="T0" fmla="*/ 0 w 27"/>
                <a:gd name="T1" fmla="*/ 0 h 157"/>
                <a:gd name="T2" fmla="*/ 0 w 27"/>
                <a:gd name="T3" fmla="*/ 10 h 157"/>
                <a:gd name="T4" fmla="*/ 1 w 27"/>
                <a:gd name="T5" fmla="*/ 33 h 157"/>
                <a:gd name="T6" fmla="*/ 2 w 27"/>
                <a:gd name="T7" fmla="*/ 58 h 157"/>
                <a:gd name="T8" fmla="*/ 2 w 27"/>
                <a:gd name="T9" fmla="*/ 74 h 157"/>
                <a:gd name="T10" fmla="*/ 4 w 27"/>
                <a:gd name="T11" fmla="*/ 79 h 157"/>
                <a:gd name="T12" fmla="*/ 8 w 27"/>
                <a:gd name="T13" fmla="*/ 78 h 157"/>
                <a:gd name="T14" fmla="*/ 12 w 27"/>
                <a:gd name="T15" fmla="*/ 73 h 157"/>
                <a:gd name="T16" fmla="*/ 14 w 27"/>
                <a:gd name="T17" fmla="*/ 65 h 157"/>
                <a:gd name="T18" fmla="*/ 14 w 27"/>
                <a:gd name="T19" fmla="*/ 50 h 157"/>
                <a:gd name="T20" fmla="*/ 13 w 27"/>
                <a:gd name="T21" fmla="*/ 28 h 157"/>
                <a:gd name="T22" fmla="*/ 13 w 27"/>
                <a:gd name="T23" fmla="*/ 10 h 157"/>
                <a:gd name="T24" fmla="*/ 13 w 27"/>
                <a:gd name="T25" fmla="*/ 2 h 157"/>
                <a:gd name="T26" fmla="*/ 0 w 27"/>
                <a:gd name="T27" fmla="*/ 0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157">
                  <a:moveTo>
                    <a:pt x="0" y="0"/>
                  </a:moveTo>
                  <a:lnTo>
                    <a:pt x="0" y="19"/>
                  </a:lnTo>
                  <a:lnTo>
                    <a:pt x="2" y="65"/>
                  </a:lnTo>
                  <a:lnTo>
                    <a:pt x="3" y="116"/>
                  </a:lnTo>
                  <a:lnTo>
                    <a:pt x="3" y="148"/>
                  </a:lnTo>
                  <a:lnTo>
                    <a:pt x="7" y="157"/>
                  </a:lnTo>
                  <a:lnTo>
                    <a:pt x="16" y="156"/>
                  </a:lnTo>
                  <a:lnTo>
                    <a:pt x="24" y="146"/>
                  </a:lnTo>
                  <a:lnTo>
                    <a:pt x="27" y="129"/>
                  </a:lnTo>
                  <a:lnTo>
                    <a:pt x="27" y="99"/>
                  </a:lnTo>
                  <a:lnTo>
                    <a:pt x="26" y="56"/>
                  </a:lnTo>
                  <a:lnTo>
                    <a:pt x="25" y="19"/>
                  </a:lnTo>
                  <a:lnTo>
                    <a:pt x="25"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grpSp>
      <p:sp>
        <p:nvSpPr>
          <p:cNvPr id="63494" name="Rectangle 47">
            <a:extLst>
              <a:ext uri="{FF2B5EF4-FFF2-40B4-BE49-F238E27FC236}">
                <a16:creationId xmlns:a16="http://schemas.microsoft.com/office/drawing/2014/main" id="{F64FE867-6209-4A0D-AF93-6B2F29223BA2}"/>
              </a:ext>
            </a:extLst>
          </p:cNvPr>
          <p:cNvSpPr>
            <a:spLocks noChangeArrowheads="1"/>
          </p:cNvSpPr>
          <p:nvPr/>
        </p:nvSpPr>
        <p:spPr bwMode="auto">
          <a:xfrm>
            <a:off x="1733762" y="2926319"/>
            <a:ext cx="6718326" cy="1800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35000"/>
              </a:lnSpc>
            </a:pPr>
            <a:r>
              <a:rPr lang="it-IT" altLang="it-IT" sz="2844" dirty="0">
                <a:cs typeface="Times New Roman" panose="02020603050405020304" pitchFamily="18" charset="0"/>
              </a:rPr>
              <a:t>VANNO ELIMINATE AL PIÙ PRESTO UTILIZZANDO UNA PINZETTA POSTA ADERENTE ALLA CUTE</a:t>
            </a:r>
          </a:p>
        </p:txBody>
      </p:sp>
      <p:pic>
        <p:nvPicPr>
          <p:cNvPr id="63495" name="Picture 49" descr="two views (one magnified) showing how to grasp a tick with tweezers near the skin.">
            <a:extLst>
              <a:ext uri="{FF2B5EF4-FFF2-40B4-BE49-F238E27FC236}">
                <a16:creationId xmlns:a16="http://schemas.microsoft.com/office/drawing/2014/main" id="{1BEDEEBE-638B-4165-BD12-E643ED0D6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0609" y="2817958"/>
            <a:ext cx="3086006" cy="595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Rectangle 50">
            <a:extLst>
              <a:ext uri="{FF2B5EF4-FFF2-40B4-BE49-F238E27FC236}">
                <a16:creationId xmlns:a16="http://schemas.microsoft.com/office/drawing/2014/main" id="{8C65A437-9270-4045-8EB8-AAA6F4A102CD}"/>
              </a:ext>
            </a:extLst>
          </p:cNvPr>
          <p:cNvSpPr>
            <a:spLocks noChangeArrowheads="1"/>
          </p:cNvSpPr>
          <p:nvPr/>
        </p:nvSpPr>
        <p:spPr bwMode="auto">
          <a:xfrm>
            <a:off x="1517041" y="5310241"/>
            <a:ext cx="7476847" cy="2841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35000"/>
              </a:lnSpc>
              <a:spcBef>
                <a:spcPct val="50000"/>
              </a:spcBef>
            </a:pPr>
            <a:r>
              <a:rPr lang="it-IT" altLang="it-IT" sz="3982" dirty="0">
                <a:solidFill>
                  <a:schemeClr val="bg1"/>
                </a:solidFill>
                <a:cs typeface="Times New Roman" panose="02020603050405020304" pitchFamily="18" charset="0"/>
              </a:rPr>
              <a:t>(</a:t>
            </a:r>
            <a:r>
              <a:rPr lang="it-IT" altLang="it-IT" sz="3200" dirty="0">
                <a:solidFill>
                  <a:srgbClr val="FF0000"/>
                </a:solidFill>
                <a:cs typeface="Times New Roman" panose="02020603050405020304" pitchFamily="18" charset="0"/>
              </a:rPr>
              <a:t>non sul corpo dell’insetto) esercitando una trazione con rotazione antioraria per evitare che la testa rimanga all’interno della cute</a:t>
            </a:r>
          </a:p>
        </p:txBody>
      </p:sp>
      <p:pic>
        <p:nvPicPr>
          <p:cNvPr id="63497" name="Picture 74" descr="deertick">
            <a:extLst>
              <a:ext uri="{FF2B5EF4-FFF2-40B4-BE49-F238E27FC236}">
                <a16:creationId xmlns:a16="http://schemas.microsoft.com/office/drawing/2014/main" id="{7EA971B5-9F2D-4633-BD35-BBEDC8B96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525" t="6342" r="19048" b="11229"/>
          <a:stretch>
            <a:fillRect/>
          </a:stretch>
        </p:blipFill>
        <p:spPr bwMode="auto">
          <a:xfrm>
            <a:off x="10294210" y="542396"/>
            <a:ext cx="1950482" cy="16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699642"/>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AutoShape 271">
            <a:extLst>
              <a:ext uri="{FF2B5EF4-FFF2-40B4-BE49-F238E27FC236}">
                <a16:creationId xmlns:a16="http://schemas.microsoft.com/office/drawing/2014/main" id="{ACF2BA30-465C-447B-A5A2-F7BAA1CA8A3B}"/>
              </a:ext>
            </a:extLst>
          </p:cNvPr>
          <p:cNvSpPr>
            <a:spLocks noChangeArrowheads="1"/>
          </p:cNvSpPr>
          <p:nvPr/>
        </p:nvSpPr>
        <p:spPr bwMode="auto">
          <a:xfrm>
            <a:off x="8343728" y="5093520"/>
            <a:ext cx="1517041" cy="2383922"/>
          </a:xfrm>
          <a:prstGeom prst="downArrow">
            <a:avLst>
              <a:gd name="adj1" fmla="val 47620"/>
              <a:gd name="adj2" fmla="val 74104"/>
            </a:avLst>
          </a:prstGeom>
          <a:solidFill>
            <a:srgbClr val="0000A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sz="3982"/>
          </a:p>
        </p:txBody>
      </p:sp>
      <p:sp>
        <p:nvSpPr>
          <p:cNvPr id="64516" name="Line 4">
            <a:extLst>
              <a:ext uri="{FF2B5EF4-FFF2-40B4-BE49-F238E27FC236}">
                <a16:creationId xmlns:a16="http://schemas.microsoft.com/office/drawing/2014/main" id="{ED8B9344-F240-44E8-AE99-96580A8D990D}"/>
              </a:ext>
            </a:extLst>
          </p:cNvPr>
          <p:cNvSpPr>
            <a:spLocks noChangeShapeType="1"/>
          </p:cNvSpPr>
          <p:nvPr/>
        </p:nvSpPr>
        <p:spPr bwMode="auto">
          <a:xfrm>
            <a:off x="433440" y="1625997"/>
            <a:ext cx="10510930" cy="0"/>
          </a:xfrm>
          <a:prstGeom prst="line">
            <a:avLst/>
          </a:prstGeom>
          <a:noFill/>
          <a:ln w="38100" cmpd="dbl">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3982"/>
          </a:p>
        </p:txBody>
      </p:sp>
      <p:sp>
        <p:nvSpPr>
          <p:cNvPr id="64517" name="Rectangle 44">
            <a:extLst>
              <a:ext uri="{FF2B5EF4-FFF2-40B4-BE49-F238E27FC236}">
                <a16:creationId xmlns:a16="http://schemas.microsoft.com/office/drawing/2014/main" id="{BF2FAB6D-B84B-4A8A-8FF8-A32121BE20FC}"/>
              </a:ext>
            </a:extLst>
          </p:cNvPr>
          <p:cNvSpPr>
            <a:spLocks noChangeArrowheads="1"/>
          </p:cNvSpPr>
          <p:nvPr/>
        </p:nvSpPr>
        <p:spPr bwMode="auto">
          <a:xfrm>
            <a:off x="758521" y="2176228"/>
            <a:ext cx="42847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dirty="0">
                <a:cs typeface="Times New Roman" panose="02020603050405020304" pitchFamily="18" charset="0"/>
              </a:rPr>
              <a:t>DISINFETTARE</a:t>
            </a:r>
          </a:p>
        </p:txBody>
      </p:sp>
      <p:sp>
        <p:nvSpPr>
          <p:cNvPr id="64518" name="Rectangle 45">
            <a:extLst>
              <a:ext uri="{FF2B5EF4-FFF2-40B4-BE49-F238E27FC236}">
                <a16:creationId xmlns:a16="http://schemas.microsoft.com/office/drawing/2014/main" id="{54144844-F0E5-474C-BD5A-03EEEE277B18}"/>
              </a:ext>
            </a:extLst>
          </p:cNvPr>
          <p:cNvSpPr>
            <a:spLocks noChangeArrowheads="1"/>
          </p:cNvSpPr>
          <p:nvPr/>
        </p:nvSpPr>
        <p:spPr bwMode="auto">
          <a:xfrm>
            <a:off x="4767844" y="2176227"/>
            <a:ext cx="693504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dirty="0">
                <a:cs typeface="Times New Roman" panose="02020603050405020304" pitchFamily="18" charset="0"/>
              </a:rPr>
              <a:t>MEDICO (per eventuale terapia antibiotica)</a:t>
            </a:r>
          </a:p>
        </p:txBody>
      </p:sp>
      <p:sp>
        <p:nvSpPr>
          <p:cNvPr id="64519" name="Line 87">
            <a:extLst>
              <a:ext uri="{FF2B5EF4-FFF2-40B4-BE49-F238E27FC236}">
                <a16:creationId xmlns:a16="http://schemas.microsoft.com/office/drawing/2014/main" id="{A12A6A05-0CC0-4582-BCF8-DFACF8EC0DA5}"/>
              </a:ext>
            </a:extLst>
          </p:cNvPr>
          <p:cNvSpPr>
            <a:spLocks noChangeShapeType="1"/>
          </p:cNvSpPr>
          <p:nvPr/>
        </p:nvSpPr>
        <p:spPr bwMode="auto">
          <a:xfrm>
            <a:off x="4454053" y="3076600"/>
            <a:ext cx="1083601"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3982"/>
          </a:p>
        </p:txBody>
      </p:sp>
      <p:sp>
        <p:nvSpPr>
          <p:cNvPr id="64520" name="Rectangle 88">
            <a:extLst>
              <a:ext uri="{FF2B5EF4-FFF2-40B4-BE49-F238E27FC236}">
                <a16:creationId xmlns:a16="http://schemas.microsoft.com/office/drawing/2014/main" id="{B99D3763-68FC-47EC-A86D-C54A52706FF2}"/>
              </a:ext>
            </a:extLst>
          </p:cNvPr>
          <p:cNvSpPr>
            <a:spLocks noChangeArrowheads="1"/>
          </p:cNvSpPr>
          <p:nvPr/>
        </p:nvSpPr>
        <p:spPr bwMode="auto">
          <a:xfrm>
            <a:off x="5526363" y="3468120"/>
            <a:ext cx="61765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it-IT" altLang="it-IT" dirty="0">
                <a:cs typeface="Times New Roman" panose="02020603050405020304" pitchFamily="18" charset="0"/>
              </a:rPr>
              <a:t>      PERIODO DI OSSERVAZIONE</a:t>
            </a:r>
          </a:p>
        </p:txBody>
      </p:sp>
      <p:sp>
        <p:nvSpPr>
          <p:cNvPr id="64521" name="Line 89">
            <a:extLst>
              <a:ext uri="{FF2B5EF4-FFF2-40B4-BE49-F238E27FC236}">
                <a16:creationId xmlns:a16="http://schemas.microsoft.com/office/drawing/2014/main" id="{F62FFD7F-9745-49A4-B03C-A4A0FDE987A4}"/>
              </a:ext>
            </a:extLst>
          </p:cNvPr>
          <p:cNvSpPr>
            <a:spLocks noChangeShapeType="1"/>
          </p:cNvSpPr>
          <p:nvPr/>
        </p:nvSpPr>
        <p:spPr bwMode="auto">
          <a:xfrm>
            <a:off x="8097747" y="4327815"/>
            <a:ext cx="1083601"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3982"/>
          </a:p>
        </p:txBody>
      </p:sp>
      <p:sp>
        <p:nvSpPr>
          <p:cNvPr id="71770" name="Rectangle 90">
            <a:extLst>
              <a:ext uri="{FF2B5EF4-FFF2-40B4-BE49-F238E27FC236}">
                <a16:creationId xmlns:a16="http://schemas.microsoft.com/office/drawing/2014/main" id="{D4BE9032-CBF0-4AE2-B130-59F94C019FC6}"/>
              </a:ext>
            </a:extLst>
          </p:cNvPr>
          <p:cNvSpPr>
            <a:spLocks noChangeArrowheads="1"/>
          </p:cNvSpPr>
          <p:nvPr/>
        </p:nvSpPr>
        <p:spPr bwMode="auto">
          <a:xfrm>
            <a:off x="7639387" y="4443360"/>
            <a:ext cx="2817363" cy="530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it-IT" altLang="it-IT" sz="2844">
                <a:solidFill>
                  <a:srgbClr val="FFFF00"/>
                </a:solidFill>
                <a:effectLst>
                  <a:outerShdw blurRad="38100" dist="38100" dir="2700000" algn="tl">
                    <a:srgbClr val="000000"/>
                  </a:outerShdw>
                </a:effectLst>
                <a:cs typeface="Times New Roman" panose="02020603050405020304" pitchFamily="18" charset="0"/>
              </a:rPr>
              <a:t>INFEZIONE</a:t>
            </a:r>
          </a:p>
        </p:txBody>
      </p:sp>
      <p:sp>
        <p:nvSpPr>
          <p:cNvPr id="71771" name="Rectangle 91">
            <a:extLst>
              <a:ext uri="{FF2B5EF4-FFF2-40B4-BE49-F238E27FC236}">
                <a16:creationId xmlns:a16="http://schemas.microsoft.com/office/drawing/2014/main" id="{0D9954F5-0CC4-4A6B-B80C-AC6FEA5DEF49}"/>
              </a:ext>
            </a:extLst>
          </p:cNvPr>
          <p:cNvSpPr>
            <a:spLocks noChangeArrowheads="1"/>
          </p:cNvSpPr>
          <p:nvPr/>
        </p:nvSpPr>
        <p:spPr bwMode="auto">
          <a:xfrm>
            <a:off x="5959805" y="5646609"/>
            <a:ext cx="6176526" cy="1209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ct val="135000"/>
              </a:lnSpc>
              <a:defRPr/>
            </a:pPr>
            <a:r>
              <a:rPr lang="it-IT" altLang="it-IT" sz="2844">
                <a:solidFill>
                  <a:srgbClr val="FFFF00"/>
                </a:solidFill>
                <a:effectLst>
                  <a:outerShdw blurRad="38100" dist="38100" dir="2700000" algn="tl">
                    <a:srgbClr val="000000"/>
                  </a:outerShdw>
                </a:effectLst>
                <a:cs typeface="Times New Roman" panose="02020603050405020304" pitchFamily="18" charset="0"/>
              </a:rPr>
              <a:t>PRESENZA DI ALONI AD ANELLO INTORNO AL PUNTO DI INOCULO</a:t>
            </a:r>
          </a:p>
        </p:txBody>
      </p:sp>
      <p:grpSp>
        <p:nvGrpSpPr>
          <p:cNvPr id="64524" name="Group 99">
            <a:extLst>
              <a:ext uri="{FF2B5EF4-FFF2-40B4-BE49-F238E27FC236}">
                <a16:creationId xmlns:a16="http://schemas.microsoft.com/office/drawing/2014/main" id="{BD9CA2A5-7908-4C54-B467-EC63329A6806}"/>
              </a:ext>
            </a:extLst>
          </p:cNvPr>
          <p:cNvGrpSpPr>
            <a:grpSpLocks/>
          </p:cNvGrpSpPr>
          <p:nvPr/>
        </p:nvGrpSpPr>
        <p:grpSpPr bwMode="auto">
          <a:xfrm>
            <a:off x="2058843" y="4768440"/>
            <a:ext cx="3302726" cy="2790273"/>
            <a:chOff x="3552" y="2736"/>
            <a:chExt cx="1463" cy="1236"/>
          </a:xfrm>
        </p:grpSpPr>
        <p:pic>
          <p:nvPicPr>
            <p:cNvPr id="64528" name="Picture 96" descr="lyme_rash_2_375">
              <a:extLst>
                <a:ext uri="{FF2B5EF4-FFF2-40B4-BE49-F238E27FC236}">
                  <a16:creationId xmlns:a16="http://schemas.microsoft.com/office/drawing/2014/main" id="{DFB2AF05-EDAA-4E98-9A7B-2D4467417A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31" r="18311"/>
            <a:stretch>
              <a:fillRect/>
            </a:stretch>
          </p:blipFill>
          <p:spPr bwMode="auto">
            <a:xfrm>
              <a:off x="3552" y="2736"/>
              <a:ext cx="1463" cy="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9" name="Picture 98" descr="lyme_rash_375">
              <a:extLst>
                <a:ext uri="{FF2B5EF4-FFF2-40B4-BE49-F238E27FC236}">
                  <a16:creationId xmlns:a16="http://schemas.microsoft.com/office/drawing/2014/main" id="{1F4EF417-48E7-4E72-81C7-086BFB97C5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666" t="19048" r="27112" b="18367"/>
            <a:stretch>
              <a:fillRect/>
            </a:stretch>
          </p:blipFill>
          <p:spPr bwMode="auto">
            <a:xfrm>
              <a:off x="4272" y="2880"/>
              <a:ext cx="602"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525" name="Rectangle 102">
            <a:extLst>
              <a:ext uri="{FF2B5EF4-FFF2-40B4-BE49-F238E27FC236}">
                <a16:creationId xmlns:a16="http://schemas.microsoft.com/office/drawing/2014/main" id="{5EF83C4D-BDF6-4F20-81B4-C5579B9E2D51}"/>
              </a:ext>
            </a:extLst>
          </p:cNvPr>
          <p:cNvSpPr>
            <a:spLocks noChangeArrowheads="1"/>
          </p:cNvSpPr>
          <p:nvPr/>
        </p:nvSpPr>
        <p:spPr bwMode="auto">
          <a:xfrm>
            <a:off x="541800" y="759117"/>
            <a:ext cx="9535689" cy="66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3697">
                <a:solidFill>
                  <a:srgbClr val="00FF00"/>
                </a:solidFill>
                <a:latin typeface="Arial Black" panose="020B0A04020102020204" pitchFamily="34" charset="0"/>
                <a:cs typeface="Times New Roman" panose="02020603050405020304" pitchFamily="18" charset="0"/>
              </a:rPr>
              <a:t>PUNTURE DI INSETTI        ZECCHE</a:t>
            </a:r>
            <a:endParaRPr lang="it-IT" altLang="it-IT" sz="3697">
              <a:solidFill>
                <a:srgbClr val="00FF00"/>
              </a:solidFill>
              <a:latin typeface="Arial Black" panose="020B0A04020102020204" pitchFamily="34" charset="0"/>
            </a:endParaRPr>
          </a:p>
        </p:txBody>
      </p:sp>
      <p:sp>
        <p:nvSpPr>
          <p:cNvPr id="71950" name="Rectangle 270">
            <a:extLst>
              <a:ext uri="{FF2B5EF4-FFF2-40B4-BE49-F238E27FC236}">
                <a16:creationId xmlns:a16="http://schemas.microsoft.com/office/drawing/2014/main" id="{D3F40687-635A-41E2-9BAC-D0DEDFDA55D0}"/>
              </a:ext>
            </a:extLst>
          </p:cNvPr>
          <p:cNvSpPr>
            <a:spLocks noChangeArrowheads="1"/>
          </p:cNvSpPr>
          <p:nvPr/>
        </p:nvSpPr>
        <p:spPr bwMode="auto">
          <a:xfrm>
            <a:off x="7693567" y="7477443"/>
            <a:ext cx="2817363" cy="530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it-IT" altLang="it-IT" sz="2844">
                <a:solidFill>
                  <a:srgbClr val="FFFF00"/>
                </a:solidFill>
                <a:effectLst>
                  <a:outerShdw blurRad="38100" dist="38100" dir="2700000" algn="tl">
                    <a:srgbClr val="000000"/>
                  </a:outerShdw>
                </a:effectLst>
                <a:cs typeface="Times New Roman" panose="02020603050405020304" pitchFamily="18" charset="0"/>
              </a:rPr>
              <a:t>MEDICO</a:t>
            </a:r>
          </a:p>
        </p:txBody>
      </p:sp>
      <p:pic>
        <p:nvPicPr>
          <p:cNvPr id="64527" name="Picture 272" descr="deertick">
            <a:extLst>
              <a:ext uri="{FF2B5EF4-FFF2-40B4-BE49-F238E27FC236}">
                <a16:creationId xmlns:a16="http://schemas.microsoft.com/office/drawing/2014/main" id="{58533C0D-F37E-4D3A-A95B-E03F4C7CA9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525" t="6342" r="19048" b="11229"/>
          <a:stretch>
            <a:fillRect/>
          </a:stretch>
        </p:blipFill>
        <p:spPr bwMode="auto">
          <a:xfrm>
            <a:off x="10294210" y="542396"/>
            <a:ext cx="1950482" cy="16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7106438"/>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Line 8">
            <a:extLst>
              <a:ext uri="{FF2B5EF4-FFF2-40B4-BE49-F238E27FC236}">
                <a16:creationId xmlns:a16="http://schemas.microsoft.com/office/drawing/2014/main" id="{BF3458B8-9941-4C61-8645-3782EC34050B}"/>
              </a:ext>
            </a:extLst>
          </p:cNvPr>
          <p:cNvSpPr>
            <a:spLocks noChangeShapeType="1"/>
          </p:cNvSpPr>
          <p:nvPr/>
        </p:nvSpPr>
        <p:spPr bwMode="auto">
          <a:xfrm>
            <a:off x="433440" y="1625997"/>
            <a:ext cx="10510930" cy="0"/>
          </a:xfrm>
          <a:prstGeom prst="line">
            <a:avLst/>
          </a:prstGeom>
          <a:noFill/>
          <a:ln w="38100" cmpd="dbl">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3982"/>
          </a:p>
        </p:txBody>
      </p:sp>
      <p:sp>
        <p:nvSpPr>
          <p:cNvPr id="65540" name="Rectangle 9">
            <a:extLst>
              <a:ext uri="{FF2B5EF4-FFF2-40B4-BE49-F238E27FC236}">
                <a16:creationId xmlns:a16="http://schemas.microsoft.com/office/drawing/2014/main" id="{A80ABFA3-D773-4B53-AB98-0538CF3728AF}"/>
              </a:ext>
            </a:extLst>
          </p:cNvPr>
          <p:cNvSpPr>
            <a:spLocks noChangeArrowheads="1"/>
          </p:cNvSpPr>
          <p:nvPr/>
        </p:nvSpPr>
        <p:spPr bwMode="auto">
          <a:xfrm>
            <a:off x="541800" y="759117"/>
            <a:ext cx="9535689" cy="66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3697">
                <a:solidFill>
                  <a:srgbClr val="00FF00"/>
                </a:solidFill>
                <a:latin typeface="Arial Black" panose="020B0A04020102020204" pitchFamily="34" charset="0"/>
                <a:cs typeface="Times New Roman" panose="02020603050405020304" pitchFamily="18" charset="0"/>
              </a:rPr>
              <a:t>PUNTURE DI INSETTI        ZECCHE</a:t>
            </a:r>
            <a:endParaRPr lang="it-IT" altLang="it-IT" sz="3697">
              <a:solidFill>
                <a:srgbClr val="00FF00"/>
              </a:solidFill>
              <a:latin typeface="Arial Black" panose="020B0A04020102020204" pitchFamily="34" charset="0"/>
            </a:endParaRPr>
          </a:p>
        </p:txBody>
      </p:sp>
      <p:pic>
        <p:nvPicPr>
          <p:cNvPr id="65541" name="Picture 10" descr="deertick">
            <a:extLst>
              <a:ext uri="{FF2B5EF4-FFF2-40B4-BE49-F238E27FC236}">
                <a16:creationId xmlns:a16="http://schemas.microsoft.com/office/drawing/2014/main" id="{AD7F893B-9E8C-4A4E-9F1F-4FB4B50AE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25" t="6342" r="19048" b="11229"/>
          <a:stretch>
            <a:fillRect/>
          </a:stretch>
        </p:blipFill>
        <p:spPr bwMode="auto">
          <a:xfrm>
            <a:off x="10294210" y="542396"/>
            <a:ext cx="1950482" cy="16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Rectangle 13">
            <a:extLst>
              <a:ext uri="{FF2B5EF4-FFF2-40B4-BE49-F238E27FC236}">
                <a16:creationId xmlns:a16="http://schemas.microsoft.com/office/drawing/2014/main" id="{6D5806A3-5385-4CA5-9294-3087DCD4DCBA}"/>
              </a:ext>
            </a:extLst>
          </p:cNvPr>
          <p:cNvSpPr>
            <a:spLocks noChangeArrowheads="1"/>
          </p:cNvSpPr>
          <p:nvPr/>
        </p:nvSpPr>
        <p:spPr bwMode="auto">
          <a:xfrm>
            <a:off x="2203688" y="2276158"/>
            <a:ext cx="5076390" cy="705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it-IT" altLang="it-IT" sz="3982">
                <a:solidFill>
                  <a:srgbClr val="FF0000"/>
                </a:solidFill>
                <a:cs typeface="Times New Roman" panose="02020603050405020304" pitchFamily="18" charset="0"/>
              </a:rPr>
              <a:t>COSA NON FARE …</a:t>
            </a:r>
          </a:p>
        </p:txBody>
      </p:sp>
      <p:grpSp>
        <p:nvGrpSpPr>
          <p:cNvPr id="65543" name="Group 14">
            <a:extLst>
              <a:ext uri="{FF2B5EF4-FFF2-40B4-BE49-F238E27FC236}">
                <a16:creationId xmlns:a16="http://schemas.microsoft.com/office/drawing/2014/main" id="{D92C1EF4-C532-41BA-AAA6-DD042346E46B}"/>
              </a:ext>
            </a:extLst>
          </p:cNvPr>
          <p:cNvGrpSpPr>
            <a:grpSpLocks/>
          </p:cNvGrpSpPr>
          <p:nvPr/>
        </p:nvGrpSpPr>
        <p:grpSpPr bwMode="auto">
          <a:xfrm>
            <a:off x="541801" y="2167797"/>
            <a:ext cx="717886" cy="1625402"/>
            <a:chOff x="1152" y="2592"/>
            <a:chExt cx="311" cy="705"/>
          </a:xfrm>
        </p:grpSpPr>
        <p:sp>
          <p:nvSpPr>
            <p:cNvPr id="65545" name="Freeform 15">
              <a:extLst>
                <a:ext uri="{FF2B5EF4-FFF2-40B4-BE49-F238E27FC236}">
                  <a16:creationId xmlns:a16="http://schemas.microsoft.com/office/drawing/2014/main" id="{28BED83A-20B5-4B82-8013-556BD549C487}"/>
                </a:ext>
              </a:extLst>
            </p:cNvPr>
            <p:cNvSpPr>
              <a:spLocks/>
            </p:cNvSpPr>
            <p:nvPr/>
          </p:nvSpPr>
          <p:spPr bwMode="auto">
            <a:xfrm>
              <a:off x="1193" y="2598"/>
              <a:ext cx="251" cy="624"/>
            </a:xfrm>
            <a:custGeom>
              <a:avLst/>
              <a:gdLst>
                <a:gd name="T0" fmla="*/ 34 w 501"/>
                <a:gd name="T1" fmla="*/ 2 h 1249"/>
                <a:gd name="T2" fmla="*/ 25 w 501"/>
                <a:gd name="T3" fmla="*/ 0 h 1249"/>
                <a:gd name="T4" fmla="*/ 15 w 501"/>
                <a:gd name="T5" fmla="*/ 1 h 1249"/>
                <a:gd name="T6" fmla="*/ 6 w 501"/>
                <a:gd name="T7" fmla="*/ 12 h 1249"/>
                <a:gd name="T8" fmla="*/ 5 w 501"/>
                <a:gd name="T9" fmla="*/ 125 h 1249"/>
                <a:gd name="T10" fmla="*/ 1 w 501"/>
                <a:gd name="T11" fmla="*/ 490 h 1249"/>
                <a:gd name="T12" fmla="*/ 0 w 501"/>
                <a:gd name="T13" fmla="*/ 572 h 1249"/>
                <a:gd name="T14" fmla="*/ 1 w 501"/>
                <a:gd name="T15" fmla="*/ 580 h 1249"/>
                <a:gd name="T16" fmla="*/ 6 w 501"/>
                <a:gd name="T17" fmla="*/ 593 h 1249"/>
                <a:gd name="T18" fmla="*/ 20 w 501"/>
                <a:gd name="T19" fmla="*/ 602 h 1249"/>
                <a:gd name="T20" fmla="*/ 40 w 501"/>
                <a:gd name="T21" fmla="*/ 606 h 1249"/>
                <a:gd name="T22" fmla="*/ 63 w 501"/>
                <a:gd name="T23" fmla="*/ 609 h 1249"/>
                <a:gd name="T24" fmla="*/ 93 w 501"/>
                <a:gd name="T25" fmla="*/ 612 h 1249"/>
                <a:gd name="T26" fmla="*/ 126 w 501"/>
                <a:gd name="T27" fmla="*/ 614 h 1249"/>
                <a:gd name="T28" fmla="*/ 159 w 501"/>
                <a:gd name="T29" fmla="*/ 618 h 1249"/>
                <a:gd name="T30" fmla="*/ 189 w 501"/>
                <a:gd name="T31" fmla="*/ 620 h 1249"/>
                <a:gd name="T32" fmla="*/ 211 w 501"/>
                <a:gd name="T33" fmla="*/ 622 h 1249"/>
                <a:gd name="T34" fmla="*/ 225 w 501"/>
                <a:gd name="T35" fmla="*/ 624 h 1249"/>
                <a:gd name="T36" fmla="*/ 228 w 501"/>
                <a:gd name="T37" fmla="*/ 624 h 1249"/>
                <a:gd name="T38" fmla="*/ 234 w 501"/>
                <a:gd name="T39" fmla="*/ 624 h 1249"/>
                <a:gd name="T40" fmla="*/ 243 w 501"/>
                <a:gd name="T41" fmla="*/ 620 h 1249"/>
                <a:gd name="T42" fmla="*/ 249 w 501"/>
                <a:gd name="T43" fmla="*/ 607 h 1249"/>
                <a:gd name="T44" fmla="*/ 249 w 501"/>
                <a:gd name="T45" fmla="*/ 502 h 1249"/>
                <a:gd name="T46" fmla="*/ 241 w 501"/>
                <a:gd name="T47" fmla="*/ 163 h 1249"/>
                <a:gd name="T48" fmla="*/ 239 w 501"/>
                <a:gd name="T49" fmla="*/ 87 h 1249"/>
                <a:gd name="T50" fmla="*/ 239 w 501"/>
                <a:gd name="T51" fmla="*/ 81 h 1249"/>
                <a:gd name="T52" fmla="*/ 236 w 501"/>
                <a:gd name="T53" fmla="*/ 70 h 1249"/>
                <a:gd name="T54" fmla="*/ 226 w 501"/>
                <a:gd name="T55" fmla="*/ 60 h 1249"/>
                <a:gd name="T56" fmla="*/ 212 w 501"/>
                <a:gd name="T57" fmla="*/ 54 h 1249"/>
                <a:gd name="T58" fmla="*/ 192 w 501"/>
                <a:gd name="T59" fmla="*/ 47 h 1249"/>
                <a:gd name="T60" fmla="*/ 165 w 501"/>
                <a:gd name="T61" fmla="*/ 39 h 1249"/>
                <a:gd name="T62" fmla="*/ 133 w 501"/>
                <a:gd name="T63" fmla="*/ 31 h 1249"/>
                <a:gd name="T64" fmla="*/ 101 w 501"/>
                <a:gd name="T65" fmla="*/ 21 h 1249"/>
                <a:gd name="T66" fmla="*/ 72 w 501"/>
                <a:gd name="T67" fmla="*/ 13 h 1249"/>
                <a:gd name="T68" fmla="*/ 50 w 501"/>
                <a:gd name="T69" fmla="*/ 7 h 1249"/>
                <a:gd name="T70" fmla="*/ 36 w 501"/>
                <a:gd name="T71" fmla="*/ 4 h 12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01" h="1249">
                  <a:moveTo>
                    <a:pt x="69" y="7"/>
                  </a:moveTo>
                  <a:lnTo>
                    <a:pt x="67" y="5"/>
                  </a:lnTo>
                  <a:lnTo>
                    <a:pt x="60" y="3"/>
                  </a:lnTo>
                  <a:lnTo>
                    <a:pt x="50" y="1"/>
                  </a:lnTo>
                  <a:lnTo>
                    <a:pt x="40" y="0"/>
                  </a:lnTo>
                  <a:lnTo>
                    <a:pt x="29" y="3"/>
                  </a:lnTo>
                  <a:lnTo>
                    <a:pt x="19" y="11"/>
                  </a:lnTo>
                  <a:lnTo>
                    <a:pt x="12" y="25"/>
                  </a:lnTo>
                  <a:lnTo>
                    <a:pt x="10" y="48"/>
                  </a:lnTo>
                  <a:lnTo>
                    <a:pt x="9" y="250"/>
                  </a:lnTo>
                  <a:lnTo>
                    <a:pt x="6" y="623"/>
                  </a:lnTo>
                  <a:lnTo>
                    <a:pt x="1" y="981"/>
                  </a:lnTo>
                  <a:lnTo>
                    <a:pt x="0" y="1142"/>
                  </a:lnTo>
                  <a:lnTo>
                    <a:pt x="0" y="1144"/>
                  </a:lnTo>
                  <a:lnTo>
                    <a:pt x="0" y="1151"/>
                  </a:lnTo>
                  <a:lnTo>
                    <a:pt x="1" y="1161"/>
                  </a:lnTo>
                  <a:lnTo>
                    <a:pt x="4" y="1173"/>
                  </a:lnTo>
                  <a:lnTo>
                    <a:pt x="11" y="1186"/>
                  </a:lnTo>
                  <a:lnTo>
                    <a:pt x="23" y="1197"/>
                  </a:lnTo>
                  <a:lnTo>
                    <a:pt x="40" y="1205"/>
                  </a:lnTo>
                  <a:lnTo>
                    <a:pt x="64" y="1211"/>
                  </a:lnTo>
                  <a:lnTo>
                    <a:pt x="80" y="1213"/>
                  </a:lnTo>
                  <a:lnTo>
                    <a:pt x="102" y="1215"/>
                  </a:lnTo>
                  <a:lnTo>
                    <a:pt x="126" y="1218"/>
                  </a:lnTo>
                  <a:lnTo>
                    <a:pt x="155" y="1220"/>
                  </a:lnTo>
                  <a:lnTo>
                    <a:pt x="186" y="1224"/>
                  </a:lnTo>
                  <a:lnTo>
                    <a:pt x="219" y="1227"/>
                  </a:lnTo>
                  <a:lnTo>
                    <a:pt x="252" y="1229"/>
                  </a:lnTo>
                  <a:lnTo>
                    <a:pt x="285" y="1233"/>
                  </a:lnTo>
                  <a:lnTo>
                    <a:pt x="318" y="1236"/>
                  </a:lnTo>
                  <a:lnTo>
                    <a:pt x="349" y="1238"/>
                  </a:lnTo>
                  <a:lnTo>
                    <a:pt x="377" y="1241"/>
                  </a:lnTo>
                  <a:lnTo>
                    <a:pt x="402" y="1243"/>
                  </a:lnTo>
                  <a:lnTo>
                    <a:pt x="422" y="1245"/>
                  </a:lnTo>
                  <a:lnTo>
                    <a:pt x="438" y="1247"/>
                  </a:lnTo>
                  <a:lnTo>
                    <a:pt x="449" y="1248"/>
                  </a:lnTo>
                  <a:lnTo>
                    <a:pt x="452" y="1248"/>
                  </a:lnTo>
                  <a:lnTo>
                    <a:pt x="455" y="1248"/>
                  </a:lnTo>
                  <a:lnTo>
                    <a:pt x="460" y="1249"/>
                  </a:lnTo>
                  <a:lnTo>
                    <a:pt x="467" y="1249"/>
                  </a:lnTo>
                  <a:lnTo>
                    <a:pt x="476" y="1245"/>
                  </a:lnTo>
                  <a:lnTo>
                    <a:pt x="486" y="1240"/>
                  </a:lnTo>
                  <a:lnTo>
                    <a:pt x="493" y="1229"/>
                  </a:lnTo>
                  <a:lnTo>
                    <a:pt x="498" y="1214"/>
                  </a:lnTo>
                  <a:lnTo>
                    <a:pt x="501" y="1191"/>
                  </a:lnTo>
                  <a:lnTo>
                    <a:pt x="497" y="1004"/>
                  </a:lnTo>
                  <a:lnTo>
                    <a:pt x="489" y="658"/>
                  </a:lnTo>
                  <a:lnTo>
                    <a:pt x="481" y="326"/>
                  </a:lnTo>
                  <a:lnTo>
                    <a:pt x="478" y="177"/>
                  </a:lnTo>
                  <a:lnTo>
                    <a:pt x="478" y="175"/>
                  </a:lnTo>
                  <a:lnTo>
                    <a:pt x="479" y="170"/>
                  </a:lnTo>
                  <a:lnTo>
                    <a:pt x="478" y="162"/>
                  </a:lnTo>
                  <a:lnTo>
                    <a:pt x="476" y="152"/>
                  </a:lnTo>
                  <a:lnTo>
                    <a:pt x="472" y="141"/>
                  </a:lnTo>
                  <a:lnTo>
                    <a:pt x="464" y="131"/>
                  </a:lnTo>
                  <a:lnTo>
                    <a:pt x="452" y="121"/>
                  </a:lnTo>
                  <a:lnTo>
                    <a:pt x="436" y="113"/>
                  </a:lnTo>
                  <a:lnTo>
                    <a:pt x="423" y="108"/>
                  </a:lnTo>
                  <a:lnTo>
                    <a:pt x="406" y="102"/>
                  </a:lnTo>
                  <a:lnTo>
                    <a:pt x="383" y="95"/>
                  </a:lnTo>
                  <a:lnTo>
                    <a:pt x="358" y="87"/>
                  </a:lnTo>
                  <a:lnTo>
                    <a:pt x="329" y="79"/>
                  </a:lnTo>
                  <a:lnTo>
                    <a:pt x="298" y="70"/>
                  </a:lnTo>
                  <a:lnTo>
                    <a:pt x="266" y="62"/>
                  </a:lnTo>
                  <a:lnTo>
                    <a:pt x="234" y="53"/>
                  </a:lnTo>
                  <a:lnTo>
                    <a:pt x="202" y="43"/>
                  </a:lnTo>
                  <a:lnTo>
                    <a:pt x="171" y="35"/>
                  </a:lnTo>
                  <a:lnTo>
                    <a:pt x="144" y="27"/>
                  </a:lnTo>
                  <a:lnTo>
                    <a:pt x="120" y="20"/>
                  </a:lnTo>
                  <a:lnTo>
                    <a:pt x="99" y="15"/>
                  </a:lnTo>
                  <a:lnTo>
                    <a:pt x="83" y="10"/>
                  </a:lnTo>
                  <a:lnTo>
                    <a:pt x="72" y="8"/>
                  </a:lnTo>
                  <a:lnTo>
                    <a:pt x="69"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5546" name="Freeform 16">
              <a:extLst>
                <a:ext uri="{FF2B5EF4-FFF2-40B4-BE49-F238E27FC236}">
                  <a16:creationId xmlns:a16="http://schemas.microsoft.com/office/drawing/2014/main" id="{6CA42ECE-CD32-44FD-A67E-98D43F3D1D17}"/>
                </a:ext>
              </a:extLst>
            </p:cNvPr>
            <p:cNvSpPr>
              <a:spLocks/>
            </p:cNvSpPr>
            <p:nvPr/>
          </p:nvSpPr>
          <p:spPr bwMode="auto">
            <a:xfrm>
              <a:off x="1225" y="2640"/>
              <a:ext cx="238" cy="540"/>
            </a:xfrm>
            <a:custGeom>
              <a:avLst/>
              <a:gdLst>
                <a:gd name="T0" fmla="*/ 238 w 477"/>
                <a:gd name="T1" fmla="*/ 428 h 1079"/>
                <a:gd name="T2" fmla="*/ 235 w 477"/>
                <a:gd name="T3" fmla="*/ 419 h 1079"/>
                <a:gd name="T4" fmla="*/ 229 w 477"/>
                <a:gd name="T5" fmla="*/ 409 h 1079"/>
                <a:gd name="T6" fmla="*/ 223 w 477"/>
                <a:gd name="T7" fmla="*/ 401 h 1079"/>
                <a:gd name="T8" fmla="*/ 216 w 477"/>
                <a:gd name="T9" fmla="*/ 395 h 1079"/>
                <a:gd name="T10" fmla="*/ 208 w 477"/>
                <a:gd name="T11" fmla="*/ 389 h 1079"/>
                <a:gd name="T12" fmla="*/ 200 w 477"/>
                <a:gd name="T13" fmla="*/ 385 h 1079"/>
                <a:gd name="T14" fmla="*/ 193 w 477"/>
                <a:gd name="T15" fmla="*/ 381 h 1079"/>
                <a:gd name="T16" fmla="*/ 188 w 477"/>
                <a:gd name="T17" fmla="*/ 379 h 1079"/>
                <a:gd name="T18" fmla="*/ 187 w 477"/>
                <a:gd name="T19" fmla="*/ 309 h 1079"/>
                <a:gd name="T20" fmla="*/ 193 w 477"/>
                <a:gd name="T21" fmla="*/ 304 h 1079"/>
                <a:gd name="T22" fmla="*/ 200 w 477"/>
                <a:gd name="T23" fmla="*/ 297 h 1079"/>
                <a:gd name="T24" fmla="*/ 207 w 477"/>
                <a:gd name="T25" fmla="*/ 289 h 1079"/>
                <a:gd name="T26" fmla="*/ 215 w 477"/>
                <a:gd name="T27" fmla="*/ 280 h 1079"/>
                <a:gd name="T28" fmla="*/ 222 w 477"/>
                <a:gd name="T29" fmla="*/ 272 h 1079"/>
                <a:gd name="T30" fmla="*/ 228 w 477"/>
                <a:gd name="T31" fmla="*/ 264 h 1079"/>
                <a:gd name="T32" fmla="*/ 231 w 477"/>
                <a:gd name="T33" fmla="*/ 258 h 1079"/>
                <a:gd name="T34" fmla="*/ 232 w 477"/>
                <a:gd name="T35" fmla="*/ 253 h 1079"/>
                <a:gd name="T36" fmla="*/ 227 w 477"/>
                <a:gd name="T37" fmla="*/ 239 h 1079"/>
                <a:gd name="T38" fmla="*/ 221 w 477"/>
                <a:gd name="T39" fmla="*/ 226 h 1079"/>
                <a:gd name="T40" fmla="*/ 215 w 477"/>
                <a:gd name="T41" fmla="*/ 217 h 1079"/>
                <a:gd name="T42" fmla="*/ 208 w 477"/>
                <a:gd name="T43" fmla="*/ 210 h 1079"/>
                <a:gd name="T44" fmla="*/ 201 w 477"/>
                <a:gd name="T45" fmla="*/ 205 h 1079"/>
                <a:gd name="T46" fmla="*/ 194 w 477"/>
                <a:gd name="T47" fmla="*/ 201 h 1079"/>
                <a:gd name="T48" fmla="*/ 189 w 477"/>
                <a:gd name="T49" fmla="*/ 199 h 1079"/>
                <a:gd name="T50" fmla="*/ 185 w 477"/>
                <a:gd name="T51" fmla="*/ 198 h 1079"/>
                <a:gd name="T52" fmla="*/ 183 w 477"/>
                <a:gd name="T53" fmla="*/ 145 h 1079"/>
                <a:gd name="T54" fmla="*/ 196 w 477"/>
                <a:gd name="T55" fmla="*/ 134 h 1079"/>
                <a:gd name="T56" fmla="*/ 206 w 477"/>
                <a:gd name="T57" fmla="*/ 125 h 1079"/>
                <a:gd name="T58" fmla="*/ 213 w 477"/>
                <a:gd name="T59" fmla="*/ 116 h 1079"/>
                <a:gd name="T60" fmla="*/ 219 w 477"/>
                <a:gd name="T61" fmla="*/ 108 h 1079"/>
                <a:gd name="T62" fmla="*/ 224 w 477"/>
                <a:gd name="T63" fmla="*/ 102 h 1079"/>
                <a:gd name="T64" fmla="*/ 226 w 477"/>
                <a:gd name="T65" fmla="*/ 97 h 1079"/>
                <a:gd name="T66" fmla="*/ 228 w 477"/>
                <a:gd name="T67" fmla="*/ 94 h 1079"/>
                <a:gd name="T68" fmla="*/ 229 w 477"/>
                <a:gd name="T69" fmla="*/ 92 h 1079"/>
                <a:gd name="T70" fmla="*/ 230 w 477"/>
                <a:gd name="T71" fmla="*/ 90 h 1079"/>
                <a:gd name="T72" fmla="*/ 231 w 477"/>
                <a:gd name="T73" fmla="*/ 88 h 1079"/>
                <a:gd name="T74" fmla="*/ 231 w 477"/>
                <a:gd name="T75" fmla="*/ 85 h 1079"/>
                <a:gd name="T76" fmla="*/ 230 w 477"/>
                <a:gd name="T77" fmla="*/ 80 h 1079"/>
                <a:gd name="T78" fmla="*/ 228 w 477"/>
                <a:gd name="T79" fmla="*/ 75 h 1079"/>
                <a:gd name="T80" fmla="*/ 225 w 477"/>
                <a:gd name="T81" fmla="*/ 69 h 1079"/>
                <a:gd name="T82" fmla="*/ 219 w 477"/>
                <a:gd name="T83" fmla="*/ 60 h 1079"/>
                <a:gd name="T84" fmla="*/ 212 w 477"/>
                <a:gd name="T85" fmla="*/ 50 h 1079"/>
                <a:gd name="T86" fmla="*/ 204 w 477"/>
                <a:gd name="T87" fmla="*/ 43 h 1079"/>
                <a:gd name="T88" fmla="*/ 196 w 477"/>
                <a:gd name="T89" fmla="*/ 38 h 1079"/>
                <a:gd name="T90" fmla="*/ 187 w 477"/>
                <a:gd name="T91" fmla="*/ 35 h 1079"/>
                <a:gd name="T92" fmla="*/ 179 w 477"/>
                <a:gd name="T93" fmla="*/ 35 h 1079"/>
                <a:gd name="T94" fmla="*/ 171 w 477"/>
                <a:gd name="T95" fmla="*/ 35 h 1079"/>
                <a:gd name="T96" fmla="*/ 164 w 477"/>
                <a:gd name="T97" fmla="*/ 37 h 1079"/>
                <a:gd name="T98" fmla="*/ 158 w 477"/>
                <a:gd name="T99" fmla="*/ 39 h 1079"/>
                <a:gd name="T100" fmla="*/ 153 w 477"/>
                <a:gd name="T101" fmla="*/ 40 h 1079"/>
                <a:gd name="T102" fmla="*/ 5 w 477"/>
                <a:gd name="T103" fmla="*/ 0 h 1079"/>
                <a:gd name="T104" fmla="*/ 0 w 477"/>
                <a:gd name="T105" fmla="*/ 521 h 1079"/>
                <a:gd name="T106" fmla="*/ 191 w 477"/>
                <a:gd name="T107" fmla="*/ 540 h 1079"/>
                <a:gd name="T108" fmla="*/ 190 w 477"/>
                <a:gd name="T109" fmla="*/ 479 h 1079"/>
                <a:gd name="T110" fmla="*/ 194 w 477"/>
                <a:gd name="T111" fmla="*/ 475 h 1079"/>
                <a:gd name="T112" fmla="*/ 201 w 477"/>
                <a:gd name="T113" fmla="*/ 469 h 1079"/>
                <a:gd name="T114" fmla="*/ 210 w 477"/>
                <a:gd name="T115" fmla="*/ 462 h 1079"/>
                <a:gd name="T116" fmla="*/ 219 w 477"/>
                <a:gd name="T117" fmla="*/ 455 h 1079"/>
                <a:gd name="T118" fmla="*/ 226 w 477"/>
                <a:gd name="T119" fmla="*/ 447 h 1079"/>
                <a:gd name="T120" fmla="*/ 233 w 477"/>
                <a:gd name="T121" fmla="*/ 440 h 1079"/>
                <a:gd name="T122" fmla="*/ 237 w 477"/>
                <a:gd name="T123" fmla="*/ 434 h 1079"/>
                <a:gd name="T124" fmla="*/ 238 w 477"/>
                <a:gd name="T125" fmla="*/ 428 h 107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77" h="1079">
                  <a:moveTo>
                    <a:pt x="477" y="856"/>
                  </a:moveTo>
                  <a:lnTo>
                    <a:pt x="470" y="837"/>
                  </a:lnTo>
                  <a:lnTo>
                    <a:pt x="459" y="818"/>
                  </a:lnTo>
                  <a:lnTo>
                    <a:pt x="447" y="802"/>
                  </a:lnTo>
                  <a:lnTo>
                    <a:pt x="432" y="790"/>
                  </a:lnTo>
                  <a:lnTo>
                    <a:pt x="416" y="778"/>
                  </a:lnTo>
                  <a:lnTo>
                    <a:pt x="401" y="769"/>
                  </a:lnTo>
                  <a:lnTo>
                    <a:pt x="387" y="762"/>
                  </a:lnTo>
                  <a:lnTo>
                    <a:pt x="377" y="757"/>
                  </a:lnTo>
                  <a:lnTo>
                    <a:pt x="374" y="618"/>
                  </a:lnTo>
                  <a:lnTo>
                    <a:pt x="386" y="607"/>
                  </a:lnTo>
                  <a:lnTo>
                    <a:pt x="400" y="593"/>
                  </a:lnTo>
                  <a:lnTo>
                    <a:pt x="415" y="577"/>
                  </a:lnTo>
                  <a:lnTo>
                    <a:pt x="431" y="559"/>
                  </a:lnTo>
                  <a:lnTo>
                    <a:pt x="445" y="543"/>
                  </a:lnTo>
                  <a:lnTo>
                    <a:pt x="456" y="527"/>
                  </a:lnTo>
                  <a:lnTo>
                    <a:pt x="463" y="515"/>
                  </a:lnTo>
                  <a:lnTo>
                    <a:pt x="464" y="505"/>
                  </a:lnTo>
                  <a:lnTo>
                    <a:pt x="455" y="477"/>
                  </a:lnTo>
                  <a:lnTo>
                    <a:pt x="443" y="452"/>
                  </a:lnTo>
                  <a:lnTo>
                    <a:pt x="431" y="434"/>
                  </a:lnTo>
                  <a:lnTo>
                    <a:pt x="417" y="419"/>
                  </a:lnTo>
                  <a:lnTo>
                    <a:pt x="402" y="409"/>
                  </a:lnTo>
                  <a:lnTo>
                    <a:pt x="389" y="402"/>
                  </a:lnTo>
                  <a:lnTo>
                    <a:pt x="378" y="397"/>
                  </a:lnTo>
                  <a:lnTo>
                    <a:pt x="370" y="395"/>
                  </a:lnTo>
                  <a:lnTo>
                    <a:pt x="367" y="289"/>
                  </a:lnTo>
                  <a:lnTo>
                    <a:pt x="393" y="267"/>
                  </a:lnTo>
                  <a:lnTo>
                    <a:pt x="412" y="249"/>
                  </a:lnTo>
                  <a:lnTo>
                    <a:pt x="427" y="231"/>
                  </a:lnTo>
                  <a:lnTo>
                    <a:pt x="439" y="216"/>
                  </a:lnTo>
                  <a:lnTo>
                    <a:pt x="448" y="204"/>
                  </a:lnTo>
                  <a:lnTo>
                    <a:pt x="453" y="194"/>
                  </a:lnTo>
                  <a:lnTo>
                    <a:pt x="456" y="188"/>
                  </a:lnTo>
                  <a:lnTo>
                    <a:pt x="458" y="183"/>
                  </a:lnTo>
                  <a:lnTo>
                    <a:pt x="461" y="179"/>
                  </a:lnTo>
                  <a:lnTo>
                    <a:pt x="462" y="175"/>
                  </a:lnTo>
                  <a:lnTo>
                    <a:pt x="462" y="169"/>
                  </a:lnTo>
                  <a:lnTo>
                    <a:pt x="461" y="160"/>
                  </a:lnTo>
                  <a:lnTo>
                    <a:pt x="457" y="150"/>
                  </a:lnTo>
                  <a:lnTo>
                    <a:pt x="450" y="137"/>
                  </a:lnTo>
                  <a:lnTo>
                    <a:pt x="439" y="120"/>
                  </a:lnTo>
                  <a:lnTo>
                    <a:pt x="424" y="100"/>
                  </a:lnTo>
                  <a:lnTo>
                    <a:pt x="409" y="85"/>
                  </a:lnTo>
                  <a:lnTo>
                    <a:pt x="393" y="76"/>
                  </a:lnTo>
                  <a:lnTo>
                    <a:pt x="375" y="70"/>
                  </a:lnTo>
                  <a:lnTo>
                    <a:pt x="358" y="69"/>
                  </a:lnTo>
                  <a:lnTo>
                    <a:pt x="342" y="70"/>
                  </a:lnTo>
                  <a:lnTo>
                    <a:pt x="328" y="74"/>
                  </a:lnTo>
                  <a:lnTo>
                    <a:pt x="316" y="77"/>
                  </a:lnTo>
                  <a:lnTo>
                    <a:pt x="306" y="80"/>
                  </a:lnTo>
                  <a:lnTo>
                    <a:pt x="10" y="0"/>
                  </a:lnTo>
                  <a:lnTo>
                    <a:pt x="0" y="1041"/>
                  </a:lnTo>
                  <a:lnTo>
                    <a:pt x="382" y="1079"/>
                  </a:lnTo>
                  <a:lnTo>
                    <a:pt x="380" y="957"/>
                  </a:lnTo>
                  <a:lnTo>
                    <a:pt x="389" y="949"/>
                  </a:lnTo>
                  <a:lnTo>
                    <a:pt x="403" y="938"/>
                  </a:lnTo>
                  <a:lnTo>
                    <a:pt x="420" y="924"/>
                  </a:lnTo>
                  <a:lnTo>
                    <a:pt x="438" y="909"/>
                  </a:lnTo>
                  <a:lnTo>
                    <a:pt x="453" y="893"/>
                  </a:lnTo>
                  <a:lnTo>
                    <a:pt x="466" y="879"/>
                  </a:lnTo>
                  <a:lnTo>
                    <a:pt x="474" y="867"/>
                  </a:lnTo>
                  <a:lnTo>
                    <a:pt x="477" y="856"/>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5547" name="Freeform 17">
              <a:extLst>
                <a:ext uri="{FF2B5EF4-FFF2-40B4-BE49-F238E27FC236}">
                  <a16:creationId xmlns:a16="http://schemas.microsoft.com/office/drawing/2014/main" id="{9D38CE9B-448C-485C-9120-BEB8B9A56FEC}"/>
                </a:ext>
              </a:extLst>
            </p:cNvPr>
            <p:cNvSpPr>
              <a:spLocks/>
            </p:cNvSpPr>
            <p:nvPr/>
          </p:nvSpPr>
          <p:spPr bwMode="auto">
            <a:xfrm>
              <a:off x="1329" y="2840"/>
              <a:ext cx="124" cy="123"/>
            </a:xfrm>
            <a:custGeom>
              <a:avLst/>
              <a:gdLst>
                <a:gd name="T0" fmla="*/ 16 w 248"/>
                <a:gd name="T1" fmla="*/ 34 h 248"/>
                <a:gd name="T2" fmla="*/ 18 w 248"/>
                <a:gd name="T3" fmla="*/ 32 h 248"/>
                <a:gd name="T4" fmla="*/ 22 w 248"/>
                <a:gd name="T5" fmla="*/ 28 h 248"/>
                <a:gd name="T6" fmla="*/ 29 w 248"/>
                <a:gd name="T7" fmla="*/ 22 h 248"/>
                <a:gd name="T8" fmla="*/ 37 w 248"/>
                <a:gd name="T9" fmla="*/ 16 h 248"/>
                <a:gd name="T10" fmla="*/ 47 w 248"/>
                <a:gd name="T11" fmla="*/ 10 h 248"/>
                <a:gd name="T12" fmla="*/ 56 w 248"/>
                <a:gd name="T13" fmla="*/ 4 h 248"/>
                <a:gd name="T14" fmla="*/ 66 w 248"/>
                <a:gd name="T15" fmla="*/ 0 h 248"/>
                <a:gd name="T16" fmla="*/ 75 w 248"/>
                <a:gd name="T17" fmla="*/ 0 h 248"/>
                <a:gd name="T18" fmla="*/ 83 w 248"/>
                <a:gd name="T19" fmla="*/ 2 h 248"/>
                <a:gd name="T20" fmla="*/ 94 w 248"/>
                <a:gd name="T21" fmla="*/ 7 h 248"/>
                <a:gd name="T22" fmla="*/ 104 w 248"/>
                <a:gd name="T23" fmla="*/ 14 h 248"/>
                <a:gd name="T24" fmla="*/ 113 w 248"/>
                <a:gd name="T25" fmla="*/ 23 h 248"/>
                <a:gd name="T26" fmla="*/ 120 w 248"/>
                <a:gd name="T27" fmla="*/ 34 h 248"/>
                <a:gd name="T28" fmla="*/ 124 w 248"/>
                <a:gd name="T29" fmla="*/ 45 h 248"/>
                <a:gd name="T30" fmla="*/ 124 w 248"/>
                <a:gd name="T31" fmla="*/ 58 h 248"/>
                <a:gd name="T32" fmla="*/ 119 w 248"/>
                <a:gd name="T33" fmla="*/ 70 h 248"/>
                <a:gd name="T34" fmla="*/ 112 w 248"/>
                <a:gd name="T35" fmla="*/ 79 h 248"/>
                <a:gd name="T36" fmla="*/ 104 w 248"/>
                <a:gd name="T37" fmla="*/ 88 h 248"/>
                <a:gd name="T38" fmla="*/ 95 w 248"/>
                <a:gd name="T39" fmla="*/ 97 h 248"/>
                <a:gd name="T40" fmla="*/ 86 w 248"/>
                <a:gd name="T41" fmla="*/ 104 h 248"/>
                <a:gd name="T42" fmla="*/ 76 w 248"/>
                <a:gd name="T43" fmla="*/ 110 h 248"/>
                <a:gd name="T44" fmla="*/ 65 w 248"/>
                <a:gd name="T45" fmla="*/ 116 h 248"/>
                <a:gd name="T46" fmla="*/ 55 w 248"/>
                <a:gd name="T47" fmla="*/ 120 h 248"/>
                <a:gd name="T48" fmla="*/ 44 w 248"/>
                <a:gd name="T49" fmla="*/ 123 h 248"/>
                <a:gd name="T50" fmla="*/ 33 w 248"/>
                <a:gd name="T51" fmla="*/ 123 h 248"/>
                <a:gd name="T52" fmla="*/ 22 w 248"/>
                <a:gd name="T53" fmla="*/ 117 h 248"/>
                <a:gd name="T54" fmla="*/ 13 w 248"/>
                <a:gd name="T55" fmla="*/ 108 h 248"/>
                <a:gd name="T56" fmla="*/ 5 w 248"/>
                <a:gd name="T57" fmla="*/ 95 h 248"/>
                <a:gd name="T58" fmla="*/ 0 w 248"/>
                <a:gd name="T59" fmla="*/ 81 h 248"/>
                <a:gd name="T60" fmla="*/ 0 w 248"/>
                <a:gd name="T61" fmla="*/ 65 h 248"/>
                <a:gd name="T62" fmla="*/ 5 w 248"/>
                <a:gd name="T63" fmla="*/ 49 h 248"/>
                <a:gd name="T64" fmla="*/ 16 w 248"/>
                <a:gd name="T65" fmla="*/ 34 h 2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8" h="248">
                  <a:moveTo>
                    <a:pt x="32" y="68"/>
                  </a:moveTo>
                  <a:lnTo>
                    <a:pt x="35" y="65"/>
                  </a:lnTo>
                  <a:lnTo>
                    <a:pt x="44" y="57"/>
                  </a:lnTo>
                  <a:lnTo>
                    <a:pt x="58" y="45"/>
                  </a:lnTo>
                  <a:lnTo>
                    <a:pt x="74" y="32"/>
                  </a:lnTo>
                  <a:lnTo>
                    <a:pt x="93" y="20"/>
                  </a:lnTo>
                  <a:lnTo>
                    <a:pt x="112" y="9"/>
                  </a:lnTo>
                  <a:lnTo>
                    <a:pt x="132" y="1"/>
                  </a:lnTo>
                  <a:lnTo>
                    <a:pt x="149" y="0"/>
                  </a:lnTo>
                  <a:lnTo>
                    <a:pt x="166" y="5"/>
                  </a:lnTo>
                  <a:lnTo>
                    <a:pt x="187" y="14"/>
                  </a:lnTo>
                  <a:lnTo>
                    <a:pt x="207" y="29"/>
                  </a:lnTo>
                  <a:lnTo>
                    <a:pt x="225" y="46"/>
                  </a:lnTo>
                  <a:lnTo>
                    <a:pt x="240" y="68"/>
                  </a:lnTo>
                  <a:lnTo>
                    <a:pt x="248" y="91"/>
                  </a:lnTo>
                  <a:lnTo>
                    <a:pt x="247" y="117"/>
                  </a:lnTo>
                  <a:lnTo>
                    <a:pt x="237" y="142"/>
                  </a:lnTo>
                  <a:lnTo>
                    <a:pt x="223" y="160"/>
                  </a:lnTo>
                  <a:lnTo>
                    <a:pt x="208" y="178"/>
                  </a:lnTo>
                  <a:lnTo>
                    <a:pt x="190" y="195"/>
                  </a:lnTo>
                  <a:lnTo>
                    <a:pt x="171" y="210"/>
                  </a:lnTo>
                  <a:lnTo>
                    <a:pt x="151" y="222"/>
                  </a:lnTo>
                  <a:lnTo>
                    <a:pt x="129" y="234"/>
                  </a:lnTo>
                  <a:lnTo>
                    <a:pt x="109" y="242"/>
                  </a:lnTo>
                  <a:lnTo>
                    <a:pt x="87" y="248"/>
                  </a:lnTo>
                  <a:lnTo>
                    <a:pt x="65" y="247"/>
                  </a:lnTo>
                  <a:lnTo>
                    <a:pt x="43" y="235"/>
                  </a:lnTo>
                  <a:lnTo>
                    <a:pt x="25" y="217"/>
                  </a:lnTo>
                  <a:lnTo>
                    <a:pt x="10" y="191"/>
                  </a:lnTo>
                  <a:lnTo>
                    <a:pt x="0" y="163"/>
                  </a:lnTo>
                  <a:lnTo>
                    <a:pt x="0" y="131"/>
                  </a:lnTo>
                  <a:lnTo>
                    <a:pt x="10" y="99"/>
                  </a:lnTo>
                  <a:lnTo>
                    <a:pt x="32" y="68"/>
                  </a:ln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5548" name="Freeform 18">
              <a:extLst>
                <a:ext uri="{FF2B5EF4-FFF2-40B4-BE49-F238E27FC236}">
                  <a16:creationId xmlns:a16="http://schemas.microsoft.com/office/drawing/2014/main" id="{D9A53229-394C-47B8-9A8D-F849BD17F7EF}"/>
                </a:ext>
              </a:extLst>
            </p:cNvPr>
            <p:cNvSpPr>
              <a:spLocks/>
            </p:cNvSpPr>
            <p:nvPr/>
          </p:nvSpPr>
          <p:spPr bwMode="auto">
            <a:xfrm>
              <a:off x="1309" y="2871"/>
              <a:ext cx="79" cy="100"/>
            </a:xfrm>
            <a:custGeom>
              <a:avLst/>
              <a:gdLst>
                <a:gd name="T0" fmla="*/ 45 w 159"/>
                <a:gd name="T1" fmla="*/ 0 h 202"/>
                <a:gd name="T2" fmla="*/ 44 w 159"/>
                <a:gd name="T3" fmla="*/ 1 h 202"/>
                <a:gd name="T4" fmla="*/ 39 w 159"/>
                <a:gd name="T5" fmla="*/ 4 h 202"/>
                <a:gd name="T6" fmla="*/ 34 w 159"/>
                <a:gd name="T7" fmla="*/ 9 h 202"/>
                <a:gd name="T8" fmla="*/ 27 w 159"/>
                <a:gd name="T9" fmla="*/ 17 h 202"/>
                <a:gd name="T10" fmla="*/ 20 w 159"/>
                <a:gd name="T11" fmla="*/ 28 h 202"/>
                <a:gd name="T12" fmla="*/ 12 w 159"/>
                <a:gd name="T13" fmla="*/ 41 h 202"/>
                <a:gd name="T14" fmla="*/ 6 w 159"/>
                <a:gd name="T15" fmla="*/ 58 h 202"/>
                <a:gd name="T16" fmla="*/ 0 w 159"/>
                <a:gd name="T17" fmla="*/ 78 h 202"/>
                <a:gd name="T18" fmla="*/ 1 w 159"/>
                <a:gd name="T19" fmla="*/ 79 h 202"/>
                <a:gd name="T20" fmla="*/ 5 w 159"/>
                <a:gd name="T21" fmla="*/ 85 h 202"/>
                <a:gd name="T22" fmla="*/ 11 w 159"/>
                <a:gd name="T23" fmla="*/ 90 h 202"/>
                <a:gd name="T24" fmla="*/ 19 w 159"/>
                <a:gd name="T25" fmla="*/ 96 h 202"/>
                <a:gd name="T26" fmla="*/ 29 w 159"/>
                <a:gd name="T27" fmla="*/ 100 h 202"/>
                <a:gd name="T28" fmla="*/ 41 w 159"/>
                <a:gd name="T29" fmla="*/ 100 h 202"/>
                <a:gd name="T30" fmla="*/ 53 w 159"/>
                <a:gd name="T31" fmla="*/ 95 h 202"/>
                <a:gd name="T32" fmla="*/ 67 w 159"/>
                <a:gd name="T33" fmla="*/ 83 h 202"/>
                <a:gd name="T34" fmla="*/ 76 w 159"/>
                <a:gd name="T35" fmla="*/ 69 h 202"/>
                <a:gd name="T36" fmla="*/ 79 w 159"/>
                <a:gd name="T37" fmla="*/ 54 h 202"/>
                <a:gd name="T38" fmla="*/ 78 w 159"/>
                <a:gd name="T39" fmla="*/ 41 h 202"/>
                <a:gd name="T40" fmla="*/ 73 w 159"/>
                <a:gd name="T41" fmla="*/ 28 h 202"/>
                <a:gd name="T42" fmla="*/ 67 w 159"/>
                <a:gd name="T43" fmla="*/ 17 h 202"/>
                <a:gd name="T44" fmla="*/ 58 w 159"/>
                <a:gd name="T45" fmla="*/ 8 h 202"/>
                <a:gd name="T46" fmla="*/ 51 w 159"/>
                <a:gd name="T47" fmla="*/ 2 h 202"/>
                <a:gd name="T48" fmla="*/ 45 w 159"/>
                <a:gd name="T49" fmla="*/ 0 h 2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9" h="202">
                  <a:moveTo>
                    <a:pt x="90" y="0"/>
                  </a:moveTo>
                  <a:lnTo>
                    <a:pt x="88" y="3"/>
                  </a:lnTo>
                  <a:lnTo>
                    <a:pt x="79" y="8"/>
                  </a:lnTo>
                  <a:lnTo>
                    <a:pt x="69" y="19"/>
                  </a:lnTo>
                  <a:lnTo>
                    <a:pt x="55" y="35"/>
                  </a:lnTo>
                  <a:lnTo>
                    <a:pt x="40" y="57"/>
                  </a:lnTo>
                  <a:lnTo>
                    <a:pt x="25" y="83"/>
                  </a:lnTo>
                  <a:lnTo>
                    <a:pt x="12" y="117"/>
                  </a:lnTo>
                  <a:lnTo>
                    <a:pt x="0" y="157"/>
                  </a:lnTo>
                  <a:lnTo>
                    <a:pt x="2" y="160"/>
                  </a:lnTo>
                  <a:lnTo>
                    <a:pt x="10" y="171"/>
                  </a:lnTo>
                  <a:lnTo>
                    <a:pt x="23" y="182"/>
                  </a:lnTo>
                  <a:lnTo>
                    <a:pt x="39" y="194"/>
                  </a:lnTo>
                  <a:lnTo>
                    <a:pt x="59" y="201"/>
                  </a:lnTo>
                  <a:lnTo>
                    <a:pt x="82" y="202"/>
                  </a:lnTo>
                  <a:lnTo>
                    <a:pt x="107" y="192"/>
                  </a:lnTo>
                  <a:lnTo>
                    <a:pt x="134" y="168"/>
                  </a:lnTo>
                  <a:lnTo>
                    <a:pt x="152" y="140"/>
                  </a:lnTo>
                  <a:lnTo>
                    <a:pt x="159" y="110"/>
                  </a:lnTo>
                  <a:lnTo>
                    <a:pt x="157" y="82"/>
                  </a:lnTo>
                  <a:lnTo>
                    <a:pt x="147" y="56"/>
                  </a:lnTo>
                  <a:lnTo>
                    <a:pt x="134" y="34"/>
                  </a:lnTo>
                  <a:lnTo>
                    <a:pt x="117" y="17"/>
                  </a:lnTo>
                  <a:lnTo>
                    <a:pt x="103" y="5"/>
                  </a:lnTo>
                  <a:lnTo>
                    <a:pt x="90" y="0"/>
                  </a:lnTo>
                  <a:close/>
                </a:path>
              </a:pathLst>
            </a:custGeom>
            <a:solidFill>
              <a:srgbClr val="77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5549" name="Freeform 19">
              <a:extLst>
                <a:ext uri="{FF2B5EF4-FFF2-40B4-BE49-F238E27FC236}">
                  <a16:creationId xmlns:a16="http://schemas.microsoft.com/office/drawing/2014/main" id="{01B424E3-89DF-4FD2-BF6B-3B9DDBD3E72B}"/>
                </a:ext>
              </a:extLst>
            </p:cNvPr>
            <p:cNvSpPr>
              <a:spLocks/>
            </p:cNvSpPr>
            <p:nvPr/>
          </p:nvSpPr>
          <p:spPr bwMode="auto">
            <a:xfrm>
              <a:off x="1273" y="2879"/>
              <a:ext cx="174" cy="125"/>
            </a:xfrm>
            <a:custGeom>
              <a:avLst/>
              <a:gdLst>
                <a:gd name="T0" fmla="*/ 168 w 349"/>
                <a:gd name="T1" fmla="*/ 32 h 248"/>
                <a:gd name="T2" fmla="*/ 153 w 349"/>
                <a:gd name="T3" fmla="*/ 48 h 248"/>
                <a:gd name="T4" fmla="*/ 137 w 349"/>
                <a:gd name="T5" fmla="*/ 62 h 248"/>
                <a:gd name="T6" fmla="*/ 127 w 349"/>
                <a:gd name="T7" fmla="*/ 68 h 248"/>
                <a:gd name="T8" fmla="*/ 115 w 349"/>
                <a:gd name="T9" fmla="*/ 75 h 248"/>
                <a:gd name="T10" fmla="*/ 112 w 349"/>
                <a:gd name="T11" fmla="*/ 72 h 248"/>
                <a:gd name="T12" fmla="*/ 121 w 349"/>
                <a:gd name="T13" fmla="*/ 44 h 248"/>
                <a:gd name="T14" fmla="*/ 115 w 349"/>
                <a:gd name="T15" fmla="*/ 23 h 248"/>
                <a:gd name="T16" fmla="*/ 104 w 349"/>
                <a:gd name="T17" fmla="*/ 8 h 248"/>
                <a:gd name="T18" fmla="*/ 96 w 349"/>
                <a:gd name="T19" fmla="*/ 0 h 248"/>
                <a:gd name="T20" fmla="*/ 106 w 349"/>
                <a:gd name="T21" fmla="*/ 21 h 248"/>
                <a:gd name="T22" fmla="*/ 112 w 349"/>
                <a:gd name="T23" fmla="*/ 52 h 248"/>
                <a:gd name="T24" fmla="*/ 97 w 349"/>
                <a:gd name="T25" fmla="*/ 78 h 248"/>
                <a:gd name="T26" fmla="*/ 81 w 349"/>
                <a:gd name="T27" fmla="*/ 89 h 248"/>
                <a:gd name="T28" fmla="*/ 64 w 349"/>
                <a:gd name="T29" fmla="*/ 88 h 248"/>
                <a:gd name="T30" fmla="*/ 49 w 349"/>
                <a:gd name="T31" fmla="*/ 81 h 248"/>
                <a:gd name="T32" fmla="*/ 41 w 349"/>
                <a:gd name="T33" fmla="*/ 73 h 248"/>
                <a:gd name="T34" fmla="*/ 41 w 349"/>
                <a:gd name="T35" fmla="*/ 63 h 248"/>
                <a:gd name="T36" fmla="*/ 34 w 349"/>
                <a:gd name="T37" fmla="*/ 60 h 248"/>
                <a:gd name="T38" fmla="*/ 32 w 349"/>
                <a:gd name="T39" fmla="*/ 69 h 248"/>
                <a:gd name="T40" fmla="*/ 39 w 349"/>
                <a:gd name="T41" fmla="*/ 80 h 248"/>
                <a:gd name="T42" fmla="*/ 47 w 349"/>
                <a:gd name="T43" fmla="*/ 88 h 248"/>
                <a:gd name="T44" fmla="*/ 59 w 349"/>
                <a:gd name="T45" fmla="*/ 94 h 248"/>
                <a:gd name="T46" fmla="*/ 50 w 349"/>
                <a:gd name="T47" fmla="*/ 94 h 248"/>
                <a:gd name="T48" fmla="*/ 39 w 349"/>
                <a:gd name="T49" fmla="*/ 89 h 248"/>
                <a:gd name="T50" fmla="*/ 21 w 349"/>
                <a:gd name="T51" fmla="*/ 75 h 248"/>
                <a:gd name="T52" fmla="*/ 8 w 349"/>
                <a:gd name="T53" fmla="*/ 57 h 248"/>
                <a:gd name="T54" fmla="*/ 5 w 349"/>
                <a:gd name="T55" fmla="*/ 47 h 248"/>
                <a:gd name="T56" fmla="*/ 0 w 349"/>
                <a:gd name="T57" fmla="*/ 52 h 248"/>
                <a:gd name="T58" fmla="*/ 6 w 349"/>
                <a:gd name="T59" fmla="*/ 75 h 248"/>
                <a:gd name="T60" fmla="*/ 20 w 349"/>
                <a:gd name="T61" fmla="*/ 88 h 248"/>
                <a:gd name="T62" fmla="*/ 32 w 349"/>
                <a:gd name="T63" fmla="*/ 97 h 248"/>
                <a:gd name="T64" fmla="*/ 44 w 349"/>
                <a:gd name="T65" fmla="*/ 102 h 248"/>
                <a:gd name="T66" fmla="*/ 63 w 349"/>
                <a:gd name="T67" fmla="*/ 105 h 248"/>
                <a:gd name="T68" fmla="*/ 88 w 349"/>
                <a:gd name="T69" fmla="*/ 100 h 248"/>
                <a:gd name="T70" fmla="*/ 107 w 349"/>
                <a:gd name="T71" fmla="*/ 93 h 248"/>
                <a:gd name="T72" fmla="*/ 124 w 349"/>
                <a:gd name="T73" fmla="*/ 84 h 248"/>
                <a:gd name="T74" fmla="*/ 134 w 349"/>
                <a:gd name="T75" fmla="*/ 88 h 248"/>
                <a:gd name="T76" fmla="*/ 135 w 349"/>
                <a:gd name="T77" fmla="*/ 120 h 248"/>
                <a:gd name="T78" fmla="*/ 140 w 349"/>
                <a:gd name="T79" fmla="*/ 120 h 248"/>
                <a:gd name="T80" fmla="*/ 143 w 349"/>
                <a:gd name="T81" fmla="*/ 85 h 248"/>
                <a:gd name="T82" fmla="*/ 146 w 349"/>
                <a:gd name="T83" fmla="*/ 67 h 248"/>
                <a:gd name="T84" fmla="*/ 151 w 349"/>
                <a:gd name="T85" fmla="*/ 61 h 248"/>
                <a:gd name="T86" fmla="*/ 168 w 349"/>
                <a:gd name="T87" fmla="*/ 41 h 248"/>
                <a:gd name="T88" fmla="*/ 174 w 349"/>
                <a:gd name="T89" fmla="*/ 29 h 24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9" h="248">
                  <a:moveTo>
                    <a:pt x="344" y="56"/>
                  </a:moveTo>
                  <a:lnTo>
                    <a:pt x="342" y="58"/>
                  </a:lnTo>
                  <a:lnTo>
                    <a:pt x="337" y="64"/>
                  </a:lnTo>
                  <a:lnTo>
                    <a:pt x="329" y="73"/>
                  </a:lnTo>
                  <a:lnTo>
                    <a:pt x="319" y="84"/>
                  </a:lnTo>
                  <a:lnTo>
                    <a:pt x="307" y="95"/>
                  </a:lnTo>
                  <a:lnTo>
                    <a:pt x="296" y="107"/>
                  </a:lnTo>
                  <a:lnTo>
                    <a:pt x="284" y="116"/>
                  </a:lnTo>
                  <a:lnTo>
                    <a:pt x="274" y="123"/>
                  </a:lnTo>
                  <a:lnTo>
                    <a:pt x="268" y="126"/>
                  </a:lnTo>
                  <a:lnTo>
                    <a:pt x="262" y="130"/>
                  </a:lnTo>
                  <a:lnTo>
                    <a:pt x="255" y="134"/>
                  </a:lnTo>
                  <a:lnTo>
                    <a:pt x="247" y="139"/>
                  </a:lnTo>
                  <a:lnTo>
                    <a:pt x="239" y="144"/>
                  </a:lnTo>
                  <a:lnTo>
                    <a:pt x="230" y="148"/>
                  </a:lnTo>
                  <a:lnTo>
                    <a:pt x="222" y="153"/>
                  </a:lnTo>
                  <a:lnTo>
                    <a:pt x="213" y="157"/>
                  </a:lnTo>
                  <a:lnTo>
                    <a:pt x="225" y="142"/>
                  </a:lnTo>
                  <a:lnTo>
                    <a:pt x="236" y="125"/>
                  </a:lnTo>
                  <a:lnTo>
                    <a:pt x="241" y="107"/>
                  </a:lnTo>
                  <a:lnTo>
                    <a:pt x="243" y="88"/>
                  </a:lnTo>
                  <a:lnTo>
                    <a:pt x="240" y="73"/>
                  </a:lnTo>
                  <a:lnTo>
                    <a:pt x="236" y="58"/>
                  </a:lnTo>
                  <a:lnTo>
                    <a:pt x="230" y="46"/>
                  </a:lnTo>
                  <a:lnTo>
                    <a:pt x="223" y="34"/>
                  </a:lnTo>
                  <a:lnTo>
                    <a:pt x="215" y="24"/>
                  </a:lnTo>
                  <a:lnTo>
                    <a:pt x="208" y="15"/>
                  </a:lnTo>
                  <a:lnTo>
                    <a:pt x="201" y="8"/>
                  </a:lnTo>
                  <a:lnTo>
                    <a:pt x="197" y="2"/>
                  </a:lnTo>
                  <a:lnTo>
                    <a:pt x="193" y="0"/>
                  </a:lnTo>
                  <a:lnTo>
                    <a:pt x="198" y="8"/>
                  </a:lnTo>
                  <a:lnTo>
                    <a:pt x="205" y="24"/>
                  </a:lnTo>
                  <a:lnTo>
                    <a:pt x="212" y="42"/>
                  </a:lnTo>
                  <a:lnTo>
                    <a:pt x="218" y="61"/>
                  </a:lnTo>
                  <a:lnTo>
                    <a:pt x="224" y="81"/>
                  </a:lnTo>
                  <a:lnTo>
                    <a:pt x="224" y="104"/>
                  </a:lnTo>
                  <a:lnTo>
                    <a:pt x="214" y="131"/>
                  </a:lnTo>
                  <a:lnTo>
                    <a:pt x="205" y="144"/>
                  </a:lnTo>
                  <a:lnTo>
                    <a:pt x="195" y="155"/>
                  </a:lnTo>
                  <a:lnTo>
                    <a:pt x="185" y="164"/>
                  </a:lnTo>
                  <a:lnTo>
                    <a:pt x="175" y="171"/>
                  </a:lnTo>
                  <a:lnTo>
                    <a:pt x="163" y="176"/>
                  </a:lnTo>
                  <a:lnTo>
                    <a:pt x="152" y="178"/>
                  </a:lnTo>
                  <a:lnTo>
                    <a:pt x="140" y="178"/>
                  </a:lnTo>
                  <a:lnTo>
                    <a:pt x="129" y="175"/>
                  </a:lnTo>
                  <a:lnTo>
                    <a:pt x="117" y="170"/>
                  </a:lnTo>
                  <a:lnTo>
                    <a:pt x="108" y="164"/>
                  </a:lnTo>
                  <a:lnTo>
                    <a:pt x="99" y="160"/>
                  </a:lnTo>
                  <a:lnTo>
                    <a:pt x="92" y="154"/>
                  </a:lnTo>
                  <a:lnTo>
                    <a:pt x="87" y="148"/>
                  </a:lnTo>
                  <a:lnTo>
                    <a:pt x="83" y="144"/>
                  </a:lnTo>
                  <a:lnTo>
                    <a:pt x="81" y="138"/>
                  </a:lnTo>
                  <a:lnTo>
                    <a:pt x="81" y="133"/>
                  </a:lnTo>
                  <a:lnTo>
                    <a:pt x="83" y="124"/>
                  </a:lnTo>
                  <a:lnTo>
                    <a:pt x="80" y="116"/>
                  </a:lnTo>
                  <a:lnTo>
                    <a:pt x="76" y="114"/>
                  </a:lnTo>
                  <a:lnTo>
                    <a:pt x="68" y="119"/>
                  </a:lnTo>
                  <a:lnTo>
                    <a:pt x="66" y="122"/>
                  </a:lnTo>
                  <a:lnTo>
                    <a:pt x="64" y="126"/>
                  </a:lnTo>
                  <a:lnTo>
                    <a:pt x="64" y="136"/>
                  </a:lnTo>
                  <a:lnTo>
                    <a:pt x="70" y="148"/>
                  </a:lnTo>
                  <a:lnTo>
                    <a:pt x="73" y="153"/>
                  </a:lnTo>
                  <a:lnTo>
                    <a:pt x="78" y="159"/>
                  </a:lnTo>
                  <a:lnTo>
                    <a:pt x="83" y="164"/>
                  </a:lnTo>
                  <a:lnTo>
                    <a:pt x="89" y="169"/>
                  </a:lnTo>
                  <a:lnTo>
                    <a:pt x="95" y="175"/>
                  </a:lnTo>
                  <a:lnTo>
                    <a:pt x="103" y="179"/>
                  </a:lnTo>
                  <a:lnTo>
                    <a:pt x="111" y="184"/>
                  </a:lnTo>
                  <a:lnTo>
                    <a:pt x="119" y="187"/>
                  </a:lnTo>
                  <a:lnTo>
                    <a:pt x="114" y="187"/>
                  </a:lnTo>
                  <a:lnTo>
                    <a:pt x="107" y="187"/>
                  </a:lnTo>
                  <a:lnTo>
                    <a:pt x="100" y="186"/>
                  </a:lnTo>
                  <a:lnTo>
                    <a:pt x="93" y="184"/>
                  </a:lnTo>
                  <a:lnTo>
                    <a:pt x="86" y="180"/>
                  </a:lnTo>
                  <a:lnTo>
                    <a:pt x="78" y="177"/>
                  </a:lnTo>
                  <a:lnTo>
                    <a:pt x="70" y="171"/>
                  </a:lnTo>
                  <a:lnTo>
                    <a:pt x="62" y="165"/>
                  </a:lnTo>
                  <a:lnTo>
                    <a:pt x="43" y="149"/>
                  </a:lnTo>
                  <a:lnTo>
                    <a:pt x="30" y="136"/>
                  </a:lnTo>
                  <a:lnTo>
                    <a:pt x="22" y="124"/>
                  </a:lnTo>
                  <a:lnTo>
                    <a:pt x="17" y="114"/>
                  </a:lnTo>
                  <a:lnTo>
                    <a:pt x="15" y="106"/>
                  </a:lnTo>
                  <a:lnTo>
                    <a:pt x="12" y="99"/>
                  </a:lnTo>
                  <a:lnTo>
                    <a:pt x="11" y="94"/>
                  </a:lnTo>
                  <a:lnTo>
                    <a:pt x="9" y="89"/>
                  </a:lnTo>
                  <a:lnTo>
                    <a:pt x="3" y="92"/>
                  </a:lnTo>
                  <a:lnTo>
                    <a:pt x="0" y="104"/>
                  </a:lnTo>
                  <a:lnTo>
                    <a:pt x="0" y="124"/>
                  </a:lnTo>
                  <a:lnTo>
                    <a:pt x="7" y="141"/>
                  </a:lnTo>
                  <a:lnTo>
                    <a:pt x="13" y="149"/>
                  </a:lnTo>
                  <a:lnTo>
                    <a:pt x="22" y="157"/>
                  </a:lnTo>
                  <a:lnTo>
                    <a:pt x="30" y="165"/>
                  </a:lnTo>
                  <a:lnTo>
                    <a:pt x="40" y="174"/>
                  </a:lnTo>
                  <a:lnTo>
                    <a:pt x="49" y="180"/>
                  </a:lnTo>
                  <a:lnTo>
                    <a:pt x="57" y="187"/>
                  </a:lnTo>
                  <a:lnTo>
                    <a:pt x="65" y="193"/>
                  </a:lnTo>
                  <a:lnTo>
                    <a:pt x="72" y="197"/>
                  </a:lnTo>
                  <a:lnTo>
                    <a:pt x="79" y="200"/>
                  </a:lnTo>
                  <a:lnTo>
                    <a:pt x="88" y="203"/>
                  </a:lnTo>
                  <a:lnTo>
                    <a:pt x="100" y="206"/>
                  </a:lnTo>
                  <a:lnTo>
                    <a:pt x="112" y="208"/>
                  </a:lnTo>
                  <a:lnTo>
                    <a:pt x="126" y="208"/>
                  </a:lnTo>
                  <a:lnTo>
                    <a:pt x="141" y="207"/>
                  </a:lnTo>
                  <a:lnTo>
                    <a:pt x="157" y="205"/>
                  </a:lnTo>
                  <a:lnTo>
                    <a:pt x="176" y="199"/>
                  </a:lnTo>
                  <a:lnTo>
                    <a:pt x="188" y="194"/>
                  </a:lnTo>
                  <a:lnTo>
                    <a:pt x="201" y="190"/>
                  </a:lnTo>
                  <a:lnTo>
                    <a:pt x="214" y="184"/>
                  </a:lnTo>
                  <a:lnTo>
                    <a:pt x="225" y="178"/>
                  </a:lnTo>
                  <a:lnTo>
                    <a:pt x="237" y="172"/>
                  </a:lnTo>
                  <a:lnTo>
                    <a:pt x="248" y="167"/>
                  </a:lnTo>
                  <a:lnTo>
                    <a:pt x="259" y="160"/>
                  </a:lnTo>
                  <a:lnTo>
                    <a:pt x="269" y="152"/>
                  </a:lnTo>
                  <a:lnTo>
                    <a:pt x="269" y="174"/>
                  </a:lnTo>
                  <a:lnTo>
                    <a:pt x="270" y="201"/>
                  </a:lnTo>
                  <a:lnTo>
                    <a:pt x="270" y="225"/>
                  </a:lnTo>
                  <a:lnTo>
                    <a:pt x="271" y="239"/>
                  </a:lnTo>
                  <a:lnTo>
                    <a:pt x="274" y="246"/>
                  </a:lnTo>
                  <a:lnTo>
                    <a:pt x="277" y="248"/>
                  </a:lnTo>
                  <a:lnTo>
                    <a:pt x="281" y="239"/>
                  </a:lnTo>
                  <a:lnTo>
                    <a:pt x="284" y="214"/>
                  </a:lnTo>
                  <a:lnTo>
                    <a:pt x="285" y="191"/>
                  </a:lnTo>
                  <a:lnTo>
                    <a:pt x="286" y="169"/>
                  </a:lnTo>
                  <a:lnTo>
                    <a:pt x="287" y="149"/>
                  </a:lnTo>
                  <a:lnTo>
                    <a:pt x="289" y="134"/>
                  </a:lnTo>
                  <a:lnTo>
                    <a:pt x="292" y="132"/>
                  </a:lnTo>
                  <a:lnTo>
                    <a:pt x="296" y="129"/>
                  </a:lnTo>
                  <a:lnTo>
                    <a:pt x="299" y="125"/>
                  </a:lnTo>
                  <a:lnTo>
                    <a:pt x="302" y="122"/>
                  </a:lnTo>
                  <a:lnTo>
                    <a:pt x="315" y="108"/>
                  </a:lnTo>
                  <a:lnTo>
                    <a:pt x="327" y="94"/>
                  </a:lnTo>
                  <a:lnTo>
                    <a:pt x="336" y="81"/>
                  </a:lnTo>
                  <a:lnTo>
                    <a:pt x="343" y="71"/>
                  </a:lnTo>
                  <a:lnTo>
                    <a:pt x="346" y="63"/>
                  </a:lnTo>
                  <a:lnTo>
                    <a:pt x="349" y="57"/>
                  </a:lnTo>
                  <a:lnTo>
                    <a:pt x="347" y="55"/>
                  </a:lnTo>
                  <a:lnTo>
                    <a:pt x="344"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5550" name="Freeform 20">
              <a:extLst>
                <a:ext uri="{FF2B5EF4-FFF2-40B4-BE49-F238E27FC236}">
                  <a16:creationId xmlns:a16="http://schemas.microsoft.com/office/drawing/2014/main" id="{2435874F-9DB3-4F9B-8AC8-75B44BA422F3}"/>
                </a:ext>
              </a:extLst>
            </p:cNvPr>
            <p:cNvSpPr>
              <a:spLocks/>
            </p:cNvSpPr>
            <p:nvPr/>
          </p:nvSpPr>
          <p:spPr bwMode="auto">
            <a:xfrm>
              <a:off x="1216" y="2897"/>
              <a:ext cx="71" cy="274"/>
            </a:xfrm>
            <a:custGeom>
              <a:avLst/>
              <a:gdLst>
                <a:gd name="T0" fmla="*/ 62 w 140"/>
                <a:gd name="T1" fmla="*/ 263 h 549"/>
                <a:gd name="T2" fmla="*/ 60 w 140"/>
                <a:gd name="T3" fmla="*/ 263 h 549"/>
                <a:gd name="T4" fmla="*/ 56 w 140"/>
                <a:gd name="T5" fmla="*/ 262 h 549"/>
                <a:gd name="T6" fmla="*/ 50 w 140"/>
                <a:gd name="T7" fmla="*/ 262 h 549"/>
                <a:gd name="T8" fmla="*/ 43 w 140"/>
                <a:gd name="T9" fmla="*/ 262 h 549"/>
                <a:gd name="T10" fmla="*/ 35 w 140"/>
                <a:gd name="T11" fmla="*/ 261 h 549"/>
                <a:gd name="T12" fmla="*/ 28 w 140"/>
                <a:gd name="T13" fmla="*/ 261 h 549"/>
                <a:gd name="T14" fmla="*/ 23 w 140"/>
                <a:gd name="T15" fmla="*/ 259 h 549"/>
                <a:gd name="T16" fmla="*/ 20 w 140"/>
                <a:gd name="T17" fmla="*/ 259 h 549"/>
                <a:gd name="T18" fmla="*/ 17 w 140"/>
                <a:gd name="T19" fmla="*/ 244 h 549"/>
                <a:gd name="T20" fmla="*/ 16 w 140"/>
                <a:gd name="T21" fmla="*/ 211 h 549"/>
                <a:gd name="T22" fmla="*/ 16 w 140"/>
                <a:gd name="T23" fmla="*/ 172 h 549"/>
                <a:gd name="T24" fmla="*/ 17 w 140"/>
                <a:gd name="T25" fmla="*/ 141 h 549"/>
                <a:gd name="T26" fmla="*/ 17 w 140"/>
                <a:gd name="T27" fmla="*/ 109 h 549"/>
                <a:gd name="T28" fmla="*/ 18 w 140"/>
                <a:gd name="T29" fmla="*/ 64 h 549"/>
                <a:gd name="T30" fmla="*/ 17 w 140"/>
                <a:gd name="T31" fmla="*/ 22 h 549"/>
                <a:gd name="T32" fmla="*/ 16 w 140"/>
                <a:gd name="T33" fmla="*/ 0 h 549"/>
                <a:gd name="T34" fmla="*/ 12 w 140"/>
                <a:gd name="T35" fmla="*/ 5 h 549"/>
                <a:gd name="T36" fmla="*/ 9 w 140"/>
                <a:gd name="T37" fmla="*/ 29 h 549"/>
                <a:gd name="T38" fmla="*/ 6 w 140"/>
                <a:gd name="T39" fmla="*/ 58 h 549"/>
                <a:gd name="T40" fmla="*/ 4 w 140"/>
                <a:gd name="T41" fmla="*/ 79 h 549"/>
                <a:gd name="T42" fmla="*/ 4 w 140"/>
                <a:gd name="T43" fmla="*/ 96 h 549"/>
                <a:gd name="T44" fmla="*/ 4 w 140"/>
                <a:gd name="T45" fmla="*/ 117 h 549"/>
                <a:gd name="T46" fmla="*/ 4 w 140"/>
                <a:gd name="T47" fmla="*/ 139 h 549"/>
                <a:gd name="T48" fmla="*/ 4 w 140"/>
                <a:gd name="T49" fmla="*/ 157 h 549"/>
                <a:gd name="T50" fmla="*/ 2 w 140"/>
                <a:gd name="T51" fmla="*/ 182 h 549"/>
                <a:gd name="T52" fmla="*/ 0 w 140"/>
                <a:gd name="T53" fmla="*/ 218 h 549"/>
                <a:gd name="T54" fmla="*/ 1 w 140"/>
                <a:gd name="T55" fmla="*/ 251 h 549"/>
                <a:gd name="T56" fmla="*/ 8 w 140"/>
                <a:gd name="T57" fmla="*/ 267 h 549"/>
                <a:gd name="T58" fmla="*/ 15 w 140"/>
                <a:gd name="T59" fmla="*/ 268 h 549"/>
                <a:gd name="T60" fmla="*/ 23 w 140"/>
                <a:gd name="T61" fmla="*/ 270 h 549"/>
                <a:gd name="T62" fmla="*/ 32 w 140"/>
                <a:gd name="T63" fmla="*/ 271 h 549"/>
                <a:gd name="T64" fmla="*/ 42 w 140"/>
                <a:gd name="T65" fmla="*/ 272 h 549"/>
                <a:gd name="T66" fmla="*/ 51 w 140"/>
                <a:gd name="T67" fmla="*/ 273 h 549"/>
                <a:gd name="T68" fmla="*/ 58 w 140"/>
                <a:gd name="T69" fmla="*/ 273 h 549"/>
                <a:gd name="T70" fmla="*/ 64 w 140"/>
                <a:gd name="T71" fmla="*/ 274 h 549"/>
                <a:gd name="T72" fmla="*/ 67 w 140"/>
                <a:gd name="T73" fmla="*/ 274 h 549"/>
                <a:gd name="T74" fmla="*/ 70 w 140"/>
                <a:gd name="T75" fmla="*/ 274 h 549"/>
                <a:gd name="T76" fmla="*/ 71 w 140"/>
                <a:gd name="T77" fmla="*/ 270 h 549"/>
                <a:gd name="T78" fmla="*/ 68 w 140"/>
                <a:gd name="T79" fmla="*/ 266 h 549"/>
                <a:gd name="T80" fmla="*/ 62 w 140"/>
                <a:gd name="T81" fmla="*/ 263 h 5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0" h="549">
                  <a:moveTo>
                    <a:pt x="122" y="526"/>
                  </a:moveTo>
                  <a:lnTo>
                    <a:pt x="118" y="526"/>
                  </a:lnTo>
                  <a:lnTo>
                    <a:pt x="110" y="525"/>
                  </a:lnTo>
                  <a:lnTo>
                    <a:pt x="98" y="525"/>
                  </a:lnTo>
                  <a:lnTo>
                    <a:pt x="84" y="524"/>
                  </a:lnTo>
                  <a:lnTo>
                    <a:pt x="69" y="523"/>
                  </a:lnTo>
                  <a:lnTo>
                    <a:pt x="56" y="522"/>
                  </a:lnTo>
                  <a:lnTo>
                    <a:pt x="45" y="519"/>
                  </a:lnTo>
                  <a:lnTo>
                    <a:pt x="39" y="518"/>
                  </a:lnTo>
                  <a:lnTo>
                    <a:pt x="33" y="488"/>
                  </a:lnTo>
                  <a:lnTo>
                    <a:pt x="32" y="422"/>
                  </a:lnTo>
                  <a:lnTo>
                    <a:pt x="32" y="344"/>
                  </a:lnTo>
                  <a:lnTo>
                    <a:pt x="33" y="283"/>
                  </a:lnTo>
                  <a:lnTo>
                    <a:pt x="34" y="218"/>
                  </a:lnTo>
                  <a:lnTo>
                    <a:pt x="36" y="128"/>
                  </a:lnTo>
                  <a:lnTo>
                    <a:pt x="34" y="45"/>
                  </a:lnTo>
                  <a:lnTo>
                    <a:pt x="31" y="0"/>
                  </a:lnTo>
                  <a:lnTo>
                    <a:pt x="24" y="11"/>
                  </a:lnTo>
                  <a:lnTo>
                    <a:pt x="17" y="59"/>
                  </a:lnTo>
                  <a:lnTo>
                    <a:pt x="11" y="116"/>
                  </a:lnTo>
                  <a:lnTo>
                    <a:pt x="8" y="159"/>
                  </a:lnTo>
                  <a:lnTo>
                    <a:pt x="8" y="192"/>
                  </a:lnTo>
                  <a:lnTo>
                    <a:pt x="8" y="235"/>
                  </a:lnTo>
                  <a:lnTo>
                    <a:pt x="8" y="279"/>
                  </a:lnTo>
                  <a:lnTo>
                    <a:pt x="8" y="315"/>
                  </a:lnTo>
                  <a:lnTo>
                    <a:pt x="4" y="364"/>
                  </a:lnTo>
                  <a:lnTo>
                    <a:pt x="0" y="437"/>
                  </a:lnTo>
                  <a:lnTo>
                    <a:pt x="1" y="502"/>
                  </a:lnTo>
                  <a:lnTo>
                    <a:pt x="16" y="534"/>
                  </a:lnTo>
                  <a:lnTo>
                    <a:pt x="30" y="537"/>
                  </a:lnTo>
                  <a:lnTo>
                    <a:pt x="46" y="540"/>
                  </a:lnTo>
                  <a:lnTo>
                    <a:pt x="64" y="542"/>
                  </a:lnTo>
                  <a:lnTo>
                    <a:pt x="83" y="544"/>
                  </a:lnTo>
                  <a:lnTo>
                    <a:pt x="100" y="546"/>
                  </a:lnTo>
                  <a:lnTo>
                    <a:pt x="115" y="547"/>
                  </a:lnTo>
                  <a:lnTo>
                    <a:pt x="126" y="548"/>
                  </a:lnTo>
                  <a:lnTo>
                    <a:pt x="133" y="549"/>
                  </a:lnTo>
                  <a:lnTo>
                    <a:pt x="139" y="548"/>
                  </a:lnTo>
                  <a:lnTo>
                    <a:pt x="140" y="540"/>
                  </a:lnTo>
                  <a:lnTo>
                    <a:pt x="135" y="532"/>
                  </a:lnTo>
                  <a:lnTo>
                    <a:pt x="122" y="5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5551" name="Freeform 21">
              <a:extLst>
                <a:ext uri="{FF2B5EF4-FFF2-40B4-BE49-F238E27FC236}">
                  <a16:creationId xmlns:a16="http://schemas.microsoft.com/office/drawing/2014/main" id="{60C974CD-F68F-4CA0-A299-310DB8C6FF82}"/>
                </a:ext>
              </a:extLst>
            </p:cNvPr>
            <p:cNvSpPr>
              <a:spLocks/>
            </p:cNvSpPr>
            <p:nvPr/>
          </p:nvSpPr>
          <p:spPr bwMode="auto">
            <a:xfrm>
              <a:off x="1224" y="2634"/>
              <a:ext cx="112" cy="239"/>
            </a:xfrm>
            <a:custGeom>
              <a:avLst/>
              <a:gdLst>
                <a:gd name="T0" fmla="*/ 1 w 224"/>
                <a:gd name="T1" fmla="*/ 231 h 478"/>
                <a:gd name="T2" fmla="*/ 1 w 224"/>
                <a:gd name="T3" fmla="*/ 221 h 478"/>
                <a:gd name="T4" fmla="*/ 0 w 224"/>
                <a:gd name="T5" fmla="*/ 197 h 478"/>
                <a:gd name="T6" fmla="*/ 0 w 224"/>
                <a:gd name="T7" fmla="*/ 167 h 478"/>
                <a:gd name="T8" fmla="*/ 1 w 224"/>
                <a:gd name="T9" fmla="*/ 144 h 478"/>
                <a:gd name="T10" fmla="*/ 1 w 224"/>
                <a:gd name="T11" fmla="*/ 121 h 478"/>
                <a:gd name="T12" fmla="*/ 1 w 224"/>
                <a:gd name="T13" fmla="*/ 93 h 478"/>
                <a:gd name="T14" fmla="*/ 1 w 224"/>
                <a:gd name="T15" fmla="*/ 66 h 478"/>
                <a:gd name="T16" fmla="*/ 1 w 224"/>
                <a:gd name="T17" fmla="*/ 45 h 478"/>
                <a:gd name="T18" fmla="*/ 0 w 224"/>
                <a:gd name="T19" fmla="*/ 28 h 478"/>
                <a:gd name="T20" fmla="*/ 0 w 224"/>
                <a:gd name="T21" fmla="*/ 13 h 478"/>
                <a:gd name="T22" fmla="*/ 4 w 224"/>
                <a:gd name="T23" fmla="*/ 3 h 478"/>
                <a:gd name="T24" fmla="*/ 12 w 224"/>
                <a:gd name="T25" fmla="*/ 0 h 478"/>
                <a:gd name="T26" fmla="*/ 19 w 224"/>
                <a:gd name="T27" fmla="*/ 2 h 478"/>
                <a:gd name="T28" fmla="*/ 26 w 224"/>
                <a:gd name="T29" fmla="*/ 4 h 478"/>
                <a:gd name="T30" fmla="*/ 34 w 224"/>
                <a:gd name="T31" fmla="*/ 6 h 478"/>
                <a:gd name="T32" fmla="*/ 43 w 224"/>
                <a:gd name="T33" fmla="*/ 9 h 478"/>
                <a:gd name="T34" fmla="*/ 51 w 224"/>
                <a:gd name="T35" fmla="*/ 12 h 478"/>
                <a:gd name="T36" fmla="*/ 59 w 224"/>
                <a:gd name="T37" fmla="*/ 14 h 478"/>
                <a:gd name="T38" fmla="*/ 66 w 224"/>
                <a:gd name="T39" fmla="*/ 17 h 478"/>
                <a:gd name="T40" fmla="*/ 73 w 224"/>
                <a:gd name="T41" fmla="*/ 20 h 478"/>
                <a:gd name="T42" fmla="*/ 79 w 224"/>
                <a:gd name="T43" fmla="*/ 22 h 478"/>
                <a:gd name="T44" fmla="*/ 87 w 224"/>
                <a:gd name="T45" fmla="*/ 25 h 478"/>
                <a:gd name="T46" fmla="*/ 95 w 224"/>
                <a:gd name="T47" fmla="*/ 27 h 478"/>
                <a:gd name="T48" fmla="*/ 102 w 224"/>
                <a:gd name="T49" fmla="*/ 29 h 478"/>
                <a:gd name="T50" fmla="*/ 108 w 224"/>
                <a:gd name="T51" fmla="*/ 31 h 478"/>
                <a:gd name="T52" fmla="*/ 112 w 224"/>
                <a:gd name="T53" fmla="*/ 33 h 478"/>
                <a:gd name="T54" fmla="*/ 112 w 224"/>
                <a:gd name="T55" fmla="*/ 34 h 478"/>
                <a:gd name="T56" fmla="*/ 109 w 224"/>
                <a:gd name="T57" fmla="*/ 35 h 478"/>
                <a:gd name="T58" fmla="*/ 102 w 224"/>
                <a:gd name="T59" fmla="*/ 35 h 478"/>
                <a:gd name="T60" fmla="*/ 92 w 224"/>
                <a:gd name="T61" fmla="*/ 34 h 478"/>
                <a:gd name="T62" fmla="*/ 81 w 224"/>
                <a:gd name="T63" fmla="*/ 32 h 478"/>
                <a:gd name="T64" fmla="*/ 69 w 224"/>
                <a:gd name="T65" fmla="*/ 29 h 478"/>
                <a:gd name="T66" fmla="*/ 58 w 224"/>
                <a:gd name="T67" fmla="*/ 26 h 478"/>
                <a:gd name="T68" fmla="*/ 47 w 224"/>
                <a:gd name="T69" fmla="*/ 23 h 478"/>
                <a:gd name="T70" fmla="*/ 39 w 224"/>
                <a:gd name="T71" fmla="*/ 21 h 478"/>
                <a:gd name="T72" fmla="*/ 34 w 224"/>
                <a:gd name="T73" fmla="*/ 20 h 478"/>
                <a:gd name="T74" fmla="*/ 30 w 224"/>
                <a:gd name="T75" fmla="*/ 19 h 478"/>
                <a:gd name="T76" fmla="*/ 26 w 224"/>
                <a:gd name="T77" fmla="*/ 18 h 478"/>
                <a:gd name="T78" fmla="*/ 21 w 224"/>
                <a:gd name="T79" fmla="*/ 18 h 478"/>
                <a:gd name="T80" fmla="*/ 17 w 224"/>
                <a:gd name="T81" fmla="*/ 19 h 478"/>
                <a:gd name="T82" fmla="*/ 13 w 224"/>
                <a:gd name="T83" fmla="*/ 21 h 478"/>
                <a:gd name="T84" fmla="*/ 11 w 224"/>
                <a:gd name="T85" fmla="*/ 25 h 478"/>
                <a:gd name="T86" fmla="*/ 9 w 224"/>
                <a:gd name="T87" fmla="*/ 32 h 478"/>
                <a:gd name="T88" fmla="*/ 10 w 224"/>
                <a:gd name="T89" fmla="*/ 41 h 478"/>
                <a:gd name="T90" fmla="*/ 12 w 224"/>
                <a:gd name="T91" fmla="*/ 68 h 478"/>
                <a:gd name="T92" fmla="*/ 13 w 224"/>
                <a:gd name="T93" fmla="*/ 99 h 478"/>
                <a:gd name="T94" fmla="*/ 12 w 224"/>
                <a:gd name="T95" fmla="*/ 130 h 478"/>
                <a:gd name="T96" fmla="*/ 11 w 224"/>
                <a:gd name="T97" fmla="*/ 156 h 478"/>
                <a:gd name="T98" fmla="*/ 11 w 224"/>
                <a:gd name="T99" fmla="*/ 168 h 478"/>
                <a:gd name="T100" fmla="*/ 11 w 224"/>
                <a:gd name="T101" fmla="*/ 184 h 478"/>
                <a:gd name="T102" fmla="*/ 12 w 224"/>
                <a:gd name="T103" fmla="*/ 201 h 478"/>
                <a:gd name="T104" fmla="*/ 12 w 224"/>
                <a:gd name="T105" fmla="*/ 217 h 478"/>
                <a:gd name="T106" fmla="*/ 12 w 224"/>
                <a:gd name="T107" fmla="*/ 230 h 478"/>
                <a:gd name="T108" fmla="*/ 9 w 224"/>
                <a:gd name="T109" fmla="*/ 238 h 478"/>
                <a:gd name="T110" fmla="*/ 6 w 224"/>
                <a:gd name="T111" fmla="*/ 239 h 478"/>
                <a:gd name="T112" fmla="*/ 1 w 224"/>
                <a:gd name="T113" fmla="*/ 231 h 4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4" h="478">
                  <a:moveTo>
                    <a:pt x="1" y="462"/>
                  </a:moveTo>
                  <a:lnTo>
                    <a:pt x="1" y="441"/>
                  </a:lnTo>
                  <a:lnTo>
                    <a:pt x="0" y="393"/>
                  </a:lnTo>
                  <a:lnTo>
                    <a:pt x="0" y="334"/>
                  </a:lnTo>
                  <a:lnTo>
                    <a:pt x="1" y="287"/>
                  </a:lnTo>
                  <a:lnTo>
                    <a:pt x="2" y="242"/>
                  </a:lnTo>
                  <a:lnTo>
                    <a:pt x="2" y="186"/>
                  </a:lnTo>
                  <a:lnTo>
                    <a:pt x="1" y="131"/>
                  </a:lnTo>
                  <a:lnTo>
                    <a:pt x="1" y="89"/>
                  </a:lnTo>
                  <a:lnTo>
                    <a:pt x="0" y="55"/>
                  </a:lnTo>
                  <a:lnTo>
                    <a:pt x="0" y="26"/>
                  </a:lnTo>
                  <a:lnTo>
                    <a:pt x="7" y="5"/>
                  </a:lnTo>
                  <a:lnTo>
                    <a:pt x="23" y="0"/>
                  </a:lnTo>
                  <a:lnTo>
                    <a:pt x="37" y="4"/>
                  </a:lnTo>
                  <a:lnTo>
                    <a:pt x="52" y="7"/>
                  </a:lnTo>
                  <a:lnTo>
                    <a:pt x="68" y="12"/>
                  </a:lnTo>
                  <a:lnTo>
                    <a:pt x="85" y="17"/>
                  </a:lnTo>
                  <a:lnTo>
                    <a:pt x="101" y="23"/>
                  </a:lnTo>
                  <a:lnTo>
                    <a:pt x="117" y="28"/>
                  </a:lnTo>
                  <a:lnTo>
                    <a:pt x="132" y="34"/>
                  </a:lnTo>
                  <a:lnTo>
                    <a:pt x="145" y="39"/>
                  </a:lnTo>
                  <a:lnTo>
                    <a:pt x="158" y="44"/>
                  </a:lnTo>
                  <a:lnTo>
                    <a:pt x="173" y="49"/>
                  </a:lnTo>
                  <a:lnTo>
                    <a:pt x="189" y="54"/>
                  </a:lnTo>
                  <a:lnTo>
                    <a:pt x="204" y="58"/>
                  </a:lnTo>
                  <a:lnTo>
                    <a:pt x="215" y="62"/>
                  </a:lnTo>
                  <a:lnTo>
                    <a:pt x="223" y="66"/>
                  </a:lnTo>
                  <a:lnTo>
                    <a:pt x="224" y="68"/>
                  </a:lnTo>
                  <a:lnTo>
                    <a:pt x="217" y="70"/>
                  </a:lnTo>
                  <a:lnTo>
                    <a:pt x="204" y="70"/>
                  </a:lnTo>
                  <a:lnTo>
                    <a:pt x="184" y="68"/>
                  </a:lnTo>
                  <a:lnTo>
                    <a:pt x="162" y="64"/>
                  </a:lnTo>
                  <a:lnTo>
                    <a:pt x="138" y="58"/>
                  </a:lnTo>
                  <a:lnTo>
                    <a:pt x="115" y="52"/>
                  </a:lnTo>
                  <a:lnTo>
                    <a:pt x="94" y="46"/>
                  </a:lnTo>
                  <a:lnTo>
                    <a:pt x="78" y="42"/>
                  </a:lnTo>
                  <a:lnTo>
                    <a:pt x="68" y="39"/>
                  </a:lnTo>
                  <a:lnTo>
                    <a:pt x="60" y="37"/>
                  </a:lnTo>
                  <a:lnTo>
                    <a:pt x="52" y="36"/>
                  </a:lnTo>
                  <a:lnTo>
                    <a:pt x="42" y="35"/>
                  </a:lnTo>
                  <a:lnTo>
                    <a:pt x="34" y="37"/>
                  </a:lnTo>
                  <a:lnTo>
                    <a:pt x="26" y="42"/>
                  </a:lnTo>
                  <a:lnTo>
                    <a:pt x="22" y="50"/>
                  </a:lnTo>
                  <a:lnTo>
                    <a:pt x="18" y="64"/>
                  </a:lnTo>
                  <a:lnTo>
                    <a:pt x="19" y="82"/>
                  </a:lnTo>
                  <a:lnTo>
                    <a:pt x="24" y="135"/>
                  </a:lnTo>
                  <a:lnTo>
                    <a:pt x="25" y="198"/>
                  </a:lnTo>
                  <a:lnTo>
                    <a:pt x="24" y="260"/>
                  </a:lnTo>
                  <a:lnTo>
                    <a:pt x="22" y="311"/>
                  </a:lnTo>
                  <a:lnTo>
                    <a:pt x="22" y="336"/>
                  </a:lnTo>
                  <a:lnTo>
                    <a:pt x="22" y="367"/>
                  </a:lnTo>
                  <a:lnTo>
                    <a:pt x="23" y="401"/>
                  </a:lnTo>
                  <a:lnTo>
                    <a:pt x="24" y="433"/>
                  </a:lnTo>
                  <a:lnTo>
                    <a:pt x="23" y="460"/>
                  </a:lnTo>
                  <a:lnTo>
                    <a:pt x="18" y="476"/>
                  </a:lnTo>
                  <a:lnTo>
                    <a:pt x="12" y="478"/>
                  </a:lnTo>
                  <a:lnTo>
                    <a:pt x="1" y="4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5552" name="Freeform 22">
              <a:extLst>
                <a:ext uri="{FF2B5EF4-FFF2-40B4-BE49-F238E27FC236}">
                  <a16:creationId xmlns:a16="http://schemas.microsoft.com/office/drawing/2014/main" id="{C186E7E6-A84A-41C0-8E2B-FB161150F3DE}"/>
                </a:ext>
              </a:extLst>
            </p:cNvPr>
            <p:cNvSpPr>
              <a:spLocks/>
            </p:cNvSpPr>
            <p:nvPr/>
          </p:nvSpPr>
          <p:spPr bwMode="auto">
            <a:xfrm>
              <a:off x="1155" y="2592"/>
              <a:ext cx="186" cy="417"/>
            </a:xfrm>
            <a:custGeom>
              <a:avLst/>
              <a:gdLst>
                <a:gd name="T0" fmla="*/ 180 w 371"/>
                <a:gd name="T1" fmla="*/ 35 h 835"/>
                <a:gd name="T2" fmla="*/ 175 w 371"/>
                <a:gd name="T3" fmla="*/ 33 h 835"/>
                <a:gd name="T4" fmla="*/ 164 w 371"/>
                <a:gd name="T5" fmla="*/ 31 h 835"/>
                <a:gd name="T6" fmla="*/ 151 w 371"/>
                <a:gd name="T7" fmla="*/ 27 h 835"/>
                <a:gd name="T8" fmla="*/ 136 w 371"/>
                <a:gd name="T9" fmla="*/ 23 h 835"/>
                <a:gd name="T10" fmla="*/ 120 w 371"/>
                <a:gd name="T11" fmla="*/ 19 h 835"/>
                <a:gd name="T12" fmla="*/ 105 w 371"/>
                <a:gd name="T13" fmla="*/ 15 h 835"/>
                <a:gd name="T14" fmla="*/ 92 w 371"/>
                <a:gd name="T15" fmla="*/ 11 h 835"/>
                <a:gd name="T16" fmla="*/ 77 w 371"/>
                <a:gd name="T17" fmla="*/ 6 h 835"/>
                <a:gd name="T18" fmla="*/ 60 w 371"/>
                <a:gd name="T19" fmla="*/ 0 h 835"/>
                <a:gd name="T20" fmla="*/ 49 w 371"/>
                <a:gd name="T21" fmla="*/ 1 h 835"/>
                <a:gd name="T22" fmla="*/ 42 w 371"/>
                <a:gd name="T23" fmla="*/ 14 h 835"/>
                <a:gd name="T24" fmla="*/ 39 w 371"/>
                <a:gd name="T25" fmla="*/ 47 h 835"/>
                <a:gd name="T26" fmla="*/ 39 w 371"/>
                <a:gd name="T27" fmla="*/ 67 h 835"/>
                <a:gd name="T28" fmla="*/ 38 w 371"/>
                <a:gd name="T29" fmla="*/ 68 h 835"/>
                <a:gd name="T30" fmla="*/ 28 w 371"/>
                <a:gd name="T31" fmla="*/ 70 h 835"/>
                <a:gd name="T32" fmla="*/ 14 w 371"/>
                <a:gd name="T33" fmla="*/ 75 h 835"/>
                <a:gd name="T34" fmla="*/ 4 w 371"/>
                <a:gd name="T35" fmla="*/ 84 h 835"/>
                <a:gd name="T36" fmla="*/ 2 w 371"/>
                <a:gd name="T37" fmla="*/ 119 h 835"/>
                <a:gd name="T38" fmla="*/ 1 w 371"/>
                <a:gd name="T39" fmla="*/ 205 h 835"/>
                <a:gd name="T40" fmla="*/ 0 w 371"/>
                <a:gd name="T41" fmla="*/ 245 h 835"/>
                <a:gd name="T42" fmla="*/ 1 w 371"/>
                <a:gd name="T43" fmla="*/ 274 h 835"/>
                <a:gd name="T44" fmla="*/ 2 w 371"/>
                <a:gd name="T45" fmla="*/ 281 h 835"/>
                <a:gd name="T46" fmla="*/ 9 w 371"/>
                <a:gd name="T47" fmla="*/ 272 h 835"/>
                <a:gd name="T48" fmla="*/ 11 w 371"/>
                <a:gd name="T49" fmla="*/ 233 h 835"/>
                <a:gd name="T50" fmla="*/ 11 w 371"/>
                <a:gd name="T51" fmla="*/ 156 h 835"/>
                <a:gd name="T52" fmla="*/ 12 w 371"/>
                <a:gd name="T53" fmla="*/ 133 h 835"/>
                <a:gd name="T54" fmla="*/ 14 w 371"/>
                <a:gd name="T55" fmla="*/ 99 h 835"/>
                <a:gd name="T56" fmla="*/ 16 w 371"/>
                <a:gd name="T57" fmla="*/ 89 h 835"/>
                <a:gd name="T58" fmla="*/ 24 w 371"/>
                <a:gd name="T59" fmla="*/ 86 h 835"/>
                <a:gd name="T60" fmla="*/ 33 w 371"/>
                <a:gd name="T61" fmla="*/ 86 h 835"/>
                <a:gd name="T62" fmla="*/ 39 w 371"/>
                <a:gd name="T63" fmla="*/ 93 h 835"/>
                <a:gd name="T64" fmla="*/ 39 w 371"/>
                <a:gd name="T65" fmla="*/ 128 h 835"/>
                <a:gd name="T66" fmla="*/ 39 w 371"/>
                <a:gd name="T67" fmla="*/ 209 h 835"/>
                <a:gd name="T68" fmla="*/ 38 w 371"/>
                <a:gd name="T69" fmla="*/ 259 h 835"/>
                <a:gd name="T70" fmla="*/ 36 w 371"/>
                <a:gd name="T71" fmla="*/ 375 h 835"/>
                <a:gd name="T72" fmla="*/ 38 w 371"/>
                <a:gd name="T73" fmla="*/ 417 h 835"/>
                <a:gd name="T74" fmla="*/ 45 w 371"/>
                <a:gd name="T75" fmla="*/ 404 h 835"/>
                <a:gd name="T76" fmla="*/ 46 w 371"/>
                <a:gd name="T77" fmla="*/ 353 h 835"/>
                <a:gd name="T78" fmla="*/ 48 w 371"/>
                <a:gd name="T79" fmla="*/ 246 h 835"/>
                <a:gd name="T80" fmla="*/ 49 w 371"/>
                <a:gd name="T81" fmla="*/ 193 h 835"/>
                <a:gd name="T82" fmla="*/ 53 w 371"/>
                <a:gd name="T83" fmla="*/ 137 h 835"/>
                <a:gd name="T84" fmla="*/ 52 w 371"/>
                <a:gd name="T85" fmla="*/ 103 h 835"/>
                <a:gd name="T86" fmla="*/ 52 w 371"/>
                <a:gd name="T87" fmla="*/ 35 h 835"/>
                <a:gd name="T88" fmla="*/ 58 w 371"/>
                <a:gd name="T89" fmla="*/ 16 h 835"/>
                <a:gd name="T90" fmla="*/ 68 w 371"/>
                <a:gd name="T91" fmla="*/ 17 h 835"/>
                <a:gd name="T92" fmla="*/ 81 w 371"/>
                <a:gd name="T93" fmla="*/ 20 h 835"/>
                <a:gd name="T94" fmla="*/ 96 w 371"/>
                <a:gd name="T95" fmla="*/ 24 h 835"/>
                <a:gd name="T96" fmla="*/ 109 w 371"/>
                <a:gd name="T97" fmla="*/ 27 h 835"/>
                <a:gd name="T98" fmla="*/ 122 w 371"/>
                <a:gd name="T99" fmla="*/ 31 h 835"/>
                <a:gd name="T100" fmla="*/ 137 w 371"/>
                <a:gd name="T101" fmla="*/ 35 h 835"/>
                <a:gd name="T102" fmla="*/ 152 w 371"/>
                <a:gd name="T103" fmla="*/ 39 h 835"/>
                <a:gd name="T104" fmla="*/ 167 w 371"/>
                <a:gd name="T105" fmla="*/ 42 h 835"/>
                <a:gd name="T106" fmla="*/ 179 w 371"/>
                <a:gd name="T107" fmla="*/ 44 h 835"/>
                <a:gd name="T108" fmla="*/ 185 w 371"/>
                <a:gd name="T109" fmla="*/ 42 h 835"/>
                <a:gd name="T110" fmla="*/ 184 w 371"/>
                <a:gd name="T111" fmla="*/ 38 h 83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71" h="835">
                  <a:moveTo>
                    <a:pt x="361" y="70"/>
                  </a:moveTo>
                  <a:lnTo>
                    <a:pt x="360" y="70"/>
                  </a:lnTo>
                  <a:lnTo>
                    <a:pt x="356" y="69"/>
                  </a:lnTo>
                  <a:lnTo>
                    <a:pt x="349" y="67"/>
                  </a:lnTo>
                  <a:lnTo>
                    <a:pt x="339" y="64"/>
                  </a:lnTo>
                  <a:lnTo>
                    <a:pt x="328" y="62"/>
                  </a:lnTo>
                  <a:lnTo>
                    <a:pt x="316" y="59"/>
                  </a:lnTo>
                  <a:lnTo>
                    <a:pt x="301" y="55"/>
                  </a:lnTo>
                  <a:lnTo>
                    <a:pt x="288" y="51"/>
                  </a:lnTo>
                  <a:lnTo>
                    <a:pt x="272" y="47"/>
                  </a:lnTo>
                  <a:lnTo>
                    <a:pt x="257" y="43"/>
                  </a:lnTo>
                  <a:lnTo>
                    <a:pt x="240" y="38"/>
                  </a:lnTo>
                  <a:lnTo>
                    <a:pt x="224" y="33"/>
                  </a:lnTo>
                  <a:lnTo>
                    <a:pt x="210" y="30"/>
                  </a:lnTo>
                  <a:lnTo>
                    <a:pt x="197" y="25"/>
                  </a:lnTo>
                  <a:lnTo>
                    <a:pt x="184" y="22"/>
                  </a:lnTo>
                  <a:lnTo>
                    <a:pt x="173" y="18"/>
                  </a:lnTo>
                  <a:lnTo>
                    <a:pt x="153" y="12"/>
                  </a:lnTo>
                  <a:lnTo>
                    <a:pt x="136" y="6"/>
                  </a:lnTo>
                  <a:lnTo>
                    <a:pt x="120" y="1"/>
                  </a:lnTo>
                  <a:lnTo>
                    <a:pt x="107" y="0"/>
                  </a:lnTo>
                  <a:lnTo>
                    <a:pt x="97" y="3"/>
                  </a:lnTo>
                  <a:lnTo>
                    <a:pt x="88" y="12"/>
                  </a:lnTo>
                  <a:lnTo>
                    <a:pt x="83" y="28"/>
                  </a:lnTo>
                  <a:lnTo>
                    <a:pt x="79" y="51"/>
                  </a:lnTo>
                  <a:lnTo>
                    <a:pt x="78" y="94"/>
                  </a:lnTo>
                  <a:lnTo>
                    <a:pt x="77" y="121"/>
                  </a:lnTo>
                  <a:lnTo>
                    <a:pt x="78" y="134"/>
                  </a:lnTo>
                  <a:lnTo>
                    <a:pt x="78" y="137"/>
                  </a:lnTo>
                  <a:lnTo>
                    <a:pt x="75" y="137"/>
                  </a:lnTo>
                  <a:lnTo>
                    <a:pt x="67" y="138"/>
                  </a:lnTo>
                  <a:lnTo>
                    <a:pt x="55" y="140"/>
                  </a:lnTo>
                  <a:lnTo>
                    <a:pt x="41" y="145"/>
                  </a:lnTo>
                  <a:lnTo>
                    <a:pt x="27" y="151"/>
                  </a:lnTo>
                  <a:lnTo>
                    <a:pt x="16" y="159"/>
                  </a:lnTo>
                  <a:lnTo>
                    <a:pt x="8" y="169"/>
                  </a:lnTo>
                  <a:lnTo>
                    <a:pt x="4" y="183"/>
                  </a:lnTo>
                  <a:lnTo>
                    <a:pt x="3" y="239"/>
                  </a:lnTo>
                  <a:lnTo>
                    <a:pt x="2" y="326"/>
                  </a:lnTo>
                  <a:lnTo>
                    <a:pt x="1" y="410"/>
                  </a:lnTo>
                  <a:lnTo>
                    <a:pt x="0" y="462"/>
                  </a:lnTo>
                  <a:lnTo>
                    <a:pt x="0" y="490"/>
                  </a:lnTo>
                  <a:lnTo>
                    <a:pt x="1" y="522"/>
                  </a:lnTo>
                  <a:lnTo>
                    <a:pt x="1" y="548"/>
                  </a:lnTo>
                  <a:lnTo>
                    <a:pt x="1" y="562"/>
                  </a:lnTo>
                  <a:lnTo>
                    <a:pt x="4" y="563"/>
                  </a:lnTo>
                  <a:lnTo>
                    <a:pt x="11" y="558"/>
                  </a:lnTo>
                  <a:lnTo>
                    <a:pt x="18" y="545"/>
                  </a:lnTo>
                  <a:lnTo>
                    <a:pt x="21" y="520"/>
                  </a:lnTo>
                  <a:lnTo>
                    <a:pt x="21" y="466"/>
                  </a:lnTo>
                  <a:lnTo>
                    <a:pt x="21" y="387"/>
                  </a:lnTo>
                  <a:lnTo>
                    <a:pt x="22" y="312"/>
                  </a:lnTo>
                  <a:lnTo>
                    <a:pt x="22" y="274"/>
                  </a:lnTo>
                  <a:lnTo>
                    <a:pt x="23" y="266"/>
                  </a:lnTo>
                  <a:lnTo>
                    <a:pt x="25" y="234"/>
                  </a:lnTo>
                  <a:lnTo>
                    <a:pt x="27" y="198"/>
                  </a:lnTo>
                  <a:lnTo>
                    <a:pt x="27" y="183"/>
                  </a:lnTo>
                  <a:lnTo>
                    <a:pt x="32" y="178"/>
                  </a:lnTo>
                  <a:lnTo>
                    <a:pt x="39" y="174"/>
                  </a:lnTo>
                  <a:lnTo>
                    <a:pt x="48" y="172"/>
                  </a:lnTo>
                  <a:lnTo>
                    <a:pt x="56" y="170"/>
                  </a:lnTo>
                  <a:lnTo>
                    <a:pt x="65" y="173"/>
                  </a:lnTo>
                  <a:lnTo>
                    <a:pt x="72" y="177"/>
                  </a:lnTo>
                  <a:lnTo>
                    <a:pt x="77" y="187"/>
                  </a:lnTo>
                  <a:lnTo>
                    <a:pt x="78" y="200"/>
                  </a:lnTo>
                  <a:lnTo>
                    <a:pt x="77" y="256"/>
                  </a:lnTo>
                  <a:lnTo>
                    <a:pt x="77" y="339"/>
                  </a:lnTo>
                  <a:lnTo>
                    <a:pt x="77" y="419"/>
                  </a:lnTo>
                  <a:lnTo>
                    <a:pt x="77" y="467"/>
                  </a:lnTo>
                  <a:lnTo>
                    <a:pt x="76" y="518"/>
                  </a:lnTo>
                  <a:lnTo>
                    <a:pt x="73" y="631"/>
                  </a:lnTo>
                  <a:lnTo>
                    <a:pt x="71" y="751"/>
                  </a:lnTo>
                  <a:lnTo>
                    <a:pt x="71" y="820"/>
                  </a:lnTo>
                  <a:lnTo>
                    <a:pt x="76" y="835"/>
                  </a:lnTo>
                  <a:lnTo>
                    <a:pt x="83" y="830"/>
                  </a:lnTo>
                  <a:lnTo>
                    <a:pt x="90" y="809"/>
                  </a:lnTo>
                  <a:lnTo>
                    <a:pt x="92" y="777"/>
                  </a:lnTo>
                  <a:lnTo>
                    <a:pt x="92" y="707"/>
                  </a:lnTo>
                  <a:lnTo>
                    <a:pt x="94" y="599"/>
                  </a:lnTo>
                  <a:lnTo>
                    <a:pt x="95" y="493"/>
                  </a:lnTo>
                  <a:lnTo>
                    <a:pt x="95" y="428"/>
                  </a:lnTo>
                  <a:lnTo>
                    <a:pt x="97" y="386"/>
                  </a:lnTo>
                  <a:lnTo>
                    <a:pt x="101" y="329"/>
                  </a:lnTo>
                  <a:lnTo>
                    <a:pt x="105" y="274"/>
                  </a:lnTo>
                  <a:lnTo>
                    <a:pt x="105" y="237"/>
                  </a:lnTo>
                  <a:lnTo>
                    <a:pt x="103" y="206"/>
                  </a:lnTo>
                  <a:lnTo>
                    <a:pt x="102" y="139"/>
                  </a:lnTo>
                  <a:lnTo>
                    <a:pt x="103" y="70"/>
                  </a:lnTo>
                  <a:lnTo>
                    <a:pt x="109" y="36"/>
                  </a:lnTo>
                  <a:lnTo>
                    <a:pt x="115" y="33"/>
                  </a:lnTo>
                  <a:lnTo>
                    <a:pt x="124" y="33"/>
                  </a:lnTo>
                  <a:lnTo>
                    <a:pt x="136" y="35"/>
                  </a:lnTo>
                  <a:lnTo>
                    <a:pt x="148" y="37"/>
                  </a:lnTo>
                  <a:lnTo>
                    <a:pt x="162" y="40"/>
                  </a:lnTo>
                  <a:lnTo>
                    <a:pt x="177" y="44"/>
                  </a:lnTo>
                  <a:lnTo>
                    <a:pt x="192" y="48"/>
                  </a:lnTo>
                  <a:lnTo>
                    <a:pt x="208" y="53"/>
                  </a:lnTo>
                  <a:lnTo>
                    <a:pt x="217" y="55"/>
                  </a:lnTo>
                  <a:lnTo>
                    <a:pt x="229" y="59"/>
                  </a:lnTo>
                  <a:lnTo>
                    <a:pt x="243" y="63"/>
                  </a:lnTo>
                  <a:lnTo>
                    <a:pt x="257" y="67"/>
                  </a:lnTo>
                  <a:lnTo>
                    <a:pt x="273" y="71"/>
                  </a:lnTo>
                  <a:lnTo>
                    <a:pt x="289" y="75"/>
                  </a:lnTo>
                  <a:lnTo>
                    <a:pt x="304" y="78"/>
                  </a:lnTo>
                  <a:lnTo>
                    <a:pt x="320" y="82"/>
                  </a:lnTo>
                  <a:lnTo>
                    <a:pt x="334" y="84"/>
                  </a:lnTo>
                  <a:lnTo>
                    <a:pt x="346" y="86"/>
                  </a:lnTo>
                  <a:lnTo>
                    <a:pt x="357" y="88"/>
                  </a:lnTo>
                  <a:lnTo>
                    <a:pt x="365" y="86"/>
                  </a:lnTo>
                  <a:lnTo>
                    <a:pt x="369" y="85"/>
                  </a:lnTo>
                  <a:lnTo>
                    <a:pt x="371" y="82"/>
                  </a:lnTo>
                  <a:lnTo>
                    <a:pt x="368" y="77"/>
                  </a:lnTo>
                  <a:lnTo>
                    <a:pt x="361"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5553" name="Freeform 23">
              <a:extLst>
                <a:ext uri="{FF2B5EF4-FFF2-40B4-BE49-F238E27FC236}">
                  <a16:creationId xmlns:a16="http://schemas.microsoft.com/office/drawing/2014/main" id="{A5CABB18-162D-4866-A034-3AFF9C4473FC}"/>
                </a:ext>
              </a:extLst>
            </p:cNvPr>
            <p:cNvSpPr>
              <a:spLocks/>
            </p:cNvSpPr>
            <p:nvPr/>
          </p:nvSpPr>
          <p:spPr bwMode="auto">
            <a:xfrm>
              <a:off x="1330" y="2679"/>
              <a:ext cx="124" cy="128"/>
            </a:xfrm>
            <a:custGeom>
              <a:avLst/>
              <a:gdLst>
                <a:gd name="T0" fmla="*/ 28 w 247"/>
                <a:gd name="T1" fmla="*/ 22 h 257"/>
                <a:gd name="T2" fmla="*/ 30 w 247"/>
                <a:gd name="T3" fmla="*/ 20 h 257"/>
                <a:gd name="T4" fmla="*/ 34 w 247"/>
                <a:gd name="T5" fmla="*/ 16 h 257"/>
                <a:gd name="T6" fmla="*/ 40 w 247"/>
                <a:gd name="T7" fmla="*/ 11 h 257"/>
                <a:gd name="T8" fmla="*/ 49 w 247"/>
                <a:gd name="T9" fmla="*/ 6 h 257"/>
                <a:gd name="T10" fmla="*/ 58 w 247"/>
                <a:gd name="T11" fmla="*/ 2 h 257"/>
                <a:gd name="T12" fmla="*/ 69 w 247"/>
                <a:gd name="T13" fmla="*/ 0 h 257"/>
                <a:gd name="T14" fmla="*/ 80 w 247"/>
                <a:gd name="T15" fmla="*/ 1 h 257"/>
                <a:gd name="T16" fmla="*/ 91 w 247"/>
                <a:gd name="T17" fmla="*/ 7 h 257"/>
                <a:gd name="T18" fmla="*/ 101 w 247"/>
                <a:gd name="T19" fmla="*/ 14 h 257"/>
                <a:gd name="T20" fmla="*/ 109 w 247"/>
                <a:gd name="T21" fmla="*/ 21 h 257"/>
                <a:gd name="T22" fmla="*/ 115 w 247"/>
                <a:gd name="T23" fmla="*/ 28 h 257"/>
                <a:gd name="T24" fmla="*/ 120 w 247"/>
                <a:gd name="T25" fmla="*/ 34 h 257"/>
                <a:gd name="T26" fmla="*/ 123 w 247"/>
                <a:gd name="T27" fmla="*/ 40 h 257"/>
                <a:gd name="T28" fmla="*/ 124 w 247"/>
                <a:gd name="T29" fmla="*/ 46 h 257"/>
                <a:gd name="T30" fmla="*/ 123 w 247"/>
                <a:gd name="T31" fmla="*/ 52 h 257"/>
                <a:gd name="T32" fmla="*/ 121 w 247"/>
                <a:gd name="T33" fmla="*/ 58 h 257"/>
                <a:gd name="T34" fmla="*/ 119 w 247"/>
                <a:gd name="T35" fmla="*/ 61 h 257"/>
                <a:gd name="T36" fmla="*/ 116 w 247"/>
                <a:gd name="T37" fmla="*/ 66 h 257"/>
                <a:gd name="T38" fmla="*/ 112 w 247"/>
                <a:gd name="T39" fmla="*/ 71 h 257"/>
                <a:gd name="T40" fmla="*/ 107 w 247"/>
                <a:gd name="T41" fmla="*/ 77 h 257"/>
                <a:gd name="T42" fmla="*/ 101 w 247"/>
                <a:gd name="T43" fmla="*/ 83 h 257"/>
                <a:gd name="T44" fmla="*/ 96 w 247"/>
                <a:gd name="T45" fmla="*/ 89 h 257"/>
                <a:gd name="T46" fmla="*/ 89 w 247"/>
                <a:gd name="T47" fmla="*/ 95 h 257"/>
                <a:gd name="T48" fmla="*/ 81 w 247"/>
                <a:gd name="T49" fmla="*/ 102 h 257"/>
                <a:gd name="T50" fmla="*/ 74 w 247"/>
                <a:gd name="T51" fmla="*/ 108 h 257"/>
                <a:gd name="T52" fmla="*/ 66 w 247"/>
                <a:gd name="T53" fmla="*/ 113 h 257"/>
                <a:gd name="T54" fmla="*/ 58 w 247"/>
                <a:gd name="T55" fmla="*/ 118 h 257"/>
                <a:gd name="T56" fmla="*/ 50 w 247"/>
                <a:gd name="T57" fmla="*/ 122 h 257"/>
                <a:gd name="T58" fmla="*/ 42 w 247"/>
                <a:gd name="T59" fmla="*/ 125 h 257"/>
                <a:gd name="T60" fmla="*/ 34 w 247"/>
                <a:gd name="T61" fmla="*/ 128 h 257"/>
                <a:gd name="T62" fmla="*/ 26 w 247"/>
                <a:gd name="T63" fmla="*/ 128 h 257"/>
                <a:gd name="T64" fmla="*/ 19 w 247"/>
                <a:gd name="T65" fmla="*/ 128 h 257"/>
                <a:gd name="T66" fmla="*/ 7 w 247"/>
                <a:gd name="T67" fmla="*/ 121 h 257"/>
                <a:gd name="T68" fmla="*/ 1 w 247"/>
                <a:gd name="T69" fmla="*/ 109 h 257"/>
                <a:gd name="T70" fmla="*/ 0 w 247"/>
                <a:gd name="T71" fmla="*/ 93 h 257"/>
                <a:gd name="T72" fmla="*/ 2 w 247"/>
                <a:gd name="T73" fmla="*/ 75 h 257"/>
                <a:gd name="T74" fmla="*/ 7 w 247"/>
                <a:gd name="T75" fmla="*/ 57 h 257"/>
                <a:gd name="T76" fmla="*/ 13 w 247"/>
                <a:gd name="T77" fmla="*/ 41 h 257"/>
                <a:gd name="T78" fmla="*/ 21 w 247"/>
                <a:gd name="T79" fmla="*/ 28 h 257"/>
                <a:gd name="T80" fmla="*/ 28 w 247"/>
                <a:gd name="T81" fmla="*/ 22 h 2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7" h="257">
                  <a:moveTo>
                    <a:pt x="55" y="44"/>
                  </a:moveTo>
                  <a:lnTo>
                    <a:pt x="59" y="40"/>
                  </a:lnTo>
                  <a:lnTo>
                    <a:pt x="67" y="33"/>
                  </a:lnTo>
                  <a:lnTo>
                    <a:pt x="79" y="23"/>
                  </a:lnTo>
                  <a:lnTo>
                    <a:pt x="97" y="13"/>
                  </a:lnTo>
                  <a:lnTo>
                    <a:pt x="116" y="5"/>
                  </a:lnTo>
                  <a:lnTo>
                    <a:pt x="137" y="0"/>
                  </a:lnTo>
                  <a:lnTo>
                    <a:pt x="160" y="2"/>
                  </a:lnTo>
                  <a:lnTo>
                    <a:pt x="182" y="14"/>
                  </a:lnTo>
                  <a:lnTo>
                    <a:pt x="201" y="29"/>
                  </a:lnTo>
                  <a:lnTo>
                    <a:pt x="217" y="43"/>
                  </a:lnTo>
                  <a:lnTo>
                    <a:pt x="230" y="56"/>
                  </a:lnTo>
                  <a:lnTo>
                    <a:pt x="239" y="68"/>
                  </a:lnTo>
                  <a:lnTo>
                    <a:pt x="245" y="81"/>
                  </a:lnTo>
                  <a:lnTo>
                    <a:pt x="247" y="92"/>
                  </a:lnTo>
                  <a:lnTo>
                    <a:pt x="246" y="105"/>
                  </a:lnTo>
                  <a:lnTo>
                    <a:pt x="242" y="116"/>
                  </a:lnTo>
                  <a:lnTo>
                    <a:pt x="238" y="123"/>
                  </a:lnTo>
                  <a:lnTo>
                    <a:pt x="231" y="132"/>
                  </a:lnTo>
                  <a:lnTo>
                    <a:pt x="223" y="143"/>
                  </a:lnTo>
                  <a:lnTo>
                    <a:pt x="214" y="154"/>
                  </a:lnTo>
                  <a:lnTo>
                    <a:pt x="202" y="166"/>
                  </a:lnTo>
                  <a:lnTo>
                    <a:pt x="191" y="178"/>
                  </a:lnTo>
                  <a:lnTo>
                    <a:pt x="177" y="191"/>
                  </a:lnTo>
                  <a:lnTo>
                    <a:pt x="162" y="204"/>
                  </a:lnTo>
                  <a:lnTo>
                    <a:pt x="147" y="216"/>
                  </a:lnTo>
                  <a:lnTo>
                    <a:pt x="131" y="227"/>
                  </a:lnTo>
                  <a:lnTo>
                    <a:pt x="115" y="237"/>
                  </a:lnTo>
                  <a:lnTo>
                    <a:pt x="99" y="245"/>
                  </a:lnTo>
                  <a:lnTo>
                    <a:pt x="83" y="251"/>
                  </a:lnTo>
                  <a:lnTo>
                    <a:pt x="67" y="256"/>
                  </a:lnTo>
                  <a:lnTo>
                    <a:pt x="52" y="257"/>
                  </a:lnTo>
                  <a:lnTo>
                    <a:pt x="37" y="256"/>
                  </a:lnTo>
                  <a:lnTo>
                    <a:pt x="14" y="243"/>
                  </a:lnTo>
                  <a:lnTo>
                    <a:pt x="2" y="219"/>
                  </a:lnTo>
                  <a:lnTo>
                    <a:pt x="0" y="187"/>
                  </a:lnTo>
                  <a:lnTo>
                    <a:pt x="4" y="150"/>
                  </a:lnTo>
                  <a:lnTo>
                    <a:pt x="14" y="114"/>
                  </a:lnTo>
                  <a:lnTo>
                    <a:pt x="26" y="82"/>
                  </a:lnTo>
                  <a:lnTo>
                    <a:pt x="41" y="56"/>
                  </a:lnTo>
                  <a:lnTo>
                    <a:pt x="55" y="44"/>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5554" name="Freeform 24">
              <a:extLst>
                <a:ext uri="{FF2B5EF4-FFF2-40B4-BE49-F238E27FC236}">
                  <a16:creationId xmlns:a16="http://schemas.microsoft.com/office/drawing/2014/main" id="{E7992ED4-2B7A-43EC-AE2E-AE5CF3F5781C}"/>
                </a:ext>
              </a:extLst>
            </p:cNvPr>
            <p:cNvSpPr>
              <a:spLocks/>
            </p:cNvSpPr>
            <p:nvPr/>
          </p:nvSpPr>
          <p:spPr bwMode="auto">
            <a:xfrm>
              <a:off x="1184" y="3026"/>
              <a:ext cx="195" cy="196"/>
            </a:xfrm>
            <a:custGeom>
              <a:avLst/>
              <a:gdLst>
                <a:gd name="T0" fmla="*/ 5 w 391"/>
                <a:gd name="T1" fmla="*/ 4 h 392"/>
                <a:gd name="T2" fmla="*/ 3 w 391"/>
                <a:gd name="T3" fmla="*/ 19 h 392"/>
                <a:gd name="T4" fmla="*/ 2 w 391"/>
                <a:gd name="T5" fmla="*/ 56 h 392"/>
                <a:gd name="T6" fmla="*/ 0 w 391"/>
                <a:gd name="T7" fmla="*/ 97 h 392"/>
                <a:gd name="T8" fmla="*/ 1 w 391"/>
                <a:gd name="T9" fmla="*/ 125 h 392"/>
                <a:gd name="T10" fmla="*/ 1 w 391"/>
                <a:gd name="T11" fmla="*/ 134 h 392"/>
                <a:gd name="T12" fmla="*/ 2 w 391"/>
                <a:gd name="T13" fmla="*/ 143 h 392"/>
                <a:gd name="T14" fmla="*/ 2 w 391"/>
                <a:gd name="T15" fmla="*/ 152 h 392"/>
                <a:gd name="T16" fmla="*/ 3 w 391"/>
                <a:gd name="T17" fmla="*/ 160 h 392"/>
                <a:gd name="T18" fmla="*/ 7 w 391"/>
                <a:gd name="T19" fmla="*/ 168 h 392"/>
                <a:gd name="T20" fmla="*/ 13 w 391"/>
                <a:gd name="T21" fmla="*/ 175 h 392"/>
                <a:gd name="T22" fmla="*/ 21 w 391"/>
                <a:gd name="T23" fmla="*/ 181 h 392"/>
                <a:gd name="T24" fmla="*/ 34 w 391"/>
                <a:gd name="T25" fmla="*/ 185 h 392"/>
                <a:gd name="T26" fmla="*/ 42 w 391"/>
                <a:gd name="T27" fmla="*/ 186 h 392"/>
                <a:gd name="T28" fmla="*/ 51 w 391"/>
                <a:gd name="T29" fmla="*/ 188 h 392"/>
                <a:gd name="T30" fmla="*/ 61 w 391"/>
                <a:gd name="T31" fmla="*/ 189 h 392"/>
                <a:gd name="T32" fmla="*/ 71 w 391"/>
                <a:gd name="T33" fmla="*/ 190 h 392"/>
                <a:gd name="T34" fmla="*/ 83 w 391"/>
                <a:gd name="T35" fmla="*/ 191 h 392"/>
                <a:gd name="T36" fmla="*/ 94 w 391"/>
                <a:gd name="T37" fmla="*/ 191 h 392"/>
                <a:gd name="T38" fmla="*/ 106 w 391"/>
                <a:gd name="T39" fmla="*/ 192 h 392"/>
                <a:gd name="T40" fmla="*/ 118 w 391"/>
                <a:gd name="T41" fmla="*/ 193 h 392"/>
                <a:gd name="T42" fmla="*/ 129 w 391"/>
                <a:gd name="T43" fmla="*/ 193 h 392"/>
                <a:gd name="T44" fmla="*/ 140 w 391"/>
                <a:gd name="T45" fmla="*/ 193 h 392"/>
                <a:gd name="T46" fmla="*/ 151 w 391"/>
                <a:gd name="T47" fmla="*/ 194 h 392"/>
                <a:gd name="T48" fmla="*/ 161 w 391"/>
                <a:gd name="T49" fmla="*/ 194 h 392"/>
                <a:gd name="T50" fmla="*/ 169 w 391"/>
                <a:gd name="T51" fmla="*/ 195 h 392"/>
                <a:gd name="T52" fmla="*/ 177 w 391"/>
                <a:gd name="T53" fmla="*/ 195 h 392"/>
                <a:gd name="T54" fmla="*/ 184 w 391"/>
                <a:gd name="T55" fmla="*/ 196 h 392"/>
                <a:gd name="T56" fmla="*/ 188 w 391"/>
                <a:gd name="T57" fmla="*/ 196 h 392"/>
                <a:gd name="T58" fmla="*/ 193 w 391"/>
                <a:gd name="T59" fmla="*/ 196 h 392"/>
                <a:gd name="T60" fmla="*/ 195 w 391"/>
                <a:gd name="T61" fmla="*/ 195 h 392"/>
                <a:gd name="T62" fmla="*/ 193 w 391"/>
                <a:gd name="T63" fmla="*/ 193 h 392"/>
                <a:gd name="T64" fmla="*/ 188 w 391"/>
                <a:gd name="T65" fmla="*/ 190 h 392"/>
                <a:gd name="T66" fmla="*/ 181 w 391"/>
                <a:gd name="T67" fmla="*/ 187 h 392"/>
                <a:gd name="T68" fmla="*/ 173 w 391"/>
                <a:gd name="T69" fmla="*/ 185 h 392"/>
                <a:gd name="T70" fmla="*/ 164 w 391"/>
                <a:gd name="T71" fmla="*/ 183 h 392"/>
                <a:gd name="T72" fmla="*/ 156 w 391"/>
                <a:gd name="T73" fmla="*/ 182 h 392"/>
                <a:gd name="T74" fmla="*/ 151 w 391"/>
                <a:gd name="T75" fmla="*/ 182 h 392"/>
                <a:gd name="T76" fmla="*/ 145 w 391"/>
                <a:gd name="T77" fmla="*/ 182 h 392"/>
                <a:gd name="T78" fmla="*/ 138 w 391"/>
                <a:gd name="T79" fmla="*/ 183 h 392"/>
                <a:gd name="T80" fmla="*/ 129 w 391"/>
                <a:gd name="T81" fmla="*/ 183 h 392"/>
                <a:gd name="T82" fmla="*/ 120 w 391"/>
                <a:gd name="T83" fmla="*/ 183 h 392"/>
                <a:gd name="T84" fmla="*/ 110 w 391"/>
                <a:gd name="T85" fmla="*/ 183 h 392"/>
                <a:gd name="T86" fmla="*/ 100 w 391"/>
                <a:gd name="T87" fmla="*/ 183 h 392"/>
                <a:gd name="T88" fmla="*/ 90 w 391"/>
                <a:gd name="T89" fmla="*/ 183 h 392"/>
                <a:gd name="T90" fmla="*/ 80 w 391"/>
                <a:gd name="T91" fmla="*/ 183 h 392"/>
                <a:gd name="T92" fmla="*/ 70 w 391"/>
                <a:gd name="T93" fmla="*/ 182 h 392"/>
                <a:gd name="T94" fmla="*/ 61 w 391"/>
                <a:gd name="T95" fmla="*/ 181 h 392"/>
                <a:gd name="T96" fmla="*/ 52 w 391"/>
                <a:gd name="T97" fmla="*/ 180 h 392"/>
                <a:gd name="T98" fmla="*/ 45 w 391"/>
                <a:gd name="T99" fmla="*/ 178 h 392"/>
                <a:gd name="T100" fmla="*/ 39 w 391"/>
                <a:gd name="T101" fmla="*/ 176 h 392"/>
                <a:gd name="T102" fmla="*/ 33 w 391"/>
                <a:gd name="T103" fmla="*/ 174 h 392"/>
                <a:gd name="T104" fmla="*/ 30 w 391"/>
                <a:gd name="T105" fmla="*/ 171 h 392"/>
                <a:gd name="T106" fmla="*/ 22 w 391"/>
                <a:gd name="T107" fmla="*/ 158 h 392"/>
                <a:gd name="T108" fmla="*/ 17 w 391"/>
                <a:gd name="T109" fmla="*/ 143 h 392"/>
                <a:gd name="T110" fmla="*/ 15 w 391"/>
                <a:gd name="T111" fmla="*/ 120 h 392"/>
                <a:gd name="T112" fmla="*/ 14 w 391"/>
                <a:gd name="T113" fmla="*/ 87 h 392"/>
                <a:gd name="T114" fmla="*/ 15 w 391"/>
                <a:gd name="T115" fmla="*/ 49 h 392"/>
                <a:gd name="T116" fmla="*/ 15 w 391"/>
                <a:gd name="T117" fmla="*/ 18 h 392"/>
                <a:gd name="T118" fmla="*/ 13 w 391"/>
                <a:gd name="T119" fmla="*/ 0 h 392"/>
                <a:gd name="T120" fmla="*/ 5 w 391"/>
                <a:gd name="T121" fmla="*/ 4 h 3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1" h="392">
                  <a:moveTo>
                    <a:pt x="10" y="7"/>
                  </a:moveTo>
                  <a:lnTo>
                    <a:pt x="7" y="38"/>
                  </a:lnTo>
                  <a:lnTo>
                    <a:pt x="4" y="111"/>
                  </a:lnTo>
                  <a:lnTo>
                    <a:pt x="0" y="193"/>
                  </a:lnTo>
                  <a:lnTo>
                    <a:pt x="2" y="250"/>
                  </a:lnTo>
                  <a:lnTo>
                    <a:pt x="3" y="267"/>
                  </a:lnTo>
                  <a:lnTo>
                    <a:pt x="4" y="286"/>
                  </a:lnTo>
                  <a:lnTo>
                    <a:pt x="5" y="304"/>
                  </a:lnTo>
                  <a:lnTo>
                    <a:pt x="7" y="320"/>
                  </a:lnTo>
                  <a:lnTo>
                    <a:pt x="14" y="336"/>
                  </a:lnTo>
                  <a:lnTo>
                    <a:pt x="26" y="350"/>
                  </a:lnTo>
                  <a:lnTo>
                    <a:pt x="43" y="362"/>
                  </a:lnTo>
                  <a:lnTo>
                    <a:pt x="68" y="370"/>
                  </a:lnTo>
                  <a:lnTo>
                    <a:pt x="84" y="372"/>
                  </a:lnTo>
                  <a:lnTo>
                    <a:pt x="103" y="376"/>
                  </a:lnTo>
                  <a:lnTo>
                    <a:pt x="122" y="378"/>
                  </a:lnTo>
                  <a:lnTo>
                    <a:pt x="143" y="379"/>
                  </a:lnTo>
                  <a:lnTo>
                    <a:pt x="166" y="381"/>
                  </a:lnTo>
                  <a:lnTo>
                    <a:pt x="189" y="382"/>
                  </a:lnTo>
                  <a:lnTo>
                    <a:pt x="212" y="384"/>
                  </a:lnTo>
                  <a:lnTo>
                    <a:pt x="236" y="385"/>
                  </a:lnTo>
                  <a:lnTo>
                    <a:pt x="259" y="386"/>
                  </a:lnTo>
                  <a:lnTo>
                    <a:pt x="281" y="386"/>
                  </a:lnTo>
                  <a:lnTo>
                    <a:pt x="302" y="387"/>
                  </a:lnTo>
                  <a:lnTo>
                    <a:pt x="322" y="388"/>
                  </a:lnTo>
                  <a:lnTo>
                    <a:pt x="339" y="389"/>
                  </a:lnTo>
                  <a:lnTo>
                    <a:pt x="355" y="389"/>
                  </a:lnTo>
                  <a:lnTo>
                    <a:pt x="368" y="391"/>
                  </a:lnTo>
                  <a:lnTo>
                    <a:pt x="377" y="392"/>
                  </a:lnTo>
                  <a:lnTo>
                    <a:pt x="387" y="392"/>
                  </a:lnTo>
                  <a:lnTo>
                    <a:pt x="391" y="389"/>
                  </a:lnTo>
                  <a:lnTo>
                    <a:pt x="386" y="386"/>
                  </a:lnTo>
                  <a:lnTo>
                    <a:pt x="376" y="380"/>
                  </a:lnTo>
                  <a:lnTo>
                    <a:pt x="362" y="374"/>
                  </a:lnTo>
                  <a:lnTo>
                    <a:pt x="346" y="369"/>
                  </a:lnTo>
                  <a:lnTo>
                    <a:pt x="328" y="365"/>
                  </a:lnTo>
                  <a:lnTo>
                    <a:pt x="312" y="364"/>
                  </a:lnTo>
                  <a:lnTo>
                    <a:pt x="303" y="364"/>
                  </a:lnTo>
                  <a:lnTo>
                    <a:pt x="290" y="364"/>
                  </a:lnTo>
                  <a:lnTo>
                    <a:pt x="276" y="365"/>
                  </a:lnTo>
                  <a:lnTo>
                    <a:pt x="259" y="365"/>
                  </a:lnTo>
                  <a:lnTo>
                    <a:pt x="241" y="365"/>
                  </a:lnTo>
                  <a:lnTo>
                    <a:pt x="221" y="366"/>
                  </a:lnTo>
                  <a:lnTo>
                    <a:pt x="201" y="366"/>
                  </a:lnTo>
                  <a:lnTo>
                    <a:pt x="181" y="365"/>
                  </a:lnTo>
                  <a:lnTo>
                    <a:pt x="160" y="365"/>
                  </a:lnTo>
                  <a:lnTo>
                    <a:pt x="141" y="364"/>
                  </a:lnTo>
                  <a:lnTo>
                    <a:pt x="122" y="362"/>
                  </a:lnTo>
                  <a:lnTo>
                    <a:pt x="105" y="359"/>
                  </a:lnTo>
                  <a:lnTo>
                    <a:pt x="90" y="356"/>
                  </a:lnTo>
                  <a:lnTo>
                    <a:pt x="78" y="351"/>
                  </a:lnTo>
                  <a:lnTo>
                    <a:pt x="67" y="347"/>
                  </a:lnTo>
                  <a:lnTo>
                    <a:pt x="60" y="341"/>
                  </a:lnTo>
                  <a:lnTo>
                    <a:pt x="45" y="316"/>
                  </a:lnTo>
                  <a:lnTo>
                    <a:pt x="35" y="285"/>
                  </a:lnTo>
                  <a:lnTo>
                    <a:pt x="30" y="239"/>
                  </a:lnTo>
                  <a:lnTo>
                    <a:pt x="29" y="174"/>
                  </a:lnTo>
                  <a:lnTo>
                    <a:pt x="30" y="98"/>
                  </a:lnTo>
                  <a:lnTo>
                    <a:pt x="31" y="36"/>
                  </a:lnTo>
                  <a:lnTo>
                    <a:pt x="26" y="0"/>
                  </a:lnTo>
                  <a:lnTo>
                    <a:pt x="1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5555" name="Freeform 25">
              <a:extLst>
                <a:ext uri="{FF2B5EF4-FFF2-40B4-BE49-F238E27FC236}">
                  <a16:creationId xmlns:a16="http://schemas.microsoft.com/office/drawing/2014/main" id="{6737CF89-DE74-4A2D-AE57-103F3263C44D}"/>
                </a:ext>
              </a:extLst>
            </p:cNvPr>
            <p:cNvSpPr>
              <a:spLocks/>
            </p:cNvSpPr>
            <p:nvPr/>
          </p:nvSpPr>
          <p:spPr bwMode="auto">
            <a:xfrm>
              <a:off x="1309" y="2704"/>
              <a:ext cx="76" cy="102"/>
            </a:xfrm>
            <a:custGeom>
              <a:avLst/>
              <a:gdLst>
                <a:gd name="T0" fmla="*/ 41 w 151"/>
                <a:gd name="T1" fmla="*/ 0 h 204"/>
                <a:gd name="T2" fmla="*/ 41 w 151"/>
                <a:gd name="T3" fmla="*/ 0 h 204"/>
                <a:gd name="T4" fmla="*/ 39 w 151"/>
                <a:gd name="T5" fmla="*/ 1 h 204"/>
                <a:gd name="T6" fmla="*/ 37 w 151"/>
                <a:gd name="T7" fmla="*/ 4 h 204"/>
                <a:gd name="T8" fmla="*/ 33 w 151"/>
                <a:gd name="T9" fmla="*/ 9 h 204"/>
                <a:gd name="T10" fmla="*/ 29 w 151"/>
                <a:gd name="T11" fmla="*/ 14 h 204"/>
                <a:gd name="T12" fmla="*/ 23 w 151"/>
                <a:gd name="T13" fmla="*/ 21 h 204"/>
                <a:gd name="T14" fmla="*/ 18 w 151"/>
                <a:gd name="T15" fmla="*/ 28 h 204"/>
                <a:gd name="T16" fmla="*/ 14 w 151"/>
                <a:gd name="T17" fmla="*/ 36 h 204"/>
                <a:gd name="T18" fmla="*/ 9 w 151"/>
                <a:gd name="T19" fmla="*/ 43 h 204"/>
                <a:gd name="T20" fmla="*/ 3 w 151"/>
                <a:gd name="T21" fmla="*/ 57 h 204"/>
                <a:gd name="T22" fmla="*/ 0 w 151"/>
                <a:gd name="T23" fmla="*/ 70 h 204"/>
                <a:gd name="T24" fmla="*/ 3 w 151"/>
                <a:gd name="T25" fmla="*/ 82 h 204"/>
                <a:gd name="T26" fmla="*/ 12 w 151"/>
                <a:gd name="T27" fmla="*/ 93 h 204"/>
                <a:gd name="T28" fmla="*/ 18 w 151"/>
                <a:gd name="T29" fmla="*/ 98 h 204"/>
                <a:gd name="T30" fmla="*/ 26 w 151"/>
                <a:gd name="T31" fmla="*/ 101 h 204"/>
                <a:gd name="T32" fmla="*/ 34 w 151"/>
                <a:gd name="T33" fmla="*/ 102 h 204"/>
                <a:gd name="T34" fmla="*/ 42 w 151"/>
                <a:gd name="T35" fmla="*/ 102 h 204"/>
                <a:gd name="T36" fmla="*/ 50 w 151"/>
                <a:gd name="T37" fmla="*/ 100 h 204"/>
                <a:gd name="T38" fmla="*/ 58 w 151"/>
                <a:gd name="T39" fmla="*/ 94 h 204"/>
                <a:gd name="T40" fmla="*/ 65 w 151"/>
                <a:gd name="T41" fmla="*/ 86 h 204"/>
                <a:gd name="T42" fmla="*/ 71 w 151"/>
                <a:gd name="T43" fmla="*/ 75 h 204"/>
                <a:gd name="T44" fmla="*/ 75 w 151"/>
                <a:gd name="T45" fmla="*/ 63 h 204"/>
                <a:gd name="T46" fmla="*/ 76 w 151"/>
                <a:gd name="T47" fmla="*/ 52 h 204"/>
                <a:gd name="T48" fmla="*/ 75 w 151"/>
                <a:gd name="T49" fmla="*/ 41 h 204"/>
                <a:gd name="T50" fmla="*/ 71 w 151"/>
                <a:gd name="T51" fmla="*/ 31 h 204"/>
                <a:gd name="T52" fmla="*/ 65 w 151"/>
                <a:gd name="T53" fmla="*/ 22 h 204"/>
                <a:gd name="T54" fmla="*/ 58 w 151"/>
                <a:gd name="T55" fmla="*/ 13 h 204"/>
                <a:gd name="T56" fmla="*/ 50 w 151"/>
                <a:gd name="T57" fmla="*/ 6 h 204"/>
                <a:gd name="T58" fmla="*/ 41 w 151"/>
                <a:gd name="T59" fmla="*/ 0 h 20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1" h="204">
                  <a:moveTo>
                    <a:pt x="81" y="0"/>
                  </a:moveTo>
                  <a:lnTo>
                    <a:pt x="81" y="0"/>
                  </a:lnTo>
                  <a:lnTo>
                    <a:pt x="78" y="2"/>
                  </a:lnTo>
                  <a:lnTo>
                    <a:pt x="74" y="8"/>
                  </a:lnTo>
                  <a:lnTo>
                    <a:pt x="66" y="17"/>
                  </a:lnTo>
                  <a:lnTo>
                    <a:pt x="57" y="28"/>
                  </a:lnTo>
                  <a:lnTo>
                    <a:pt x="46" y="41"/>
                  </a:lnTo>
                  <a:lnTo>
                    <a:pt x="36" y="56"/>
                  </a:lnTo>
                  <a:lnTo>
                    <a:pt x="27" y="71"/>
                  </a:lnTo>
                  <a:lnTo>
                    <a:pt x="17" y="86"/>
                  </a:lnTo>
                  <a:lnTo>
                    <a:pt x="6" y="114"/>
                  </a:lnTo>
                  <a:lnTo>
                    <a:pt x="0" y="139"/>
                  </a:lnTo>
                  <a:lnTo>
                    <a:pt x="6" y="164"/>
                  </a:lnTo>
                  <a:lnTo>
                    <a:pt x="23" y="186"/>
                  </a:lnTo>
                  <a:lnTo>
                    <a:pt x="36" y="195"/>
                  </a:lnTo>
                  <a:lnTo>
                    <a:pt x="51" y="201"/>
                  </a:lnTo>
                  <a:lnTo>
                    <a:pt x="67" y="204"/>
                  </a:lnTo>
                  <a:lnTo>
                    <a:pt x="83" y="203"/>
                  </a:lnTo>
                  <a:lnTo>
                    <a:pt x="99" y="199"/>
                  </a:lnTo>
                  <a:lnTo>
                    <a:pt x="115" y="188"/>
                  </a:lnTo>
                  <a:lnTo>
                    <a:pt x="129" y="172"/>
                  </a:lnTo>
                  <a:lnTo>
                    <a:pt x="142" y="149"/>
                  </a:lnTo>
                  <a:lnTo>
                    <a:pt x="150" y="126"/>
                  </a:lnTo>
                  <a:lnTo>
                    <a:pt x="151" y="103"/>
                  </a:lnTo>
                  <a:lnTo>
                    <a:pt x="149" y="82"/>
                  </a:lnTo>
                  <a:lnTo>
                    <a:pt x="142" y="62"/>
                  </a:lnTo>
                  <a:lnTo>
                    <a:pt x="130" y="43"/>
                  </a:lnTo>
                  <a:lnTo>
                    <a:pt x="116" y="26"/>
                  </a:lnTo>
                  <a:lnTo>
                    <a:pt x="99" y="12"/>
                  </a:lnTo>
                  <a:lnTo>
                    <a:pt x="81" y="0"/>
                  </a:lnTo>
                  <a:close/>
                </a:path>
              </a:pathLst>
            </a:custGeom>
            <a:solidFill>
              <a:srgbClr val="F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5556" name="Freeform 26">
              <a:extLst>
                <a:ext uri="{FF2B5EF4-FFF2-40B4-BE49-F238E27FC236}">
                  <a16:creationId xmlns:a16="http://schemas.microsoft.com/office/drawing/2014/main" id="{DE191062-1BDB-4A4A-B5FB-FA0EFA2777DC}"/>
                </a:ext>
              </a:extLst>
            </p:cNvPr>
            <p:cNvSpPr>
              <a:spLocks/>
            </p:cNvSpPr>
            <p:nvPr/>
          </p:nvSpPr>
          <p:spPr bwMode="auto">
            <a:xfrm>
              <a:off x="1330" y="3019"/>
              <a:ext cx="132" cy="114"/>
            </a:xfrm>
            <a:custGeom>
              <a:avLst/>
              <a:gdLst>
                <a:gd name="T0" fmla="*/ 10 w 263"/>
                <a:gd name="T1" fmla="*/ 39 h 228"/>
                <a:gd name="T2" fmla="*/ 12 w 263"/>
                <a:gd name="T3" fmla="*/ 37 h 228"/>
                <a:gd name="T4" fmla="*/ 16 w 263"/>
                <a:gd name="T5" fmla="*/ 33 h 228"/>
                <a:gd name="T6" fmla="*/ 22 w 263"/>
                <a:gd name="T7" fmla="*/ 26 h 228"/>
                <a:gd name="T8" fmla="*/ 30 w 263"/>
                <a:gd name="T9" fmla="*/ 19 h 228"/>
                <a:gd name="T10" fmla="*/ 39 w 263"/>
                <a:gd name="T11" fmla="*/ 11 h 228"/>
                <a:gd name="T12" fmla="*/ 47 w 263"/>
                <a:gd name="T13" fmla="*/ 6 h 228"/>
                <a:gd name="T14" fmla="*/ 55 w 263"/>
                <a:gd name="T15" fmla="*/ 2 h 228"/>
                <a:gd name="T16" fmla="*/ 63 w 263"/>
                <a:gd name="T17" fmla="*/ 0 h 228"/>
                <a:gd name="T18" fmla="*/ 71 w 263"/>
                <a:gd name="T19" fmla="*/ 2 h 228"/>
                <a:gd name="T20" fmla="*/ 82 w 263"/>
                <a:gd name="T21" fmla="*/ 5 h 228"/>
                <a:gd name="T22" fmla="*/ 94 w 263"/>
                <a:gd name="T23" fmla="*/ 10 h 228"/>
                <a:gd name="T24" fmla="*/ 106 w 263"/>
                <a:gd name="T25" fmla="*/ 15 h 228"/>
                <a:gd name="T26" fmla="*/ 118 w 263"/>
                <a:gd name="T27" fmla="*/ 23 h 228"/>
                <a:gd name="T28" fmla="*/ 126 w 263"/>
                <a:gd name="T29" fmla="*/ 31 h 228"/>
                <a:gd name="T30" fmla="*/ 131 w 263"/>
                <a:gd name="T31" fmla="*/ 41 h 228"/>
                <a:gd name="T32" fmla="*/ 132 w 263"/>
                <a:gd name="T33" fmla="*/ 51 h 228"/>
                <a:gd name="T34" fmla="*/ 130 w 263"/>
                <a:gd name="T35" fmla="*/ 57 h 228"/>
                <a:gd name="T36" fmla="*/ 127 w 263"/>
                <a:gd name="T37" fmla="*/ 62 h 228"/>
                <a:gd name="T38" fmla="*/ 122 w 263"/>
                <a:gd name="T39" fmla="*/ 67 h 228"/>
                <a:gd name="T40" fmla="*/ 117 w 263"/>
                <a:gd name="T41" fmla="*/ 73 h 228"/>
                <a:gd name="T42" fmla="*/ 111 w 263"/>
                <a:gd name="T43" fmla="*/ 78 h 228"/>
                <a:gd name="T44" fmla="*/ 105 w 263"/>
                <a:gd name="T45" fmla="*/ 83 h 228"/>
                <a:gd name="T46" fmla="*/ 98 w 263"/>
                <a:gd name="T47" fmla="*/ 88 h 228"/>
                <a:gd name="T48" fmla="*/ 90 w 263"/>
                <a:gd name="T49" fmla="*/ 92 h 228"/>
                <a:gd name="T50" fmla="*/ 83 w 263"/>
                <a:gd name="T51" fmla="*/ 97 h 228"/>
                <a:gd name="T52" fmla="*/ 75 w 263"/>
                <a:gd name="T53" fmla="*/ 101 h 228"/>
                <a:gd name="T54" fmla="*/ 67 w 263"/>
                <a:gd name="T55" fmla="*/ 104 h 228"/>
                <a:gd name="T56" fmla="*/ 60 w 263"/>
                <a:gd name="T57" fmla="*/ 107 h 228"/>
                <a:gd name="T58" fmla="*/ 53 w 263"/>
                <a:gd name="T59" fmla="*/ 110 h 228"/>
                <a:gd name="T60" fmla="*/ 47 w 263"/>
                <a:gd name="T61" fmla="*/ 111 h 228"/>
                <a:gd name="T62" fmla="*/ 41 w 263"/>
                <a:gd name="T63" fmla="*/ 113 h 228"/>
                <a:gd name="T64" fmla="*/ 36 w 263"/>
                <a:gd name="T65" fmla="*/ 114 h 228"/>
                <a:gd name="T66" fmla="*/ 27 w 263"/>
                <a:gd name="T67" fmla="*/ 113 h 228"/>
                <a:gd name="T68" fmla="*/ 18 w 263"/>
                <a:gd name="T69" fmla="*/ 107 h 228"/>
                <a:gd name="T70" fmla="*/ 10 w 263"/>
                <a:gd name="T71" fmla="*/ 99 h 228"/>
                <a:gd name="T72" fmla="*/ 5 w 263"/>
                <a:gd name="T73" fmla="*/ 87 h 228"/>
                <a:gd name="T74" fmla="*/ 1 w 263"/>
                <a:gd name="T75" fmla="*/ 75 h 228"/>
                <a:gd name="T76" fmla="*/ 0 w 263"/>
                <a:gd name="T77" fmla="*/ 62 h 228"/>
                <a:gd name="T78" fmla="*/ 3 w 263"/>
                <a:gd name="T79" fmla="*/ 50 h 228"/>
                <a:gd name="T80" fmla="*/ 10 w 263"/>
                <a:gd name="T81" fmla="*/ 39 h 2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3" h="228">
                  <a:moveTo>
                    <a:pt x="19" y="77"/>
                  </a:moveTo>
                  <a:lnTo>
                    <a:pt x="23" y="74"/>
                  </a:lnTo>
                  <a:lnTo>
                    <a:pt x="31" y="65"/>
                  </a:lnTo>
                  <a:lnTo>
                    <a:pt x="43" y="52"/>
                  </a:lnTo>
                  <a:lnTo>
                    <a:pt x="60" y="37"/>
                  </a:lnTo>
                  <a:lnTo>
                    <a:pt x="77" y="22"/>
                  </a:lnTo>
                  <a:lnTo>
                    <a:pt x="94" y="11"/>
                  </a:lnTo>
                  <a:lnTo>
                    <a:pt x="110" y="3"/>
                  </a:lnTo>
                  <a:lnTo>
                    <a:pt x="125" y="0"/>
                  </a:lnTo>
                  <a:lnTo>
                    <a:pt x="141" y="4"/>
                  </a:lnTo>
                  <a:lnTo>
                    <a:pt x="163" y="9"/>
                  </a:lnTo>
                  <a:lnTo>
                    <a:pt x="187" y="19"/>
                  </a:lnTo>
                  <a:lnTo>
                    <a:pt x="211" y="30"/>
                  </a:lnTo>
                  <a:lnTo>
                    <a:pt x="235" y="45"/>
                  </a:lnTo>
                  <a:lnTo>
                    <a:pt x="252" y="62"/>
                  </a:lnTo>
                  <a:lnTo>
                    <a:pt x="262" y="81"/>
                  </a:lnTo>
                  <a:lnTo>
                    <a:pt x="263" y="102"/>
                  </a:lnTo>
                  <a:lnTo>
                    <a:pt x="259" y="113"/>
                  </a:lnTo>
                  <a:lnTo>
                    <a:pt x="253" y="123"/>
                  </a:lnTo>
                  <a:lnTo>
                    <a:pt x="244" y="134"/>
                  </a:lnTo>
                  <a:lnTo>
                    <a:pt x="233" y="145"/>
                  </a:lnTo>
                  <a:lnTo>
                    <a:pt x="222" y="156"/>
                  </a:lnTo>
                  <a:lnTo>
                    <a:pt x="209" y="165"/>
                  </a:lnTo>
                  <a:lnTo>
                    <a:pt x="195" y="175"/>
                  </a:lnTo>
                  <a:lnTo>
                    <a:pt x="180" y="183"/>
                  </a:lnTo>
                  <a:lnTo>
                    <a:pt x="165" y="193"/>
                  </a:lnTo>
                  <a:lnTo>
                    <a:pt x="149" y="201"/>
                  </a:lnTo>
                  <a:lnTo>
                    <a:pt x="134" y="208"/>
                  </a:lnTo>
                  <a:lnTo>
                    <a:pt x="119" y="213"/>
                  </a:lnTo>
                  <a:lnTo>
                    <a:pt x="106" y="219"/>
                  </a:lnTo>
                  <a:lnTo>
                    <a:pt x="93" y="222"/>
                  </a:lnTo>
                  <a:lnTo>
                    <a:pt x="81" y="226"/>
                  </a:lnTo>
                  <a:lnTo>
                    <a:pt x="71" y="228"/>
                  </a:lnTo>
                  <a:lnTo>
                    <a:pt x="53" y="226"/>
                  </a:lnTo>
                  <a:lnTo>
                    <a:pt x="35" y="214"/>
                  </a:lnTo>
                  <a:lnTo>
                    <a:pt x="20" y="197"/>
                  </a:lnTo>
                  <a:lnTo>
                    <a:pt x="9" y="174"/>
                  </a:lnTo>
                  <a:lnTo>
                    <a:pt x="1" y="149"/>
                  </a:lnTo>
                  <a:lnTo>
                    <a:pt x="0" y="123"/>
                  </a:lnTo>
                  <a:lnTo>
                    <a:pt x="5" y="99"/>
                  </a:lnTo>
                  <a:lnTo>
                    <a:pt x="19" y="77"/>
                  </a:ln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5557" name="Freeform 27">
              <a:extLst>
                <a:ext uri="{FF2B5EF4-FFF2-40B4-BE49-F238E27FC236}">
                  <a16:creationId xmlns:a16="http://schemas.microsoft.com/office/drawing/2014/main" id="{059E384A-01BB-4849-8217-BB185A1FE113}"/>
                </a:ext>
              </a:extLst>
            </p:cNvPr>
            <p:cNvSpPr>
              <a:spLocks/>
            </p:cNvSpPr>
            <p:nvPr/>
          </p:nvSpPr>
          <p:spPr bwMode="auto">
            <a:xfrm>
              <a:off x="1307" y="3040"/>
              <a:ext cx="80" cy="104"/>
            </a:xfrm>
            <a:custGeom>
              <a:avLst/>
              <a:gdLst>
                <a:gd name="T0" fmla="*/ 52 w 160"/>
                <a:gd name="T1" fmla="*/ 0 h 207"/>
                <a:gd name="T2" fmla="*/ 53 w 160"/>
                <a:gd name="T3" fmla="*/ 1 h 207"/>
                <a:gd name="T4" fmla="*/ 56 w 160"/>
                <a:gd name="T5" fmla="*/ 4 h 207"/>
                <a:gd name="T6" fmla="*/ 61 w 160"/>
                <a:gd name="T7" fmla="*/ 8 h 207"/>
                <a:gd name="T8" fmla="*/ 67 w 160"/>
                <a:gd name="T9" fmla="*/ 15 h 207"/>
                <a:gd name="T10" fmla="*/ 72 w 160"/>
                <a:gd name="T11" fmla="*/ 23 h 207"/>
                <a:gd name="T12" fmla="*/ 77 w 160"/>
                <a:gd name="T13" fmla="*/ 32 h 207"/>
                <a:gd name="T14" fmla="*/ 79 w 160"/>
                <a:gd name="T15" fmla="*/ 43 h 207"/>
                <a:gd name="T16" fmla="*/ 80 w 160"/>
                <a:gd name="T17" fmla="*/ 57 h 207"/>
                <a:gd name="T18" fmla="*/ 78 w 160"/>
                <a:gd name="T19" fmla="*/ 69 h 207"/>
                <a:gd name="T20" fmla="*/ 74 w 160"/>
                <a:gd name="T21" fmla="*/ 80 h 207"/>
                <a:gd name="T22" fmla="*/ 69 w 160"/>
                <a:gd name="T23" fmla="*/ 88 h 207"/>
                <a:gd name="T24" fmla="*/ 62 w 160"/>
                <a:gd name="T25" fmla="*/ 94 h 207"/>
                <a:gd name="T26" fmla="*/ 54 w 160"/>
                <a:gd name="T27" fmla="*/ 99 h 207"/>
                <a:gd name="T28" fmla="*/ 46 w 160"/>
                <a:gd name="T29" fmla="*/ 101 h 207"/>
                <a:gd name="T30" fmla="*/ 37 w 160"/>
                <a:gd name="T31" fmla="*/ 103 h 207"/>
                <a:gd name="T32" fmla="*/ 30 w 160"/>
                <a:gd name="T33" fmla="*/ 104 h 207"/>
                <a:gd name="T34" fmla="*/ 23 w 160"/>
                <a:gd name="T35" fmla="*/ 103 h 207"/>
                <a:gd name="T36" fmla="*/ 17 w 160"/>
                <a:gd name="T37" fmla="*/ 101 h 207"/>
                <a:gd name="T38" fmla="*/ 12 w 160"/>
                <a:gd name="T39" fmla="*/ 98 h 207"/>
                <a:gd name="T40" fmla="*/ 8 w 160"/>
                <a:gd name="T41" fmla="*/ 95 h 207"/>
                <a:gd name="T42" fmla="*/ 5 w 160"/>
                <a:gd name="T43" fmla="*/ 91 h 207"/>
                <a:gd name="T44" fmla="*/ 2 w 160"/>
                <a:gd name="T45" fmla="*/ 88 h 207"/>
                <a:gd name="T46" fmla="*/ 1 w 160"/>
                <a:gd name="T47" fmla="*/ 86 h 207"/>
                <a:gd name="T48" fmla="*/ 0 w 160"/>
                <a:gd name="T49" fmla="*/ 85 h 207"/>
                <a:gd name="T50" fmla="*/ 0 w 160"/>
                <a:gd name="T51" fmla="*/ 84 h 207"/>
                <a:gd name="T52" fmla="*/ 0 w 160"/>
                <a:gd name="T53" fmla="*/ 81 h 207"/>
                <a:gd name="T54" fmla="*/ 1 w 160"/>
                <a:gd name="T55" fmla="*/ 75 h 207"/>
                <a:gd name="T56" fmla="*/ 2 w 160"/>
                <a:gd name="T57" fmla="*/ 68 h 207"/>
                <a:gd name="T58" fmla="*/ 5 w 160"/>
                <a:gd name="T59" fmla="*/ 59 h 207"/>
                <a:gd name="T60" fmla="*/ 10 w 160"/>
                <a:gd name="T61" fmla="*/ 50 h 207"/>
                <a:gd name="T62" fmla="*/ 16 w 160"/>
                <a:gd name="T63" fmla="*/ 40 h 207"/>
                <a:gd name="T64" fmla="*/ 25 w 160"/>
                <a:gd name="T65" fmla="*/ 29 h 207"/>
                <a:gd name="T66" fmla="*/ 29 w 160"/>
                <a:gd name="T67" fmla="*/ 24 h 207"/>
                <a:gd name="T68" fmla="*/ 33 w 160"/>
                <a:gd name="T69" fmla="*/ 20 h 207"/>
                <a:gd name="T70" fmla="*/ 37 w 160"/>
                <a:gd name="T71" fmla="*/ 17 h 207"/>
                <a:gd name="T72" fmla="*/ 40 w 160"/>
                <a:gd name="T73" fmla="*/ 13 h 207"/>
                <a:gd name="T74" fmla="*/ 44 w 160"/>
                <a:gd name="T75" fmla="*/ 10 h 207"/>
                <a:gd name="T76" fmla="*/ 47 w 160"/>
                <a:gd name="T77" fmla="*/ 7 h 207"/>
                <a:gd name="T78" fmla="*/ 50 w 160"/>
                <a:gd name="T79" fmla="*/ 4 h 207"/>
                <a:gd name="T80" fmla="*/ 52 w 160"/>
                <a:gd name="T81" fmla="*/ 0 h 2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0" h="207">
                  <a:moveTo>
                    <a:pt x="103" y="0"/>
                  </a:moveTo>
                  <a:lnTo>
                    <a:pt x="106" y="2"/>
                  </a:lnTo>
                  <a:lnTo>
                    <a:pt x="112" y="7"/>
                  </a:lnTo>
                  <a:lnTo>
                    <a:pt x="122" y="16"/>
                  </a:lnTo>
                  <a:lnTo>
                    <a:pt x="133" y="29"/>
                  </a:lnTo>
                  <a:lnTo>
                    <a:pt x="144" y="45"/>
                  </a:lnTo>
                  <a:lnTo>
                    <a:pt x="153" y="64"/>
                  </a:lnTo>
                  <a:lnTo>
                    <a:pt x="158" y="86"/>
                  </a:lnTo>
                  <a:lnTo>
                    <a:pt x="160" y="113"/>
                  </a:lnTo>
                  <a:lnTo>
                    <a:pt x="156" y="138"/>
                  </a:lnTo>
                  <a:lnTo>
                    <a:pt x="148" y="159"/>
                  </a:lnTo>
                  <a:lnTo>
                    <a:pt x="137" y="175"/>
                  </a:lnTo>
                  <a:lnTo>
                    <a:pt x="123" y="188"/>
                  </a:lnTo>
                  <a:lnTo>
                    <a:pt x="108" y="197"/>
                  </a:lnTo>
                  <a:lnTo>
                    <a:pt x="92" y="202"/>
                  </a:lnTo>
                  <a:lnTo>
                    <a:pt x="74" y="206"/>
                  </a:lnTo>
                  <a:lnTo>
                    <a:pt x="59" y="207"/>
                  </a:lnTo>
                  <a:lnTo>
                    <a:pt x="46" y="206"/>
                  </a:lnTo>
                  <a:lnTo>
                    <a:pt x="34" y="201"/>
                  </a:lnTo>
                  <a:lnTo>
                    <a:pt x="24" y="196"/>
                  </a:lnTo>
                  <a:lnTo>
                    <a:pt x="16" y="189"/>
                  </a:lnTo>
                  <a:lnTo>
                    <a:pt x="9" y="182"/>
                  </a:lnTo>
                  <a:lnTo>
                    <a:pt x="3" y="176"/>
                  </a:lnTo>
                  <a:lnTo>
                    <a:pt x="1" y="171"/>
                  </a:lnTo>
                  <a:lnTo>
                    <a:pt x="0" y="170"/>
                  </a:lnTo>
                  <a:lnTo>
                    <a:pt x="0" y="168"/>
                  </a:lnTo>
                  <a:lnTo>
                    <a:pt x="0" y="161"/>
                  </a:lnTo>
                  <a:lnTo>
                    <a:pt x="1" y="150"/>
                  </a:lnTo>
                  <a:lnTo>
                    <a:pt x="4" y="136"/>
                  </a:lnTo>
                  <a:lnTo>
                    <a:pt x="10" y="118"/>
                  </a:lnTo>
                  <a:lnTo>
                    <a:pt x="19" y="100"/>
                  </a:lnTo>
                  <a:lnTo>
                    <a:pt x="32" y="79"/>
                  </a:lnTo>
                  <a:lnTo>
                    <a:pt x="49" y="57"/>
                  </a:lnTo>
                  <a:lnTo>
                    <a:pt x="57" y="48"/>
                  </a:lnTo>
                  <a:lnTo>
                    <a:pt x="65" y="40"/>
                  </a:lnTo>
                  <a:lnTo>
                    <a:pt x="73" y="33"/>
                  </a:lnTo>
                  <a:lnTo>
                    <a:pt x="80" y="26"/>
                  </a:lnTo>
                  <a:lnTo>
                    <a:pt x="87" y="19"/>
                  </a:lnTo>
                  <a:lnTo>
                    <a:pt x="93" y="13"/>
                  </a:lnTo>
                  <a:lnTo>
                    <a:pt x="99" y="7"/>
                  </a:lnTo>
                  <a:lnTo>
                    <a:pt x="10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5558" name="Freeform 28">
              <a:extLst>
                <a:ext uri="{FF2B5EF4-FFF2-40B4-BE49-F238E27FC236}">
                  <a16:creationId xmlns:a16="http://schemas.microsoft.com/office/drawing/2014/main" id="{F7EA5B7B-E8CC-47AB-B461-8CBC0680EC5E}"/>
                </a:ext>
              </a:extLst>
            </p:cNvPr>
            <p:cNvSpPr>
              <a:spLocks/>
            </p:cNvSpPr>
            <p:nvPr/>
          </p:nvSpPr>
          <p:spPr bwMode="auto">
            <a:xfrm>
              <a:off x="1301" y="3048"/>
              <a:ext cx="161" cy="180"/>
            </a:xfrm>
            <a:custGeom>
              <a:avLst/>
              <a:gdLst>
                <a:gd name="T0" fmla="*/ 148 w 322"/>
                <a:gd name="T1" fmla="*/ 12 h 360"/>
                <a:gd name="T2" fmla="*/ 151 w 322"/>
                <a:gd name="T3" fmla="*/ 25 h 360"/>
                <a:gd name="T4" fmla="*/ 141 w 322"/>
                <a:gd name="T5" fmla="*/ 39 h 360"/>
                <a:gd name="T6" fmla="*/ 126 w 322"/>
                <a:gd name="T7" fmla="*/ 54 h 360"/>
                <a:gd name="T8" fmla="*/ 110 w 322"/>
                <a:gd name="T9" fmla="*/ 63 h 360"/>
                <a:gd name="T10" fmla="*/ 89 w 322"/>
                <a:gd name="T11" fmla="*/ 74 h 360"/>
                <a:gd name="T12" fmla="*/ 83 w 322"/>
                <a:gd name="T13" fmla="*/ 75 h 360"/>
                <a:gd name="T14" fmla="*/ 91 w 322"/>
                <a:gd name="T15" fmla="*/ 42 h 360"/>
                <a:gd name="T16" fmla="*/ 85 w 322"/>
                <a:gd name="T17" fmla="*/ 23 h 360"/>
                <a:gd name="T18" fmla="*/ 83 w 322"/>
                <a:gd name="T19" fmla="*/ 47 h 360"/>
                <a:gd name="T20" fmla="*/ 70 w 322"/>
                <a:gd name="T21" fmla="*/ 77 h 360"/>
                <a:gd name="T22" fmla="*/ 60 w 322"/>
                <a:gd name="T23" fmla="*/ 85 h 360"/>
                <a:gd name="T24" fmla="*/ 50 w 322"/>
                <a:gd name="T25" fmla="*/ 94 h 360"/>
                <a:gd name="T26" fmla="*/ 52 w 322"/>
                <a:gd name="T27" fmla="*/ 96 h 360"/>
                <a:gd name="T28" fmla="*/ 66 w 322"/>
                <a:gd name="T29" fmla="*/ 92 h 360"/>
                <a:gd name="T30" fmla="*/ 93 w 322"/>
                <a:gd name="T31" fmla="*/ 82 h 360"/>
                <a:gd name="T32" fmla="*/ 107 w 322"/>
                <a:gd name="T33" fmla="*/ 76 h 360"/>
                <a:gd name="T34" fmla="*/ 110 w 322"/>
                <a:gd name="T35" fmla="*/ 86 h 360"/>
                <a:gd name="T36" fmla="*/ 111 w 322"/>
                <a:gd name="T37" fmla="*/ 120 h 360"/>
                <a:gd name="T38" fmla="*/ 108 w 322"/>
                <a:gd name="T39" fmla="*/ 124 h 360"/>
                <a:gd name="T40" fmla="*/ 96 w 322"/>
                <a:gd name="T41" fmla="*/ 124 h 360"/>
                <a:gd name="T42" fmla="*/ 69 w 322"/>
                <a:gd name="T43" fmla="*/ 122 h 360"/>
                <a:gd name="T44" fmla="*/ 34 w 322"/>
                <a:gd name="T45" fmla="*/ 118 h 360"/>
                <a:gd name="T46" fmla="*/ 8 w 322"/>
                <a:gd name="T47" fmla="*/ 116 h 360"/>
                <a:gd name="T48" fmla="*/ 0 w 322"/>
                <a:gd name="T49" fmla="*/ 117 h 360"/>
                <a:gd name="T50" fmla="*/ 4 w 322"/>
                <a:gd name="T51" fmla="*/ 122 h 360"/>
                <a:gd name="T52" fmla="*/ 23 w 322"/>
                <a:gd name="T53" fmla="*/ 127 h 360"/>
                <a:gd name="T54" fmla="*/ 52 w 322"/>
                <a:gd name="T55" fmla="*/ 131 h 360"/>
                <a:gd name="T56" fmla="*/ 78 w 322"/>
                <a:gd name="T57" fmla="*/ 133 h 360"/>
                <a:gd name="T58" fmla="*/ 94 w 322"/>
                <a:gd name="T59" fmla="*/ 136 h 360"/>
                <a:gd name="T60" fmla="*/ 108 w 322"/>
                <a:gd name="T61" fmla="*/ 140 h 360"/>
                <a:gd name="T62" fmla="*/ 117 w 322"/>
                <a:gd name="T63" fmla="*/ 133 h 360"/>
                <a:gd name="T64" fmla="*/ 119 w 322"/>
                <a:gd name="T65" fmla="*/ 96 h 360"/>
                <a:gd name="T66" fmla="*/ 123 w 322"/>
                <a:gd name="T67" fmla="*/ 68 h 360"/>
                <a:gd name="T68" fmla="*/ 136 w 322"/>
                <a:gd name="T69" fmla="*/ 59 h 360"/>
                <a:gd name="T70" fmla="*/ 137 w 322"/>
                <a:gd name="T71" fmla="*/ 134 h 360"/>
                <a:gd name="T72" fmla="*/ 130 w 322"/>
                <a:gd name="T73" fmla="*/ 166 h 360"/>
                <a:gd name="T74" fmla="*/ 115 w 322"/>
                <a:gd name="T75" fmla="*/ 168 h 360"/>
                <a:gd name="T76" fmla="*/ 107 w 322"/>
                <a:gd name="T77" fmla="*/ 165 h 360"/>
                <a:gd name="T78" fmla="*/ 103 w 322"/>
                <a:gd name="T79" fmla="*/ 178 h 360"/>
                <a:gd name="T80" fmla="*/ 121 w 322"/>
                <a:gd name="T81" fmla="*/ 180 h 360"/>
                <a:gd name="T82" fmla="*/ 144 w 322"/>
                <a:gd name="T83" fmla="*/ 175 h 360"/>
                <a:gd name="T84" fmla="*/ 151 w 322"/>
                <a:gd name="T85" fmla="*/ 155 h 360"/>
                <a:gd name="T86" fmla="*/ 150 w 322"/>
                <a:gd name="T87" fmla="*/ 129 h 360"/>
                <a:gd name="T88" fmla="*/ 149 w 322"/>
                <a:gd name="T89" fmla="*/ 85 h 360"/>
                <a:gd name="T90" fmla="*/ 152 w 322"/>
                <a:gd name="T91" fmla="*/ 41 h 360"/>
                <a:gd name="T92" fmla="*/ 161 w 322"/>
                <a:gd name="T93" fmla="*/ 26 h 360"/>
                <a:gd name="T94" fmla="*/ 157 w 322"/>
                <a:gd name="T95" fmla="*/ 3 h 3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22" h="360">
                  <a:moveTo>
                    <a:pt x="311" y="0"/>
                  </a:moveTo>
                  <a:lnTo>
                    <a:pt x="298" y="12"/>
                  </a:lnTo>
                  <a:lnTo>
                    <a:pt x="296" y="23"/>
                  </a:lnTo>
                  <a:lnTo>
                    <a:pt x="299" y="33"/>
                  </a:lnTo>
                  <a:lnTo>
                    <a:pt x="302" y="44"/>
                  </a:lnTo>
                  <a:lnTo>
                    <a:pt x="301" y="49"/>
                  </a:lnTo>
                  <a:lnTo>
                    <a:pt x="296" y="59"/>
                  </a:lnTo>
                  <a:lnTo>
                    <a:pt x="289" y="68"/>
                  </a:lnTo>
                  <a:lnTo>
                    <a:pt x="281" y="78"/>
                  </a:lnTo>
                  <a:lnTo>
                    <a:pt x="271" y="90"/>
                  </a:lnTo>
                  <a:lnTo>
                    <a:pt x="260" y="99"/>
                  </a:lnTo>
                  <a:lnTo>
                    <a:pt x="251" y="107"/>
                  </a:lnTo>
                  <a:lnTo>
                    <a:pt x="243" y="113"/>
                  </a:lnTo>
                  <a:lnTo>
                    <a:pt x="234" y="117"/>
                  </a:lnTo>
                  <a:lnTo>
                    <a:pt x="220" y="125"/>
                  </a:lnTo>
                  <a:lnTo>
                    <a:pt x="206" y="132"/>
                  </a:lnTo>
                  <a:lnTo>
                    <a:pt x="191" y="140"/>
                  </a:lnTo>
                  <a:lnTo>
                    <a:pt x="177" y="147"/>
                  </a:lnTo>
                  <a:lnTo>
                    <a:pt x="168" y="151"/>
                  </a:lnTo>
                  <a:lnTo>
                    <a:pt x="162" y="152"/>
                  </a:lnTo>
                  <a:lnTo>
                    <a:pt x="165" y="149"/>
                  </a:lnTo>
                  <a:lnTo>
                    <a:pt x="177" y="129"/>
                  </a:lnTo>
                  <a:lnTo>
                    <a:pt x="182" y="107"/>
                  </a:lnTo>
                  <a:lnTo>
                    <a:pt x="182" y="84"/>
                  </a:lnTo>
                  <a:lnTo>
                    <a:pt x="181" y="62"/>
                  </a:lnTo>
                  <a:lnTo>
                    <a:pt x="177" y="47"/>
                  </a:lnTo>
                  <a:lnTo>
                    <a:pt x="170" y="46"/>
                  </a:lnTo>
                  <a:lnTo>
                    <a:pt x="166" y="54"/>
                  </a:lnTo>
                  <a:lnTo>
                    <a:pt x="165" y="71"/>
                  </a:lnTo>
                  <a:lnTo>
                    <a:pt x="165" y="94"/>
                  </a:lnTo>
                  <a:lnTo>
                    <a:pt x="159" y="120"/>
                  </a:lnTo>
                  <a:lnTo>
                    <a:pt x="150" y="142"/>
                  </a:lnTo>
                  <a:lnTo>
                    <a:pt x="139" y="154"/>
                  </a:lnTo>
                  <a:lnTo>
                    <a:pt x="134" y="159"/>
                  </a:lnTo>
                  <a:lnTo>
                    <a:pt x="127" y="165"/>
                  </a:lnTo>
                  <a:lnTo>
                    <a:pt x="120" y="170"/>
                  </a:lnTo>
                  <a:lnTo>
                    <a:pt x="112" y="176"/>
                  </a:lnTo>
                  <a:lnTo>
                    <a:pt x="106" y="182"/>
                  </a:lnTo>
                  <a:lnTo>
                    <a:pt x="100" y="188"/>
                  </a:lnTo>
                  <a:lnTo>
                    <a:pt x="98" y="191"/>
                  </a:lnTo>
                  <a:lnTo>
                    <a:pt x="99" y="192"/>
                  </a:lnTo>
                  <a:lnTo>
                    <a:pt x="103" y="192"/>
                  </a:lnTo>
                  <a:lnTo>
                    <a:pt x="109" y="191"/>
                  </a:lnTo>
                  <a:lnTo>
                    <a:pt x="120" y="188"/>
                  </a:lnTo>
                  <a:lnTo>
                    <a:pt x="132" y="184"/>
                  </a:lnTo>
                  <a:lnTo>
                    <a:pt x="147" y="178"/>
                  </a:lnTo>
                  <a:lnTo>
                    <a:pt x="165" y="172"/>
                  </a:lnTo>
                  <a:lnTo>
                    <a:pt x="185" y="163"/>
                  </a:lnTo>
                  <a:lnTo>
                    <a:pt x="210" y="154"/>
                  </a:lnTo>
                  <a:lnTo>
                    <a:pt x="212" y="153"/>
                  </a:lnTo>
                  <a:lnTo>
                    <a:pt x="214" y="152"/>
                  </a:lnTo>
                  <a:lnTo>
                    <a:pt x="217" y="152"/>
                  </a:lnTo>
                  <a:lnTo>
                    <a:pt x="219" y="151"/>
                  </a:lnTo>
                  <a:lnTo>
                    <a:pt x="219" y="172"/>
                  </a:lnTo>
                  <a:lnTo>
                    <a:pt x="220" y="199"/>
                  </a:lnTo>
                  <a:lnTo>
                    <a:pt x="221" y="224"/>
                  </a:lnTo>
                  <a:lnTo>
                    <a:pt x="221" y="239"/>
                  </a:lnTo>
                  <a:lnTo>
                    <a:pt x="221" y="243"/>
                  </a:lnTo>
                  <a:lnTo>
                    <a:pt x="219" y="246"/>
                  </a:lnTo>
                  <a:lnTo>
                    <a:pt x="215" y="248"/>
                  </a:lnTo>
                  <a:lnTo>
                    <a:pt x="211" y="249"/>
                  </a:lnTo>
                  <a:lnTo>
                    <a:pt x="203" y="249"/>
                  </a:lnTo>
                  <a:lnTo>
                    <a:pt x="191" y="248"/>
                  </a:lnTo>
                  <a:lnTo>
                    <a:pt x="177" y="246"/>
                  </a:lnTo>
                  <a:lnTo>
                    <a:pt x="159" y="245"/>
                  </a:lnTo>
                  <a:lnTo>
                    <a:pt x="138" y="244"/>
                  </a:lnTo>
                  <a:lnTo>
                    <a:pt x="115" y="242"/>
                  </a:lnTo>
                  <a:lnTo>
                    <a:pt x="91" y="239"/>
                  </a:lnTo>
                  <a:lnTo>
                    <a:pt x="68" y="236"/>
                  </a:lnTo>
                  <a:lnTo>
                    <a:pt x="46" y="235"/>
                  </a:lnTo>
                  <a:lnTo>
                    <a:pt x="29" y="233"/>
                  </a:lnTo>
                  <a:lnTo>
                    <a:pt x="15" y="231"/>
                  </a:lnTo>
                  <a:lnTo>
                    <a:pt x="7" y="231"/>
                  </a:lnTo>
                  <a:lnTo>
                    <a:pt x="2" y="233"/>
                  </a:lnTo>
                  <a:lnTo>
                    <a:pt x="0" y="234"/>
                  </a:lnTo>
                  <a:lnTo>
                    <a:pt x="0" y="237"/>
                  </a:lnTo>
                  <a:lnTo>
                    <a:pt x="2" y="239"/>
                  </a:lnTo>
                  <a:lnTo>
                    <a:pt x="8" y="243"/>
                  </a:lnTo>
                  <a:lnTo>
                    <a:pt x="16" y="248"/>
                  </a:lnTo>
                  <a:lnTo>
                    <a:pt x="29" y="251"/>
                  </a:lnTo>
                  <a:lnTo>
                    <a:pt x="45" y="254"/>
                  </a:lnTo>
                  <a:lnTo>
                    <a:pt x="63" y="257"/>
                  </a:lnTo>
                  <a:lnTo>
                    <a:pt x="83" y="259"/>
                  </a:lnTo>
                  <a:lnTo>
                    <a:pt x="103" y="261"/>
                  </a:lnTo>
                  <a:lnTo>
                    <a:pt x="122" y="262"/>
                  </a:lnTo>
                  <a:lnTo>
                    <a:pt x="139" y="264"/>
                  </a:lnTo>
                  <a:lnTo>
                    <a:pt x="156" y="265"/>
                  </a:lnTo>
                  <a:lnTo>
                    <a:pt x="168" y="267"/>
                  </a:lnTo>
                  <a:lnTo>
                    <a:pt x="179" y="268"/>
                  </a:lnTo>
                  <a:lnTo>
                    <a:pt x="188" y="271"/>
                  </a:lnTo>
                  <a:lnTo>
                    <a:pt x="197" y="274"/>
                  </a:lnTo>
                  <a:lnTo>
                    <a:pt x="206" y="276"/>
                  </a:lnTo>
                  <a:lnTo>
                    <a:pt x="215" y="279"/>
                  </a:lnTo>
                  <a:lnTo>
                    <a:pt x="223" y="277"/>
                  </a:lnTo>
                  <a:lnTo>
                    <a:pt x="229" y="274"/>
                  </a:lnTo>
                  <a:lnTo>
                    <a:pt x="234" y="265"/>
                  </a:lnTo>
                  <a:lnTo>
                    <a:pt x="236" y="250"/>
                  </a:lnTo>
                  <a:lnTo>
                    <a:pt x="237" y="221"/>
                  </a:lnTo>
                  <a:lnTo>
                    <a:pt x="238" y="191"/>
                  </a:lnTo>
                  <a:lnTo>
                    <a:pt x="238" y="162"/>
                  </a:lnTo>
                  <a:lnTo>
                    <a:pt x="238" y="140"/>
                  </a:lnTo>
                  <a:lnTo>
                    <a:pt x="246" y="135"/>
                  </a:lnTo>
                  <a:lnTo>
                    <a:pt x="255" y="129"/>
                  </a:lnTo>
                  <a:lnTo>
                    <a:pt x="263" y="123"/>
                  </a:lnTo>
                  <a:lnTo>
                    <a:pt x="271" y="117"/>
                  </a:lnTo>
                  <a:lnTo>
                    <a:pt x="269" y="155"/>
                  </a:lnTo>
                  <a:lnTo>
                    <a:pt x="272" y="211"/>
                  </a:lnTo>
                  <a:lnTo>
                    <a:pt x="273" y="268"/>
                  </a:lnTo>
                  <a:lnTo>
                    <a:pt x="272" y="311"/>
                  </a:lnTo>
                  <a:lnTo>
                    <a:pt x="267" y="324"/>
                  </a:lnTo>
                  <a:lnTo>
                    <a:pt x="260" y="332"/>
                  </a:lnTo>
                  <a:lnTo>
                    <a:pt x="251" y="336"/>
                  </a:lnTo>
                  <a:lnTo>
                    <a:pt x="241" y="336"/>
                  </a:lnTo>
                  <a:lnTo>
                    <a:pt x="230" y="335"/>
                  </a:lnTo>
                  <a:lnTo>
                    <a:pt x="221" y="334"/>
                  </a:lnTo>
                  <a:lnTo>
                    <a:pt x="215" y="332"/>
                  </a:lnTo>
                  <a:lnTo>
                    <a:pt x="213" y="330"/>
                  </a:lnTo>
                  <a:lnTo>
                    <a:pt x="204" y="341"/>
                  </a:lnTo>
                  <a:lnTo>
                    <a:pt x="203" y="349"/>
                  </a:lnTo>
                  <a:lnTo>
                    <a:pt x="206" y="355"/>
                  </a:lnTo>
                  <a:lnTo>
                    <a:pt x="215" y="358"/>
                  </a:lnTo>
                  <a:lnTo>
                    <a:pt x="228" y="360"/>
                  </a:lnTo>
                  <a:lnTo>
                    <a:pt x="242" y="360"/>
                  </a:lnTo>
                  <a:lnTo>
                    <a:pt x="258" y="358"/>
                  </a:lnTo>
                  <a:lnTo>
                    <a:pt x="274" y="356"/>
                  </a:lnTo>
                  <a:lnTo>
                    <a:pt x="287" y="350"/>
                  </a:lnTo>
                  <a:lnTo>
                    <a:pt x="295" y="340"/>
                  </a:lnTo>
                  <a:lnTo>
                    <a:pt x="299" y="325"/>
                  </a:lnTo>
                  <a:lnTo>
                    <a:pt x="301" y="309"/>
                  </a:lnTo>
                  <a:lnTo>
                    <a:pt x="301" y="291"/>
                  </a:lnTo>
                  <a:lnTo>
                    <a:pt x="299" y="274"/>
                  </a:lnTo>
                  <a:lnTo>
                    <a:pt x="299" y="258"/>
                  </a:lnTo>
                  <a:lnTo>
                    <a:pt x="299" y="244"/>
                  </a:lnTo>
                  <a:lnTo>
                    <a:pt x="299" y="213"/>
                  </a:lnTo>
                  <a:lnTo>
                    <a:pt x="298" y="170"/>
                  </a:lnTo>
                  <a:lnTo>
                    <a:pt x="296" y="127"/>
                  </a:lnTo>
                  <a:lnTo>
                    <a:pt x="294" y="94"/>
                  </a:lnTo>
                  <a:lnTo>
                    <a:pt x="304" y="82"/>
                  </a:lnTo>
                  <a:lnTo>
                    <a:pt x="313" y="70"/>
                  </a:lnTo>
                  <a:lnTo>
                    <a:pt x="318" y="60"/>
                  </a:lnTo>
                  <a:lnTo>
                    <a:pt x="321" y="52"/>
                  </a:lnTo>
                  <a:lnTo>
                    <a:pt x="322" y="36"/>
                  </a:lnTo>
                  <a:lnTo>
                    <a:pt x="319" y="18"/>
                  </a:lnTo>
                  <a:lnTo>
                    <a:pt x="313" y="6"/>
                  </a:lnTo>
                  <a:lnTo>
                    <a:pt x="3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5559" name="Freeform 29">
              <a:extLst>
                <a:ext uri="{FF2B5EF4-FFF2-40B4-BE49-F238E27FC236}">
                  <a16:creationId xmlns:a16="http://schemas.microsoft.com/office/drawing/2014/main" id="{5715100E-FB10-47DA-9C35-310739D25004}"/>
                </a:ext>
              </a:extLst>
            </p:cNvPr>
            <p:cNvSpPr>
              <a:spLocks/>
            </p:cNvSpPr>
            <p:nvPr/>
          </p:nvSpPr>
          <p:spPr bwMode="auto">
            <a:xfrm>
              <a:off x="1269" y="2956"/>
              <a:ext cx="178" cy="189"/>
            </a:xfrm>
            <a:custGeom>
              <a:avLst/>
              <a:gdLst>
                <a:gd name="T0" fmla="*/ 164 w 354"/>
                <a:gd name="T1" fmla="*/ 31 h 378"/>
                <a:gd name="T2" fmla="*/ 161 w 354"/>
                <a:gd name="T3" fmla="*/ 68 h 378"/>
                <a:gd name="T4" fmla="*/ 149 w 354"/>
                <a:gd name="T5" fmla="*/ 62 h 378"/>
                <a:gd name="T6" fmla="*/ 136 w 354"/>
                <a:gd name="T7" fmla="*/ 58 h 378"/>
                <a:gd name="T8" fmla="*/ 127 w 354"/>
                <a:gd name="T9" fmla="*/ 57 h 378"/>
                <a:gd name="T10" fmla="*/ 110 w 354"/>
                <a:gd name="T11" fmla="*/ 56 h 378"/>
                <a:gd name="T12" fmla="*/ 87 w 354"/>
                <a:gd name="T13" fmla="*/ 56 h 378"/>
                <a:gd name="T14" fmla="*/ 65 w 354"/>
                <a:gd name="T15" fmla="*/ 57 h 378"/>
                <a:gd name="T16" fmla="*/ 46 w 354"/>
                <a:gd name="T17" fmla="*/ 57 h 378"/>
                <a:gd name="T18" fmla="*/ 32 w 354"/>
                <a:gd name="T19" fmla="*/ 60 h 378"/>
                <a:gd name="T20" fmla="*/ 13 w 354"/>
                <a:gd name="T21" fmla="*/ 75 h 378"/>
                <a:gd name="T22" fmla="*/ 1 w 354"/>
                <a:gd name="T23" fmla="*/ 102 h 378"/>
                <a:gd name="T24" fmla="*/ 5 w 354"/>
                <a:gd name="T25" fmla="*/ 138 h 378"/>
                <a:gd name="T26" fmla="*/ 16 w 354"/>
                <a:gd name="T27" fmla="*/ 154 h 378"/>
                <a:gd name="T28" fmla="*/ 18 w 354"/>
                <a:gd name="T29" fmla="*/ 146 h 378"/>
                <a:gd name="T30" fmla="*/ 11 w 354"/>
                <a:gd name="T31" fmla="*/ 112 h 378"/>
                <a:gd name="T32" fmla="*/ 27 w 354"/>
                <a:gd name="T33" fmla="*/ 79 h 378"/>
                <a:gd name="T34" fmla="*/ 55 w 354"/>
                <a:gd name="T35" fmla="*/ 69 h 378"/>
                <a:gd name="T36" fmla="*/ 79 w 354"/>
                <a:gd name="T37" fmla="*/ 67 h 378"/>
                <a:gd name="T38" fmla="*/ 92 w 354"/>
                <a:gd name="T39" fmla="*/ 72 h 378"/>
                <a:gd name="T40" fmla="*/ 77 w 354"/>
                <a:gd name="T41" fmla="*/ 86 h 378"/>
                <a:gd name="T42" fmla="*/ 55 w 354"/>
                <a:gd name="T43" fmla="*/ 112 h 378"/>
                <a:gd name="T44" fmla="*/ 38 w 354"/>
                <a:gd name="T45" fmla="*/ 140 h 378"/>
                <a:gd name="T46" fmla="*/ 34 w 354"/>
                <a:gd name="T47" fmla="*/ 159 h 378"/>
                <a:gd name="T48" fmla="*/ 40 w 354"/>
                <a:gd name="T49" fmla="*/ 172 h 378"/>
                <a:gd name="T50" fmla="*/ 54 w 354"/>
                <a:gd name="T51" fmla="*/ 186 h 378"/>
                <a:gd name="T52" fmla="*/ 69 w 354"/>
                <a:gd name="T53" fmla="*/ 189 h 378"/>
                <a:gd name="T54" fmla="*/ 74 w 354"/>
                <a:gd name="T55" fmla="*/ 188 h 378"/>
                <a:gd name="T56" fmla="*/ 61 w 354"/>
                <a:gd name="T57" fmla="*/ 184 h 378"/>
                <a:gd name="T58" fmla="*/ 48 w 354"/>
                <a:gd name="T59" fmla="*/ 171 h 378"/>
                <a:gd name="T60" fmla="*/ 42 w 354"/>
                <a:gd name="T61" fmla="*/ 159 h 378"/>
                <a:gd name="T62" fmla="*/ 48 w 354"/>
                <a:gd name="T63" fmla="*/ 138 h 378"/>
                <a:gd name="T64" fmla="*/ 63 w 354"/>
                <a:gd name="T65" fmla="*/ 114 h 378"/>
                <a:gd name="T66" fmla="*/ 81 w 354"/>
                <a:gd name="T67" fmla="*/ 95 h 378"/>
                <a:gd name="T68" fmla="*/ 94 w 354"/>
                <a:gd name="T69" fmla="*/ 82 h 378"/>
                <a:gd name="T70" fmla="*/ 105 w 354"/>
                <a:gd name="T71" fmla="*/ 74 h 378"/>
                <a:gd name="T72" fmla="*/ 115 w 354"/>
                <a:gd name="T73" fmla="*/ 68 h 378"/>
                <a:gd name="T74" fmla="*/ 121 w 354"/>
                <a:gd name="T75" fmla="*/ 68 h 378"/>
                <a:gd name="T76" fmla="*/ 137 w 354"/>
                <a:gd name="T77" fmla="*/ 70 h 378"/>
                <a:gd name="T78" fmla="*/ 154 w 354"/>
                <a:gd name="T79" fmla="*/ 77 h 378"/>
                <a:gd name="T80" fmla="*/ 165 w 354"/>
                <a:gd name="T81" fmla="*/ 84 h 378"/>
                <a:gd name="T82" fmla="*/ 175 w 354"/>
                <a:gd name="T83" fmla="*/ 85 h 378"/>
                <a:gd name="T84" fmla="*/ 176 w 354"/>
                <a:gd name="T85" fmla="*/ 79 h 378"/>
                <a:gd name="T86" fmla="*/ 173 w 354"/>
                <a:gd name="T87" fmla="*/ 76 h 378"/>
                <a:gd name="T88" fmla="*/ 174 w 354"/>
                <a:gd name="T89" fmla="*/ 64 h 378"/>
                <a:gd name="T90" fmla="*/ 178 w 354"/>
                <a:gd name="T91" fmla="*/ 23 h 378"/>
                <a:gd name="T92" fmla="*/ 166 w 354"/>
                <a:gd name="T93" fmla="*/ 0 h 3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54" h="378">
                  <a:moveTo>
                    <a:pt x="331" y="0"/>
                  </a:moveTo>
                  <a:lnTo>
                    <a:pt x="328" y="18"/>
                  </a:lnTo>
                  <a:lnTo>
                    <a:pt x="327" y="61"/>
                  </a:lnTo>
                  <a:lnTo>
                    <a:pt x="328" y="108"/>
                  </a:lnTo>
                  <a:lnTo>
                    <a:pt x="329" y="139"/>
                  </a:lnTo>
                  <a:lnTo>
                    <a:pt x="321" y="135"/>
                  </a:lnTo>
                  <a:lnTo>
                    <a:pt x="313" y="131"/>
                  </a:lnTo>
                  <a:lnTo>
                    <a:pt x="304" y="128"/>
                  </a:lnTo>
                  <a:lnTo>
                    <a:pt x="296" y="124"/>
                  </a:lnTo>
                  <a:lnTo>
                    <a:pt x="286" y="121"/>
                  </a:lnTo>
                  <a:lnTo>
                    <a:pt x="280" y="119"/>
                  </a:lnTo>
                  <a:lnTo>
                    <a:pt x="271" y="116"/>
                  </a:lnTo>
                  <a:lnTo>
                    <a:pt x="266" y="115"/>
                  </a:lnTo>
                  <a:lnTo>
                    <a:pt x="260" y="114"/>
                  </a:lnTo>
                  <a:lnTo>
                    <a:pt x="253" y="113"/>
                  </a:lnTo>
                  <a:lnTo>
                    <a:pt x="243" y="113"/>
                  </a:lnTo>
                  <a:lnTo>
                    <a:pt x="231" y="112"/>
                  </a:lnTo>
                  <a:lnTo>
                    <a:pt x="219" y="112"/>
                  </a:lnTo>
                  <a:lnTo>
                    <a:pt x="204" y="112"/>
                  </a:lnTo>
                  <a:lnTo>
                    <a:pt x="189" y="112"/>
                  </a:lnTo>
                  <a:lnTo>
                    <a:pt x="174" y="112"/>
                  </a:lnTo>
                  <a:lnTo>
                    <a:pt x="159" y="112"/>
                  </a:lnTo>
                  <a:lnTo>
                    <a:pt x="143" y="112"/>
                  </a:lnTo>
                  <a:lnTo>
                    <a:pt x="129" y="113"/>
                  </a:lnTo>
                  <a:lnTo>
                    <a:pt x="115" y="113"/>
                  </a:lnTo>
                  <a:lnTo>
                    <a:pt x="102" y="114"/>
                  </a:lnTo>
                  <a:lnTo>
                    <a:pt x="92" y="114"/>
                  </a:lnTo>
                  <a:lnTo>
                    <a:pt x="83" y="115"/>
                  </a:lnTo>
                  <a:lnTo>
                    <a:pt x="76" y="116"/>
                  </a:lnTo>
                  <a:lnTo>
                    <a:pt x="64" y="120"/>
                  </a:lnTo>
                  <a:lnTo>
                    <a:pt x="50" y="127"/>
                  </a:lnTo>
                  <a:lnTo>
                    <a:pt x="38" y="137"/>
                  </a:lnTo>
                  <a:lnTo>
                    <a:pt x="26" y="150"/>
                  </a:lnTo>
                  <a:lnTo>
                    <a:pt x="15" y="165"/>
                  </a:lnTo>
                  <a:lnTo>
                    <a:pt x="7" y="183"/>
                  </a:lnTo>
                  <a:lnTo>
                    <a:pt x="1" y="204"/>
                  </a:lnTo>
                  <a:lnTo>
                    <a:pt x="0" y="228"/>
                  </a:lnTo>
                  <a:lnTo>
                    <a:pt x="3" y="256"/>
                  </a:lnTo>
                  <a:lnTo>
                    <a:pt x="9" y="276"/>
                  </a:lnTo>
                  <a:lnTo>
                    <a:pt x="16" y="292"/>
                  </a:lnTo>
                  <a:lnTo>
                    <a:pt x="24" y="303"/>
                  </a:lnTo>
                  <a:lnTo>
                    <a:pt x="31" y="307"/>
                  </a:lnTo>
                  <a:lnTo>
                    <a:pt x="37" y="306"/>
                  </a:lnTo>
                  <a:lnTo>
                    <a:pt x="38" y="302"/>
                  </a:lnTo>
                  <a:lnTo>
                    <a:pt x="35" y="291"/>
                  </a:lnTo>
                  <a:lnTo>
                    <a:pt x="26" y="269"/>
                  </a:lnTo>
                  <a:lnTo>
                    <a:pt x="20" y="249"/>
                  </a:lnTo>
                  <a:lnTo>
                    <a:pt x="22" y="223"/>
                  </a:lnTo>
                  <a:lnTo>
                    <a:pt x="30" y="189"/>
                  </a:lnTo>
                  <a:lnTo>
                    <a:pt x="39" y="170"/>
                  </a:lnTo>
                  <a:lnTo>
                    <a:pt x="53" y="158"/>
                  </a:lnTo>
                  <a:lnTo>
                    <a:pt x="70" y="148"/>
                  </a:lnTo>
                  <a:lnTo>
                    <a:pt x="90" y="142"/>
                  </a:lnTo>
                  <a:lnTo>
                    <a:pt x="109" y="138"/>
                  </a:lnTo>
                  <a:lnTo>
                    <a:pt x="129" y="136"/>
                  </a:lnTo>
                  <a:lnTo>
                    <a:pt x="145" y="135"/>
                  </a:lnTo>
                  <a:lnTo>
                    <a:pt x="157" y="133"/>
                  </a:lnTo>
                  <a:lnTo>
                    <a:pt x="174" y="132"/>
                  </a:lnTo>
                  <a:lnTo>
                    <a:pt x="182" y="137"/>
                  </a:lnTo>
                  <a:lnTo>
                    <a:pt x="182" y="144"/>
                  </a:lnTo>
                  <a:lnTo>
                    <a:pt x="174" y="153"/>
                  </a:lnTo>
                  <a:lnTo>
                    <a:pt x="166" y="160"/>
                  </a:lnTo>
                  <a:lnTo>
                    <a:pt x="154" y="171"/>
                  </a:lnTo>
                  <a:lnTo>
                    <a:pt x="140" y="188"/>
                  </a:lnTo>
                  <a:lnTo>
                    <a:pt x="125" y="205"/>
                  </a:lnTo>
                  <a:lnTo>
                    <a:pt x="110" y="223"/>
                  </a:lnTo>
                  <a:lnTo>
                    <a:pt x="95" y="243"/>
                  </a:lnTo>
                  <a:lnTo>
                    <a:pt x="84" y="262"/>
                  </a:lnTo>
                  <a:lnTo>
                    <a:pt x="75" y="280"/>
                  </a:lnTo>
                  <a:lnTo>
                    <a:pt x="70" y="294"/>
                  </a:lnTo>
                  <a:lnTo>
                    <a:pt x="67" y="305"/>
                  </a:lnTo>
                  <a:lnTo>
                    <a:pt x="67" y="317"/>
                  </a:lnTo>
                  <a:lnTo>
                    <a:pt x="69" y="326"/>
                  </a:lnTo>
                  <a:lnTo>
                    <a:pt x="72" y="335"/>
                  </a:lnTo>
                  <a:lnTo>
                    <a:pt x="79" y="344"/>
                  </a:lnTo>
                  <a:lnTo>
                    <a:pt x="87" y="353"/>
                  </a:lnTo>
                  <a:lnTo>
                    <a:pt x="96" y="363"/>
                  </a:lnTo>
                  <a:lnTo>
                    <a:pt x="107" y="371"/>
                  </a:lnTo>
                  <a:lnTo>
                    <a:pt x="118" y="375"/>
                  </a:lnTo>
                  <a:lnTo>
                    <a:pt x="129" y="378"/>
                  </a:lnTo>
                  <a:lnTo>
                    <a:pt x="138" y="378"/>
                  </a:lnTo>
                  <a:lnTo>
                    <a:pt x="145" y="378"/>
                  </a:lnTo>
                  <a:lnTo>
                    <a:pt x="148" y="376"/>
                  </a:lnTo>
                  <a:lnTo>
                    <a:pt x="148" y="375"/>
                  </a:lnTo>
                  <a:lnTo>
                    <a:pt x="141" y="375"/>
                  </a:lnTo>
                  <a:lnTo>
                    <a:pt x="132" y="374"/>
                  </a:lnTo>
                  <a:lnTo>
                    <a:pt x="122" y="368"/>
                  </a:lnTo>
                  <a:lnTo>
                    <a:pt x="113" y="360"/>
                  </a:lnTo>
                  <a:lnTo>
                    <a:pt x="103" y="351"/>
                  </a:lnTo>
                  <a:lnTo>
                    <a:pt x="95" y="341"/>
                  </a:lnTo>
                  <a:lnTo>
                    <a:pt x="90" y="332"/>
                  </a:lnTo>
                  <a:lnTo>
                    <a:pt x="85" y="322"/>
                  </a:lnTo>
                  <a:lnTo>
                    <a:pt x="83" y="317"/>
                  </a:lnTo>
                  <a:lnTo>
                    <a:pt x="83" y="306"/>
                  </a:lnTo>
                  <a:lnTo>
                    <a:pt x="87" y="292"/>
                  </a:lnTo>
                  <a:lnTo>
                    <a:pt x="96" y="275"/>
                  </a:lnTo>
                  <a:lnTo>
                    <a:pt x="108" y="253"/>
                  </a:lnTo>
                  <a:lnTo>
                    <a:pt x="116" y="241"/>
                  </a:lnTo>
                  <a:lnTo>
                    <a:pt x="125" y="227"/>
                  </a:lnTo>
                  <a:lnTo>
                    <a:pt x="137" y="214"/>
                  </a:lnTo>
                  <a:lnTo>
                    <a:pt x="149" y="201"/>
                  </a:lnTo>
                  <a:lnTo>
                    <a:pt x="161" y="190"/>
                  </a:lnTo>
                  <a:lnTo>
                    <a:pt x="172" y="180"/>
                  </a:lnTo>
                  <a:lnTo>
                    <a:pt x="181" y="170"/>
                  </a:lnTo>
                  <a:lnTo>
                    <a:pt x="187" y="163"/>
                  </a:lnTo>
                  <a:lnTo>
                    <a:pt x="193" y="158"/>
                  </a:lnTo>
                  <a:lnTo>
                    <a:pt x="200" y="153"/>
                  </a:lnTo>
                  <a:lnTo>
                    <a:pt x="208" y="147"/>
                  </a:lnTo>
                  <a:lnTo>
                    <a:pt x="216" y="143"/>
                  </a:lnTo>
                  <a:lnTo>
                    <a:pt x="223" y="139"/>
                  </a:lnTo>
                  <a:lnTo>
                    <a:pt x="229" y="136"/>
                  </a:lnTo>
                  <a:lnTo>
                    <a:pt x="233" y="135"/>
                  </a:lnTo>
                  <a:lnTo>
                    <a:pt x="235" y="133"/>
                  </a:lnTo>
                  <a:lnTo>
                    <a:pt x="240" y="135"/>
                  </a:lnTo>
                  <a:lnTo>
                    <a:pt x="250" y="136"/>
                  </a:lnTo>
                  <a:lnTo>
                    <a:pt x="261" y="138"/>
                  </a:lnTo>
                  <a:lnTo>
                    <a:pt x="273" y="140"/>
                  </a:lnTo>
                  <a:lnTo>
                    <a:pt x="285" y="145"/>
                  </a:lnTo>
                  <a:lnTo>
                    <a:pt x="297" y="148"/>
                  </a:lnTo>
                  <a:lnTo>
                    <a:pt x="307" y="153"/>
                  </a:lnTo>
                  <a:lnTo>
                    <a:pt x="314" y="159"/>
                  </a:lnTo>
                  <a:lnTo>
                    <a:pt x="320" y="163"/>
                  </a:lnTo>
                  <a:lnTo>
                    <a:pt x="328" y="167"/>
                  </a:lnTo>
                  <a:lnTo>
                    <a:pt x="335" y="169"/>
                  </a:lnTo>
                  <a:lnTo>
                    <a:pt x="343" y="170"/>
                  </a:lnTo>
                  <a:lnTo>
                    <a:pt x="349" y="169"/>
                  </a:lnTo>
                  <a:lnTo>
                    <a:pt x="352" y="167"/>
                  </a:lnTo>
                  <a:lnTo>
                    <a:pt x="353" y="162"/>
                  </a:lnTo>
                  <a:lnTo>
                    <a:pt x="350" y="157"/>
                  </a:lnTo>
                  <a:lnTo>
                    <a:pt x="349" y="155"/>
                  </a:lnTo>
                  <a:lnTo>
                    <a:pt x="347" y="153"/>
                  </a:lnTo>
                  <a:lnTo>
                    <a:pt x="345" y="152"/>
                  </a:lnTo>
                  <a:lnTo>
                    <a:pt x="344" y="151"/>
                  </a:lnTo>
                  <a:lnTo>
                    <a:pt x="345" y="143"/>
                  </a:lnTo>
                  <a:lnTo>
                    <a:pt x="347" y="128"/>
                  </a:lnTo>
                  <a:lnTo>
                    <a:pt x="351" y="108"/>
                  </a:lnTo>
                  <a:lnTo>
                    <a:pt x="354" y="82"/>
                  </a:lnTo>
                  <a:lnTo>
                    <a:pt x="354" y="46"/>
                  </a:lnTo>
                  <a:lnTo>
                    <a:pt x="347" y="22"/>
                  </a:lnTo>
                  <a:lnTo>
                    <a:pt x="339" y="7"/>
                  </a:lnTo>
                  <a:lnTo>
                    <a:pt x="3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5560" name="Freeform 30">
              <a:extLst>
                <a:ext uri="{FF2B5EF4-FFF2-40B4-BE49-F238E27FC236}">
                  <a16:creationId xmlns:a16="http://schemas.microsoft.com/office/drawing/2014/main" id="{E995EBC7-D8BA-46AC-8562-12DEDB2FD55C}"/>
                </a:ext>
              </a:extLst>
            </p:cNvPr>
            <p:cNvSpPr>
              <a:spLocks/>
            </p:cNvSpPr>
            <p:nvPr/>
          </p:nvSpPr>
          <p:spPr bwMode="auto">
            <a:xfrm>
              <a:off x="1279" y="2712"/>
              <a:ext cx="181" cy="216"/>
            </a:xfrm>
            <a:custGeom>
              <a:avLst/>
              <a:gdLst>
                <a:gd name="T0" fmla="*/ 155 w 364"/>
                <a:gd name="T1" fmla="*/ 135 h 432"/>
                <a:gd name="T2" fmla="*/ 145 w 364"/>
                <a:gd name="T3" fmla="*/ 127 h 432"/>
                <a:gd name="T4" fmla="*/ 132 w 364"/>
                <a:gd name="T5" fmla="*/ 122 h 432"/>
                <a:gd name="T6" fmla="*/ 133 w 364"/>
                <a:gd name="T7" fmla="*/ 119 h 432"/>
                <a:gd name="T8" fmla="*/ 135 w 364"/>
                <a:gd name="T9" fmla="*/ 92 h 432"/>
                <a:gd name="T10" fmla="*/ 137 w 364"/>
                <a:gd name="T11" fmla="*/ 72 h 432"/>
                <a:gd name="T12" fmla="*/ 151 w 364"/>
                <a:gd name="T13" fmla="*/ 59 h 432"/>
                <a:gd name="T14" fmla="*/ 152 w 364"/>
                <a:gd name="T15" fmla="*/ 97 h 432"/>
                <a:gd name="T16" fmla="*/ 157 w 364"/>
                <a:gd name="T17" fmla="*/ 120 h 432"/>
                <a:gd name="T18" fmla="*/ 164 w 364"/>
                <a:gd name="T19" fmla="*/ 90 h 432"/>
                <a:gd name="T20" fmla="*/ 165 w 364"/>
                <a:gd name="T21" fmla="*/ 44 h 432"/>
                <a:gd name="T22" fmla="*/ 178 w 364"/>
                <a:gd name="T23" fmla="*/ 23 h 432"/>
                <a:gd name="T24" fmla="*/ 174 w 364"/>
                <a:gd name="T25" fmla="*/ 2 h 432"/>
                <a:gd name="T26" fmla="*/ 170 w 364"/>
                <a:gd name="T27" fmla="*/ 8 h 432"/>
                <a:gd name="T28" fmla="*/ 166 w 364"/>
                <a:gd name="T29" fmla="*/ 26 h 432"/>
                <a:gd name="T30" fmla="*/ 154 w 364"/>
                <a:gd name="T31" fmla="*/ 41 h 432"/>
                <a:gd name="T32" fmla="*/ 138 w 364"/>
                <a:gd name="T33" fmla="*/ 57 h 432"/>
                <a:gd name="T34" fmla="*/ 128 w 364"/>
                <a:gd name="T35" fmla="*/ 65 h 432"/>
                <a:gd name="T36" fmla="*/ 115 w 364"/>
                <a:gd name="T37" fmla="*/ 77 h 432"/>
                <a:gd name="T38" fmla="*/ 104 w 364"/>
                <a:gd name="T39" fmla="*/ 88 h 432"/>
                <a:gd name="T40" fmla="*/ 101 w 364"/>
                <a:gd name="T41" fmla="*/ 92 h 432"/>
                <a:gd name="T42" fmla="*/ 108 w 364"/>
                <a:gd name="T43" fmla="*/ 90 h 432"/>
                <a:gd name="T44" fmla="*/ 118 w 364"/>
                <a:gd name="T45" fmla="*/ 85 h 432"/>
                <a:gd name="T46" fmla="*/ 126 w 364"/>
                <a:gd name="T47" fmla="*/ 88 h 432"/>
                <a:gd name="T48" fmla="*/ 125 w 364"/>
                <a:gd name="T49" fmla="*/ 107 h 432"/>
                <a:gd name="T50" fmla="*/ 122 w 364"/>
                <a:gd name="T51" fmla="*/ 121 h 432"/>
                <a:gd name="T52" fmla="*/ 120 w 364"/>
                <a:gd name="T53" fmla="*/ 121 h 432"/>
                <a:gd name="T54" fmla="*/ 97 w 364"/>
                <a:gd name="T55" fmla="*/ 123 h 432"/>
                <a:gd name="T56" fmla="*/ 80 w 364"/>
                <a:gd name="T57" fmla="*/ 129 h 432"/>
                <a:gd name="T58" fmla="*/ 65 w 364"/>
                <a:gd name="T59" fmla="*/ 133 h 432"/>
                <a:gd name="T60" fmla="*/ 37 w 364"/>
                <a:gd name="T61" fmla="*/ 142 h 432"/>
                <a:gd name="T62" fmla="*/ 12 w 364"/>
                <a:gd name="T63" fmla="*/ 153 h 432"/>
                <a:gd name="T64" fmla="*/ 3 w 364"/>
                <a:gd name="T65" fmla="*/ 164 h 432"/>
                <a:gd name="T66" fmla="*/ 0 w 364"/>
                <a:gd name="T67" fmla="*/ 184 h 432"/>
                <a:gd name="T68" fmla="*/ 10 w 364"/>
                <a:gd name="T69" fmla="*/ 169 h 432"/>
                <a:gd name="T70" fmla="*/ 18 w 364"/>
                <a:gd name="T71" fmla="*/ 161 h 432"/>
                <a:gd name="T72" fmla="*/ 33 w 364"/>
                <a:gd name="T73" fmla="*/ 153 h 432"/>
                <a:gd name="T74" fmla="*/ 54 w 364"/>
                <a:gd name="T75" fmla="*/ 148 h 432"/>
                <a:gd name="T76" fmla="*/ 71 w 364"/>
                <a:gd name="T77" fmla="*/ 141 h 432"/>
                <a:gd name="T78" fmla="*/ 88 w 364"/>
                <a:gd name="T79" fmla="*/ 135 h 432"/>
                <a:gd name="T80" fmla="*/ 99 w 364"/>
                <a:gd name="T81" fmla="*/ 131 h 432"/>
                <a:gd name="T82" fmla="*/ 90 w 364"/>
                <a:gd name="T83" fmla="*/ 136 h 432"/>
                <a:gd name="T84" fmla="*/ 75 w 364"/>
                <a:gd name="T85" fmla="*/ 148 h 432"/>
                <a:gd name="T86" fmla="*/ 57 w 364"/>
                <a:gd name="T87" fmla="*/ 168 h 432"/>
                <a:gd name="T88" fmla="*/ 37 w 364"/>
                <a:gd name="T89" fmla="*/ 195 h 432"/>
                <a:gd name="T90" fmla="*/ 30 w 364"/>
                <a:gd name="T91" fmla="*/ 215 h 432"/>
                <a:gd name="T92" fmla="*/ 32 w 364"/>
                <a:gd name="T93" fmla="*/ 215 h 432"/>
                <a:gd name="T94" fmla="*/ 42 w 364"/>
                <a:gd name="T95" fmla="*/ 206 h 432"/>
                <a:gd name="T96" fmla="*/ 59 w 364"/>
                <a:gd name="T97" fmla="*/ 184 h 432"/>
                <a:gd name="T98" fmla="*/ 71 w 364"/>
                <a:gd name="T99" fmla="*/ 164 h 432"/>
                <a:gd name="T100" fmla="*/ 84 w 364"/>
                <a:gd name="T101" fmla="*/ 152 h 432"/>
                <a:gd name="T102" fmla="*/ 99 w 364"/>
                <a:gd name="T103" fmla="*/ 141 h 432"/>
                <a:gd name="T104" fmla="*/ 113 w 364"/>
                <a:gd name="T105" fmla="*/ 133 h 432"/>
                <a:gd name="T106" fmla="*/ 124 w 364"/>
                <a:gd name="T107" fmla="*/ 131 h 432"/>
                <a:gd name="T108" fmla="*/ 139 w 364"/>
                <a:gd name="T109" fmla="*/ 136 h 432"/>
                <a:gd name="T110" fmla="*/ 153 w 364"/>
                <a:gd name="T111" fmla="*/ 146 h 432"/>
                <a:gd name="T112" fmla="*/ 162 w 364"/>
                <a:gd name="T113" fmla="*/ 160 h 432"/>
                <a:gd name="T114" fmla="*/ 173 w 364"/>
                <a:gd name="T115" fmla="*/ 179 h 432"/>
                <a:gd name="T116" fmla="*/ 181 w 364"/>
                <a:gd name="T117" fmla="*/ 181 h 432"/>
                <a:gd name="T118" fmla="*/ 179 w 364"/>
                <a:gd name="T119" fmla="*/ 173 h 432"/>
                <a:gd name="T120" fmla="*/ 171 w 364"/>
                <a:gd name="T121" fmla="*/ 156 h 4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64" h="432">
                  <a:moveTo>
                    <a:pt x="326" y="285"/>
                  </a:moveTo>
                  <a:lnTo>
                    <a:pt x="319" y="277"/>
                  </a:lnTo>
                  <a:lnTo>
                    <a:pt x="312" y="269"/>
                  </a:lnTo>
                  <a:lnTo>
                    <a:pt x="305" y="263"/>
                  </a:lnTo>
                  <a:lnTo>
                    <a:pt x="298" y="258"/>
                  </a:lnTo>
                  <a:lnTo>
                    <a:pt x="291" y="253"/>
                  </a:lnTo>
                  <a:lnTo>
                    <a:pt x="283" y="250"/>
                  </a:lnTo>
                  <a:lnTo>
                    <a:pt x="275" y="246"/>
                  </a:lnTo>
                  <a:lnTo>
                    <a:pt x="266" y="244"/>
                  </a:lnTo>
                  <a:lnTo>
                    <a:pt x="267" y="242"/>
                  </a:lnTo>
                  <a:lnTo>
                    <a:pt x="267" y="239"/>
                  </a:lnTo>
                  <a:lnTo>
                    <a:pt x="267" y="237"/>
                  </a:lnTo>
                  <a:lnTo>
                    <a:pt x="267" y="234"/>
                  </a:lnTo>
                  <a:lnTo>
                    <a:pt x="268" y="210"/>
                  </a:lnTo>
                  <a:lnTo>
                    <a:pt x="271" y="184"/>
                  </a:lnTo>
                  <a:lnTo>
                    <a:pt x="273" y="161"/>
                  </a:lnTo>
                  <a:lnTo>
                    <a:pt x="274" y="148"/>
                  </a:lnTo>
                  <a:lnTo>
                    <a:pt x="276" y="144"/>
                  </a:lnTo>
                  <a:lnTo>
                    <a:pt x="283" y="136"/>
                  </a:lnTo>
                  <a:lnTo>
                    <a:pt x="293" y="128"/>
                  </a:lnTo>
                  <a:lnTo>
                    <a:pt x="303" y="117"/>
                  </a:lnTo>
                  <a:lnTo>
                    <a:pt x="303" y="140"/>
                  </a:lnTo>
                  <a:lnTo>
                    <a:pt x="304" y="167"/>
                  </a:lnTo>
                  <a:lnTo>
                    <a:pt x="305" y="194"/>
                  </a:lnTo>
                  <a:lnTo>
                    <a:pt x="305" y="214"/>
                  </a:lnTo>
                  <a:lnTo>
                    <a:pt x="309" y="230"/>
                  </a:lnTo>
                  <a:lnTo>
                    <a:pt x="316" y="239"/>
                  </a:lnTo>
                  <a:lnTo>
                    <a:pt x="323" y="236"/>
                  </a:lnTo>
                  <a:lnTo>
                    <a:pt x="327" y="216"/>
                  </a:lnTo>
                  <a:lnTo>
                    <a:pt x="329" y="179"/>
                  </a:lnTo>
                  <a:lnTo>
                    <a:pt x="331" y="138"/>
                  </a:lnTo>
                  <a:lnTo>
                    <a:pt x="331" y="103"/>
                  </a:lnTo>
                  <a:lnTo>
                    <a:pt x="331" y="88"/>
                  </a:lnTo>
                  <a:lnTo>
                    <a:pt x="341" y="75"/>
                  </a:lnTo>
                  <a:lnTo>
                    <a:pt x="351" y="60"/>
                  </a:lnTo>
                  <a:lnTo>
                    <a:pt x="358" y="46"/>
                  </a:lnTo>
                  <a:lnTo>
                    <a:pt x="359" y="32"/>
                  </a:lnTo>
                  <a:lnTo>
                    <a:pt x="356" y="17"/>
                  </a:lnTo>
                  <a:lnTo>
                    <a:pt x="349" y="4"/>
                  </a:lnTo>
                  <a:lnTo>
                    <a:pt x="343" y="0"/>
                  </a:lnTo>
                  <a:lnTo>
                    <a:pt x="341" y="11"/>
                  </a:lnTo>
                  <a:lnTo>
                    <a:pt x="342" y="15"/>
                  </a:lnTo>
                  <a:lnTo>
                    <a:pt x="344" y="23"/>
                  </a:lnTo>
                  <a:lnTo>
                    <a:pt x="342" y="37"/>
                  </a:lnTo>
                  <a:lnTo>
                    <a:pt x="334" y="52"/>
                  </a:lnTo>
                  <a:lnTo>
                    <a:pt x="327" y="61"/>
                  </a:lnTo>
                  <a:lnTo>
                    <a:pt x="318" y="71"/>
                  </a:lnTo>
                  <a:lnTo>
                    <a:pt x="309" y="82"/>
                  </a:lnTo>
                  <a:lnTo>
                    <a:pt x="298" y="93"/>
                  </a:lnTo>
                  <a:lnTo>
                    <a:pt x="288" y="103"/>
                  </a:lnTo>
                  <a:lnTo>
                    <a:pt x="278" y="113"/>
                  </a:lnTo>
                  <a:lnTo>
                    <a:pt x="270" y="120"/>
                  </a:lnTo>
                  <a:lnTo>
                    <a:pt x="263" y="124"/>
                  </a:lnTo>
                  <a:lnTo>
                    <a:pt x="257" y="129"/>
                  </a:lnTo>
                  <a:lnTo>
                    <a:pt x="249" y="136"/>
                  </a:lnTo>
                  <a:lnTo>
                    <a:pt x="241" y="144"/>
                  </a:lnTo>
                  <a:lnTo>
                    <a:pt x="232" y="153"/>
                  </a:lnTo>
                  <a:lnTo>
                    <a:pt x="224" y="162"/>
                  </a:lnTo>
                  <a:lnTo>
                    <a:pt x="215" y="170"/>
                  </a:lnTo>
                  <a:lnTo>
                    <a:pt x="209" y="176"/>
                  </a:lnTo>
                  <a:lnTo>
                    <a:pt x="204" y="181"/>
                  </a:lnTo>
                  <a:lnTo>
                    <a:pt x="202" y="183"/>
                  </a:lnTo>
                  <a:lnTo>
                    <a:pt x="203" y="183"/>
                  </a:lnTo>
                  <a:lnTo>
                    <a:pt x="206" y="183"/>
                  </a:lnTo>
                  <a:lnTo>
                    <a:pt x="212" y="182"/>
                  </a:lnTo>
                  <a:lnTo>
                    <a:pt x="218" y="179"/>
                  </a:lnTo>
                  <a:lnTo>
                    <a:pt x="225" y="177"/>
                  </a:lnTo>
                  <a:lnTo>
                    <a:pt x="232" y="174"/>
                  </a:lnTo>
                  <a:lnTo>
                    <a:pt x="238" y="170"/>
                  </a:lnTo>
                  <a:lnTo>
                    <a:pt x="248" y="167"/>
                  </a:lnTo>
                  <a:lnTo>
                    <a:pt x="251" y="168"/>
                  </a:lnTo>
                  <a:lnTo>
                    <a:pt x="253" y="176"/>
                  </a:lnTo>
                  <a:lnTo>
                    <a:pt x="253" y="187"/>
                  </a:lnTo>
                  <a:lnTo>
                    <a:pt x="252" y="199"/>
                  </a:lnTo>
                  <a:lnTo>
                    <a:pt x="251" y="213"/>
                  </a:lnTo>
                  <a:lnTo>
                    <a:pt x="249" y="229"/>
                  </a:lnTo>
                  <a:lnTo>
                    <a:pt x="247" y="243"/>
                  </a:lnTo>
                  <a:lnTo>
                    <a:pt x="245" y="242"/>
                  </a:lnTo>
                  <a:lnTo>
                    <a:pt x="244" y="242"/>
                  </a:lnTo>
                  <a:lnTo>
                    <a:pt x="242" y="242"/>
                  </a:lnTo>
                  <a:lnTo>
                    <a:pt x="241" y="242"/>
                  </a:lnTo>
                  <a:lnTo>
                    <a:pt x="225" y="242"/>
                  </a:lnTo>
                  <a:lnTo>
                    <a:pt x="210" y="244"/>
                  </a:lnTo>
                  <a:lnTo>
                    <a:pt x="195" y="246"/>
                  </a:lnTo>
                  <a:lnTo>
                    <a:pt x="182" y="250"/>
                  </a:lnTo>
                  <a:lnTo>
                    <a:pt x="171" y="254"/>
                  </a:lnTo>
                  <a:lnTo>
                    <a:pt x="160" y="258"/>
                  </a:lnTo>
                  <a:lnTo>
                    <a:pt x="150" y="261"/>
                  </a:lnTo>
                  <a:lnTo>
                    <a:pt x="142" y="263"/>
                  </a:lnTo>
                  <a:lnTo>
                    <a:pt x="130" y="266"/>
                  </a:lnTo>
                  <a:lnTo>
                    <a:pt x="114" y="270"/>
                  </a:lnTo>
                  <a:lnTo>
                    <a:pt x="95" y="277"/>
                  </a:lnTo>
                  <a:lnTo>
                    <a:pt x="74" y="283"/>
                  </a:lnTo>
                  <a:lnTo>
                    <a:pt x="54" y="291"/>
                  </a:lnTo>
                  <a:lnTo>
                    <a:pt x="37" y="298"/>
                  </a:lnTo>
                  <a:lnTo>
                    <a:pt x="24" y="305"/>
                  </a:lnTo>
                  <a:lnTo>
                    <a:pt x="19" y="311"/>
                  </a:lnTo>
                  <a:lnTo>
                    <a:pt x="13" y="319"/>
                  </a:lnTo>
                  <a:lnTo>
                    <a:pt x="7" y="327"/>
                  </a:lnTo>
                  <a:lnTo>
                    <a:pt x="2" y="338"/>
                  </a:lnTo>
                  <a:lnTo>
                    <a:pt x="0" y="356"/>
                  </a:lnTo>
                  <a:lnTo>
                    <a:pt x="1" y="367"/>
                  </a:lnTo>
                  <a:lnTo>
                    <a:pt x="6" y="362"/>
                  </a:lnTo>
                  <a:lnTo>
                    <a:pt x="13" y="350"/>
                  </a:lnTo>
                  <a:lnTo>
                    <a:pt x="20" y="337"/>
                  </a:lnTo>
                  <a:lnTo>
                    <a:pt x="24" y="331"/>
                  </a:lnTo>
                  <a:lnTo>
                    <a:pt x="29" y="327"/>
                  </a:lnTo>
                  <a:lnTo>
                    <a:pt x="37" y="321"/>
                  </a:lnTo>
                  <a:lnTo>
                    <a:pt x="45" y="315"/>
                  </a:lnTo>
                  <a:lnTo>
                    <a:pt x="54" y="311"/>
                  </a:lnTo>
                  <a:lnTo>
                    <a:pt x="66" y="306"/>
                  </a:lnTo>
                  <a:lnTo>
                    <a:pt x="80" y="301"/>
                  </a:lnTo>
                  <a:lnTo>
                    <a:pt x="93" y="298"/>
                  </a:lnTo>
                  <a:lnTo>
                    <a:pt x="108" y="295"/>
                  </a:lnTo>
                  <a:lnTo>
                    <a:pt x="121" y="291"/>
                  </a:lnTo>
                  <a:lnTo>
                    <a:pt x="133" y="286"/>
                  </a:lnTo>
                  <a:lnTo>
                    <a:pt x="143" y="282"/>
                  </a:lnTo>
                  <a:lnTo>
                    <a:pt x="153" y="277"/>
                  </a:lnTo>
                  <a:lnTo>
                    <a:pt x="165" y="273"/>
                  </a:lnTo>
                  <a:lnTo>
                    <a:pt x="176" y="269"/>
                  </a:lnTo>
                  <a:lnTo>
                    <a:pt x="190" y="265"/>
                  </a:lnTo>
                  <a:lnTo>
                    <a:pt x="198" y="262"/>
                  </a:lnTo>
                  <a:lnTo>
                    <a:pt x="199" y="262"/>
                  </a:lnTo>
                  <a:lnTo>
                    <a:pt x="197" y="263"/>
                  </a:lnTo>
                  <a:lnTo>
                    <a:pt x="190" y="267"/>
                  </a:lnTo>
                  <a:lnTo>
                    <a:pt x="181" y="271"/>
                  </a:lnTo>
                  <a:lnTo>
                    <a:pt x="171" y="278"/>
                  </a:lnTo>
                  <a:lnTo>
                    <a:pt x="160" y="286"/>
                  </a:lnTo>
                  <a:lnTo>
                    <a:pt x="151" y="295"/>
                  </a:lnTo>
                  <a:lnTo>
                    <a:pt x="141" y="305"/>
                  </a:lnTo>
                  <a:lnTo>
                    <a:pt x="129" y="319"/>
                  </a:lnTo>
                  <a:lnTo>
                    <a:pt x="115" y="335"/>
                  </a:lnTo>
                  <a:lnTo>
                    <a:pt x="100" y="352"/>
                  </a:lnTo>
                  <a:lnTo>
                    <a:pt x="87" y="371"/>
                  </a:lnTo>
                  <a:lnTo>
                    <a:pt x="75" y="390"/>
                  </a:lnTo>
                  <a:lnTo>
                    <a:pt x="66" y="411"/>
                  </a:lnTo>
                  <a:lnTo>
                    <a:pt x="60" y="430"/>
                  </a:lnTo>
                  <a:lnTo>
                    <a:pt x="60" y="432"/>
                  </a:lnTo>
                  <a:lnTo>
                    <a:pt x="62" y="432"/>
                  </a:lnTo>
                  <a:lnTo>
                    <a:pt x="65" y="429"/>
                  </a:lnTo>
                  <a:lnTo>
                    <a:pt x="69" y="426"/>
                  </a:lnTo>
                  <a:lnTo>
                    <a:pt x="75" y="420"/>
                  </a:lnTo>
                  <a:lnTo>
                    <a:pt x="84" y="411"/>
                  </a:lnTo>
                  <a:lnTo>
                    <a:pt x="96" y="397"/>
                  </a:lnTo>
                  <a:lnTo>
                    <a:pt x="107" y="382"/>
                  </a:lnTo>
                  <a:lnTo>
                    <a:pt x="118" y="367"/>
                  </a:lnTo>
                  <a:lnTo>
                    <a:pt x="127" y="353"/>
                  </a:lnTo>
                  <a:lnTo>
                    <a:pt x="134" y="339"/>
                  </a:lnTo>
                  <a:lnTo>
                    <a:pt x="142" y="328"/>
                  </a:lnTo>
                  <a:lnTo>
                    <a:pt x="150" y="318"/>
                  </a:lnTo>
                  <a:lnTo>
                    <a:pt x="158" y="309"/>
                  </a:lnTo>
                  <a:lnTo>
                    <a:pt x="168" y="303"/>
                  </a:lnTo>
                  <a:lnTo>
                    <a:pt x="179" y="296"/>
                  </a:lnTo>
                  <a:lnTo>
                    <a:pt x="189" y="289"/>
                  </a:lnTo>
                  <a:lnTo>
                    <a:pt x="199" y="282"/>
                  </a:lnTo>
                  <a:lnTo>
                    <a:pt x="209" y="275"/>
                  </a:lnTo>
                  <a:lnTo>
                    <a:pt x="218" y="269"/>
                  </a:lnTo>
                  <a:lnTo>
                    <a:pt x="227" y="265"/>
                  </a:lnTo>
                  <a:lnTo>
                    <a:pt x="235" y="261"/>
                  </a:lnTo>
                  <a:lnTo>
                    <a:pt x="242" y="260"/>
                  </a:lnTo>
                  <a:lnTo>
                    <a:pt x="250" y="261"/>
                  </a:lnTo>
                  <a:lnTo>
                    <a:pt x="259" y="263"/>
                  </a:lnTo>
                  <a:lnTo>
                    <a:pt x="270" y="267"/>
                  </a:lnTo>
                  <a:lnTo>
                    <a:pt x="280" y="271"/>
                  </a:lnTo>
                  <a:lnTo>
                    <a:pt x="290" y="277"/>
                  </a:lnTo>
                  <a:lnTo>
                    <a:pt x="300" y="284"/>
                  </a:lnTo>
                  <a:lnTo>
                    <a:pt x="308" y="291"/>
                  </a:lnTo>
                  <a:lnTo>
                    <a:pt x="313" y="298"/>
                  </a:lnTo>
                  <a:lnTo>
                    <a:pt x="319" y="307"/>
                  </a:lnTo>
                  <a:lnTo>
                    <a:pt x="326" y="319"/>
                  </a:lnTo>
                  <a:lnTo>
                    <a:pt x="333" y="333"/>
                  </a:lnTo>
                  <a:lnTo>
                    <a:pt x="341" y="345"/>
                  </a:lnTo>
                  <a:lnTo>
                    <a:pt x="348" y="357"/>
                  </a:lnTo>
                  <a:lnTo>
                    <a:pt x="355" y="364"/>
                  </a:lnTo>
                  <a:lnTo>
                    <a:pt x="361" y="366"/>
                  </a:lnTo>
                  <a:lnTo>
                    <a:pt x="364" y="362"/>
                  </a:lnTo>
                  <a:lnTo>
                    <a:pt x="364" y="360"/>
                  </a:lnTo>
                  <a:lnTo>
                    <a:pt x="362" y="354"/>
                  </a:lnTo>
                  <a:lnTo>
                    <a:pt x="359" y="346"/>
                  </a:lnTo>
                  <a:lnTo>
                    <a:pt x="355" y="336"/>
                  </a:lnTo>
                  <a:lnTo>
                    <a:pt x="350" y="323"/>
                  </a:lnTo>
                  <a:lnTo>
                    <a:pt x="343" y="311"/>
                  </a:lnTo>
                  <a:lnTo>
                    <a:pt x="335" y="298"/>
                  </a:lnTo>
                  <a:lnTo>
                    <a:pt x="326" y="2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5561" name="Freeform 31">
              <a:extLst>
                <a:ext uri="{FF2B5EF4-FFF2-40B4-BE49-F238E27FC236}">
                  <a16:creationId xmlns:a16="http://schemas.microsoft.com/office/drawing/2014/main" id="{C9117BB1-0620-4685-9739-36126CF72D14}"/>
                </a:ext>
              </a:extLst>
            </p:cNvPr>
            <p:cNvSpPr>
              <a:spLocks/>
            </p:cNvSpPr>
            <p:nvPr/>
          </p:nvSpPr>
          <p:spPr bwMode="auto">
            <a:xfrm>
              <a:off x="1271" y="2635"/>
              <a:ext cx="177" cy="191"/>
            </a:xfrm>
            <a:custGeom>
              <a:avLst/>
              <a:gdLst>
                <a:gd name="T0" fmla="*/ 62 w 356"/>
                <a:gd name="T1" fmla="*/ 186 h 382"/>
                <a:gd name="T2" fmla="*/ 42 w 356"/>
                <a:gd name="T3" fmla="*/ 172 h 382"/>
                <a:gd name="T4" fmla="*/ 30 w 356"/>
                <a:gd name="T5" fmla="*/ 162 h 382"/>
                <a:gd name="T6" fmla="*/ 16 w 356"/>
                <a:gd name="T7" fmla="*/ 137 h 382"/>
                <a:gd name="T8" fmla="*/ 18 w 356"/>
                <a:gd name="T9" fmla="*/ 88 h 382"/>
                <a:gd name="T10" fmla="*/ 51 w 356"/>
                <a:gd name="T11" fmla="*/ 69 h 382"/>
                <a:gd name="T12" fmla="*/ 89 w 356"/>
                <a:gd name="T13" fmla="*/ 52 h 382"/>
                <a:gd name="T14" fmla="*/ 86 w 356"/>
                <a:gd name="T15" fmla="*/ 58 h 382"/>
                <a:gd name="T16" fmla="*/ 56 w 356"/>
                <a:gd name="T17" fmla="*/ 88 h 382"/>
                <a:gd name="T18" fmla="*/ 36 w 356"/>
                <a:gd name="T19" fmla="*/ 126 h 382"/>
                <a:gd name="T20" fmla="*/ 35 w 356"/>
                <a:gd name="T21" fmla="*/ 151 h 382"/>
                <a:gd name="T22" fmla="*/ 52 w 356"/>
                <a:gd name="T23" fmla="*/ 167 h 382"/>
                <a:gd name="T24" fmla="*/ 74 w 356"/>
                <a:gd name="T25" fmla="*/ 174 h 382"/>
                <a:gd name="T26" fmla="*/ 86 w 356"/>
                <a:gd name="T27" fmla="*/ 170 h 382"/>
                <a:gd name="T28" fmla="*/ 77 w 356"/>
                <a:gd name="T29" fmla="*/ 165 h 382"/>
                <a:gd name="T30" fmla="*/ 59 w 356"/>
                <a:gd name="T31" fmla="*/ 158 h 382"/>
                <a:gd name="T32" fmla="*/ 45 w 356"/>
                <a:gd name="T33" fmla="*/ 139 h 382"/>
                <a:gd name="T34" fmla="*/ 57 w 356"/>
                <a:gd name="T35" fmla="*/ 109 h 382"/>
                <a:gd name="T36" fmla="*/ 76 w 356"/>
                <a:gd name="T37" fmla="*/ 80 h 382"/>
                <a:gd name="T38" fmla="*/ 90 w 356"/>
                <a:gd name="T39" fmla="*/ 78 h 382"/>
                <a:gd name="T40" fmla="*/ 103 w 356"/>
                <a:gd name="T41" fmla="*/ 90 h 382"/>
                <a:gd name="T42" fmla="*/ 111 w 356"/>
                <a:gd name="T43" fmla="*/ 111 h 382"/>
                <a:gd name="T44" fmla="*/ 111 w 356"/>
                <a:gd name="T45" fmla="*/ 136 h 382"/>
                <a:gd name="T46" fmla="*/ 117 w 356"/>
                <a:gd name="T47" fmla="*/ 105 h 382"/>
                <a:gd name="T48" fmla="*/ 105 w 356"/>
                <a:gd name="T49" fmla="*/ 79 h 382"/>
                <a:gd name="T50" fmla="*/ 90 w 356"/>
                <a:gd name="T51" fmla="*/ 67 h 382"/>
                <a:gd name="T52" fmla="*/ 91 w 356"/>
                <a:gd name="T53" fmla="*/ 64 h 382"/>
                <a:gd name="T54" fmla="*/ 104 w 356"/>
                <a:gd name="T55" fmla="*/ 54 h 382"/>
                <a:gd name="T56" fmla="*/ 129 w 356"/>
                <a:gd name="T57" fmla="*/ 45 h 382"/>
                <a:gd name="T58" fmla="*/ 159 w 356"/>
                <a:gd name="T59" fmla="*/ 62 h 382"/>
                <a:gd name="T60" fmla="*/ 177 w 356"/>
                <a:gd name="T61" fmla="*/ 70 h 382"/>
                <a:gd name="T62" fmla="*/ 170 w 356"/>
                <a:gd name="T63" fmla="*/ 56 h 382"/>
                <a:gd name="T64" fmla="*/ 165 w 356"/>
                <a:gd name="T65" fmla="*/ 35 h 382"/>
                <a:gd name="T66" fmla="*/ 155 w 356"/>
                <a:gd name="T67" fmla="*/ 19 h 382"/>
                <a:gd name="T68" fmla="*/ 133 w 356"/>
                <a:gd name="T69" fmla="*/ 11 h 382"/>
                <a:gd name="T70" fmla="*/ 110 w 356"/>
                <a:gd name="T71" fmla="*/ 3 h 382"/>
                <a:gd name="T72" fmla="*/ 95 w 356"/>
                <a:gd name="T73" fmla="*/ 0 h 382"/>
                <a:gd name="T74" fmla="*/ 90 w 356"/>
                <a:gd name="T75" fmla="*/ 6 h 382"/>
                <a:gd name="T76" fmla="*/ 128 w 356"/>
                <a:gd name="T77" fmla="*/ 20 h 382"/>
                <a:gd name="T78" fmla="*/ 151 w 356"/>
                <a:gd name="T79" fmla="*/ 30 h 382"/>
                <a:gd name="T80" fmla="*/ 153 w 356"/>
                <a:gd name="T81" fmla="*/ 39 h 382"/>
                <a:gd name="T82" fmla="*/ 145 w 356"/>
                <a:gd name="T83" fmla="*/ 38 h 382"/>
                <a:gd name="T84" fmla="*/ 118 w 356"/>
                <a:gd name="T85" fmla="*/ 37 h 382"/>
                <a:gd name="T86" fmla="*/ 91 w 356"/>
                <a:gd name="T87" fmla="*/ 43 h 382"/>
                <a:gd name="T88" fmla="*/ 62 w 356"/>
                <a:gd name="T89" fmla="*/ 53 h 382"/>
                <a:gd name="T90" fmla="*/ 16 w 356"/>
                <a:gd name="T91" fmla="*/ 71 h 382"/>
                <a:gd name="T92" fmla="*/ 4 w 356"/>
                <a:gd name="T93" fmla="*/ 92 h 382"/>
                <a:gd name="T94" fmla="*/ 3 w 356"/>
                <a:gd name="T95" fmla="*/ 135 h 382"/>
                <a:gd name="T96" fmla="*/ 30 w 356"/>
                <a:gd name="T97" fmla="*/ 173 h 382"/>
                <a:gd name="T98" fmla="*/ 58 w 356"/>
                <a:gd name="T99" fmla="*/ 190 h 3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56" h="382">
                  <a:moveTo>
                    <a:pt x="127" y="382"/>
                  </a:moveTo>
                  <a:lnTo>
                    <a:pt x="132" y="381"/>
                  </a:lnTo>
                  <a:lnTo>
                    <a:pt x="131" y="377"/>
                  </a:lnTo>
                  <a:lnTo>
                    <a:pt x="124" y="371"/>
                  </a:lnTo>
                  <a:lnTo>
                    <a:pt x="115" y="364"/>
                  </a:lnTo>
                  <a:lnTo>
                    <a:pt x="105" y="356"/>
                  </a:lnTo>
                  <a:lnTo>
                    <a:pt x="94" y="350"/>
                  </a:lnTo>
                  <a:lnTo>
                    <a:pt x="85" y="344"/>
                  </a:lnTo>
                  <a:lnTo>
                    <a:pt x="80" y="340"/>
                  </a:lnTo>
                  <a:lnTo>
                    <a:pt x="75" y="337"/>
                  </a:lnTo>
                  <a:lnTo>
                    <a:pt x="68" y="331"/>
                  </a:lnTo>
                  <a:lnTo>
                    <a:pt x="61" y="323"/>
                  </a:lnTo>
                  <a:lnTo>
                    <a:pt x="53" y="314"/>
                  </a:lnTo>
                  <a:lnTo>
                    <a:pt x="45" y="302"/>
                  </a:lnTo>
                  <a:lnTo>
                    <a:pt x="38" y="288"/>
                  </a:lnTo>
                  <a:lnTo>
                    <a:pt x="32" y="274"/>
                  </a:lnTo>
                  <a:lnTo>
                    <a:pt x="28" y="256"/>
                  </a:lnTo>
                  <a:lnTo>
                    <a:pt x="24" y="223"/>
                  </a:lnTo>
                  <a:lnTo>
                    <a:pt x="28" y="195"/>
                  </a:lnTo>
                  <a:lnTo>
                    <a:pt x="36" y="175"/>
                  </a:lnTo>
                  <a:lnTo>
                    <a:pt x="51" y="161"/>
                  </a:lnTo>
                  <a:lnTo>
                    <a:pt x="63" y="154"/>
                  </a:lnTo>
                  <a:lnTo>
                    <a:pt x="81" y="146"/>
                  </a:lnTo>
                  <a:lnTo>
                    <a:pt x="103" y="137"/>
                  </a:lnTo>
                  <a:lnTo>
                    <a:pt x="124" y="126"/>
                  </a:lnTo>
                  <a:lnTo>
                    <a:pt x="146" y="117"/>
                  </a:lnTo>
                  <a:lnTo>
                    <a:pt x="166" y="109"/>
                  </a:lnTo>
                  <a:lnTo>
                    <a:pt x="180" y="103"/>
                  </a:lnTo>
                  <a:lnTo>
                    <a:pt x="188" y="101"/>
                  </a:lnTo>
                  <a:lnTo>
                    <a:pt x="189" y="102"/>
                  </a:lnTo>
                  <a:lnTo>
                    <a:pt x="183" y="108"/>
                  </a:lnTo>
                  <a:lnTo>
                    <a:pt x="173" y="116"/>
                  </a:lnTo>
                  <a:lnTo>
                    <a:pt x="160" y="127"/>
                  </a:lnTo>
                  <a:lnTo>
                    <a:pt x="144" y="141"/>
                  </a:lnTo>
                  <a:lnTo>
                    <a:pt x="128" y="157"/>
                  </a:lnTo>
                  <a:lnTo>
                    <a:pt x="113" y="176"/>
                  </a:lnTo>
                  <a:lnTo>
                    <a:pt x="99" y="195"/>
                  </a:lnTo>
                  <a:lnTo>
                    <a:pt x="88" y="215"/>
                  </a:lnTo>
                  <a:lnTo>
                    <a:pt x="80" y="233"/>
                  </a:lnTo>
                  <a:lnTo>
                    <a:pt x="73" y="251"/>
                  </a:lnTo>
                  <a:lnTo>
                    <a:pt x="69" y="265"/>
                  </a:lnTo>
                  <a:lnTo>
                    <a:pt x="67" y="279"/>
                  </a:lnTo>
                  <a:lnTo>
                    <a:pt x="68" y="291"/>
                  </a:lnTo>
                  <a:lnTo>
                    <a:pt x="71" y="301"/>
                  </a:lnTo>
                  <a:lnTo>
                    <a:pt x="77" y="310"/>
                  </a:lnTo>
                  <a:lnTo>
                    <a:pt x="85" y="318"/>
                  </a:lnTo>
                  <a:lnTo>
                    <a:pt x="94" y="326"/>
                  </a:lnTo>
                  <a:lnTo>
                    <a:pt x="105" y="333"/>
                  </a:lnTo>
                  <a:lnTo>
                    <a:pt x="115" y="339"/>
                  </a:lnTo>
                  <a:lnTo>
                    <a:pt x="127" y="343"/>
                  </a:lnTo>
                  <a:lnTo>
                    <a:pt x="138" y="346"/>
                  </a:lnTo>
                  <a:lnTo>
                    <a:pt x="149" y="347"/>
                  </a:lnTo>
                  <a:lnTo>
                    <a:pt x="159" y="347"/>
                  </a:lnTo>
                  <a:lnTo>
                    <a:pt x="167" y="345"/>
                  </a:lnTo>
                  <a:lnTo>
                    <a:pt x="172" y="343"/>
                  </a:lnTo>
                  <a:lnTo>
                    <a:pt x="172" y="340"/>
                  </a:lnTo>
                  <a:lnTo>
                    <a:pt x="170" y="337"/>
                  </a:lnTo>
                  <a:lnTo>
                    <a:pt x="167" y="333"/>
                  </a:lnTo>
                  <a:lnTo>
                    <a:pt x="161" y="331"/>
                  </a:lnTo>
                  <a:lnTo>
                    <a:pt x="155" y="329"/>
                  </a:lnTo>
                  <a:lnTo>
                    <a:pt x="149" y="326"/>
                  </a:lnTo>
                  <a:lnTo>
                    <a:pt x="141" y="324"/>
                  </a:lnTo>
                  <a:lnTo>
                    <a:pt x="130" y="321"/>
                  </a:lnTo>
                  <a:lnTo>
                    <a:pt x="119" y="316"/>
                  </a:lnTo>
                  <a:lnTo>
                    <a:pt x="107" y="309"/>
                  </a:lnTo>
                  <a:lnTo>
                    <a:pt x="98" y="301"/>
                  </a:lnTo>
                  <a:lnTo>
                    <a:pt x="91" y="290"/>
                  </a:lnTo>
                  <a:lnTo>
                    <a:pt x="90" y="277"/>
                  </a:lnTo>
                  <a:lnTo>
                    <a:pt x="93" y="260"/>
                  </a:lnTo>
                  <a:lnTo>
                    <a:pt x="99" y="246"/>
                  </a:lnTo>
                  <a:lnTo>
                    <a:pt x="107" y="232"/>
                  </a:lnTo>
                  <a:lnTo>
                    <a:pt x="115" y="217"/>
                  </a:lnTo>
                  <a:lnTo>
                    <a:pt x="124" y="202"/>
                  </a:lnTo>
                  <a:lnTo>
                    <a:pt x="134" y="187"/>
                  </a:lnTo>
                  <a:lnTo>
                    <a:pt x="144" y="172"/>
                  </a:lnTo>
                  <a:lnTo>
                    <a:pt x="153" y="160"/>
                  </a:lnTo>
                  <a:lnTo>
                    <a:pt x="162" y="148"/>
                  </a:lnTo>
                  <a:lnTo>
                    <a:pt x="168" y="150"/>
                  </a:lnTo>
                  <a:lnTo>
                    <a:pt x="175" y="153"/>
                  </a:lnTo>
                  <a:lnTo>
                    <a:pt x="182" y="156"/>
                  </a:lnTo>
                  <a:lnTo>
                    <a:pt x="190" y="160"/>
                  </a:lnTo>
                  <a:lnTo>
                    <a:pt x="197" y="165"/>
                  </a:lnTo>
                  <a:lnTo>
                    <a:pt x="204" y="172"/>
                  </a:lnTo>
                  <a:lnTo>
                    <a:pt x="208" y="180"/>
                  </a:lnTo>
                  <a:lnTo>
                    <a:pt x="213" y="189"/>
                  </a:lnTo>
                  <a:lnTo>
                    <a:pt x="217" y="200"/>
                  </a:lnTo>
                  <a:lnTo>
                    <a:pt x="220" y="210"/>
                  </a:lnTo>
                  <a:lnTo>
                    <a:pt x="223" y="221"/>
                  </a:lnTo>
                  <a:lnTo>
                    <a:pt x="226" y="230"/>
                  </a:lnTo>
                  <a:lnTo>
                    <a:pt x="227" y="248"/>
                  </a:lnTo>
                  <a:lnTo>
                    <a:pt x="225" y="264"/>
                  </a:lnTo>
                  <a:lnTo>
                    <a:pt x="223" y="272"/>
                  </a:lnTo>
                  <a:lnTo>
                    <a:pt x="227" y="269"/>
                  </a:lnTo>
                  <a:lnTo>
                    <a:pt x="234" y="254"/>
                  </a:lnTo>
                  <a:lnTo>
                    <a:pt x="237" y="233"/>
                  </a:lnTo>
                  <a:lnTo>
                    <a:pt x="236" y="210"/>
                  </a:lnTo>
                  <a:lnTo>
                    <a:pt x="229" y="185"/>
                  </a:lnTo>
                  <a:lnTo>
                    <a:pt x="225" y="175"/>
                  </a:lnTo>
                  <a:lnTo>
                    <a:pt x="219" y="165"/>
                  </a:lnTo>
                  <a:lnTo>
                    <a:pt x="211" y="157"/>
                  </a:lnTo>
                  <a:lnTo>
                    <a:pt x="204" y="149"/>
                  </a:lnTo>
                  <a:lnTo>
                    <a:pt x="196" y="143"/>
                  </a:lnTo>
                  <a:lnTo>
                    <a:pt x="189" y="138"/>
                  </a:lnTo>
                  <a:lnTo>
                    <a:pt x="182" y="134"/>
                  </a:lnTo>
                  <a:lnTo>
                    <a:pt x="177" y="131"/>
                  </a:lnTo>
                  <a:lnTo>
                    <a:pt x="180" y="130"/>
                  </a:lnTo>
                  <a:lnTo>
                    <a:pt x="181" y="128"/>
                  </a:lnTo>
                  <a:lnTo>
                    <a:pt x="183" y="127"/>
                  </a:lnTo>
                  <a:lnTo>
                    <a:pt x="184" y="126"/>
                  </a:lnTo>
                  <a:lnTo>
                    <a:pt x="191" y="122"/>
                  </a:lnTo>
                  <a:lnTo>
                    <a:pt x="199" y="115"/>
                  </a:lnTo>
                  <a:lnTo>
                    <a:pt x="210" y="108"/>
                  </a:lnTo>
                  <a:lnTo>
                    <a:pt x="221" y="100"/>
                  </a:lnTo>
                  <a:lnTo>
                    <a:pt x="234" y="95"/>
                  </a:lnTo>
                  <a:lnTo>
                    <a:pt x="246" y="92"/>
                  </a:lnTo>
                  <a:lnTo>
                    <a:pt x="260" y="90"/>
                  </a:lnTo>
                  <a:lnTo>
                    <a:pt x="275" y="95"/>
                  </a:lnTo>
                  <a:lnTo>
                    <a:pt x="290" y="103"/>
                  </a:lnTo>
                  <a:lnTo>
                    <a:pt x="305" y="113"/>
                  </a:lnTo>
                  <a:lnTo>
                    <a:pt x="320" y="124"/>
                  </a:lnTo>
                  <a:lnTo>
                    <a:pt x="334" y="133"/>
                  </a:lnTo>
                  <a:lnTo>
                    <a:pt x="344" y="140"/>
                  </a:lnTo>
                  <a:lnTo>
                    <a:pt x="352" y="142"/>
                  </a:lnTo>
                  <a:lnTo>
                    <a:pt x="356" y="139"/>
                  </a:lnTo>
                  <a:lnTo>
                    <a:pt x="355" y="128"/>
                  </a:lnTo>
                  <a:lnTo>
                    <a:pt x="354" y="126"/>
                  </a:lnTo>
                  <a:lnTo>
                    <a:pt x="349" y="119"/>
                  </a:lnTo>
                  <a:lnTo>
                    <a:pt x="342" y="111"/>
                  </a:lnTo>
                  <a:lnTo>
                    <a:pt x="332" y="101"/>
                  </a:lnTo>
                  <a:lnTo>
                    <a:pt x="333" y="93"/>
                  </a:lnTo>
                  <a:lnTo>
                    <a:pt x="333" y="81"/>
                  </a:lnTo>
                  <a:lnTo>
                    <a:pt x="332" y="70"/>
                  </a:lnTo>
                  <a:lnTo>
                    <a:pt x="329" y="58"/>
                  </a:lnTo>
                  <a:lnTo>
                    <a:pt x="326" y="50"/>
                  </a:lnTo>
                  <a:lnTo>
                    <a:pt x="320" y="43"/>
                  </a:lnTo>
                  <a:lnTo>
                    <a:pt x="312" y="38"/>
                  </a:lnTo>
                  <a:lnTo>
                    <a:pt x="303" y="33"/>
                  </a:lnTo>
                  <a:lnTo>
                    <a:pt x="292" y="28"/>
                  </a:lnTo>
                  <a:lnTo>
                    <a:pt x="281" y="25"/>
                  </a:lnTo>
                  <a:lnTo>
                    <a:pt x="268" y="21"/>
                  </a:lnTo>
                  <a:lnTo>
                    <a:pt x="256" y="17"/>
                  </a:lnTo>
                  <a:lnTo>
                    <a:pt x="243" y="12"/>
                  </a:lnTo>
                  <a:lnTo>
                    <a:pt x="231" y="9"/>
                  </a:lnTo>
                  <a:lnTo>
                    <a:pt x="221" y="6"/>
                  </a:lnTo>
                  <a:lnTo>
                    <a:pt x="211" y="4"/>
                  </a:lnTo>
                  <a:lnTo>
                    <a:pt x="203" y="2"/>
                  </a:lnTo>
                  <a:lnTo>
                    <a:pt x="197" y="1"/>
                  </a:lnTo>
                  <a:lnTo>
                    <a:pt x="192" y="0"/>
                  </a:lnTo>
                  <a:lnTo>
                    <a:pt x="191" y="0"/>
                  </a:lnTo>
                  <a:lnTo>
                    <a:pt x="177" y="3"/>
                  </a:lnTo>
                  <a:lnTo>
                    <a:pt x="175" y="8"/>
                  </a:lnTo>
                  <a:lnTo>
                    <a:pt x="182" y="12"/>
                  </a:lnTo>
                  <a:lnTo>
                    <a:pt x="196" y="19"/>
                  </a:lnTo>
                  <a:lnTo>
                    <a:pt x="215" y="26"/>
                  </a:lnTo>
                  <a:lnTo>
                    <a:pt x="236" y="33"/>
                  </a:lnTo>
                  <a:lnTo>
                    <a:pt x="258" y="40"/>
                  </a:lnTo>
                  <a:lnTo>
                    <a:pt x="278" y="46"/>
                  </a:lnTo>
                  <a:lnTo>
                    <a:pt x="289" y="50"/>
                  </a:lnTo>
                  <a:lnTo>
                    <a:pt x="297" y="55"/>
                  </a:lnTo>
                  <a:lnTo>
                    <a:pt x="303" y="59"/>
                  </a:lnTo>
                  <a:lnTo>
                    <a:pt x="305" y="63"/>
                  </a:lnTo>
                  <a:lnTo>
                    <a:pt x="306" y="67"/>
                  </a:lnTo>
                  <a:lnTo>
                    <a:pt x="307" y="72"/>
                  </a:lnTo>
                  <a:lnTo>
                    <a:pt x="307" y="77"/>
                  </a:lnTo>
                  <a:lnTo>
                    <a:pt x="307" y="82"/>
                  </a:lnTo>
                  <a:lnTo>
                    <a:pt x="302" y="80"/>
                  </a:lnTo>
                  <a:lnTo>
                    <a:pt x="297" y="78"/>
                  </a:lnTo>
                  <a:lnTo>
                    <a:pt x="291" y="76"/>
                  </a:lnTo>
                  <a:lnTo>
                    <a:pt x="286" y="74"/>
                  </a:lnTo>
                  <a:lnTo>
                    <a:pt x="269" y="72"/>
                  </a:lnTo>
                  <a:lnTo>
                    <a:pt x="253" y="72"/>
                  </a:lnTo>
                  <a:lnTo>
                    <a:pt x="237" y="73"/>
                  </a:lnTo>
                  <a:lnTo>
                    <a:pt x="222" y="76"/>
                  </a:lnTo>
                  <a:lnTo>
                    <a:pt x="207" y="79"/>
                  </a:lnTo>
                  <a:lnTo>
                    <a:pt x="195" y="82"/>
                  </a:lnTo>
                  <a:lnTo>
                    <a:pt x="184" y="86"/>
                  </a:lnTo>
                  <a:lnTo>
                    <a:pt x="177" y="88"/>
                  </a:lnTo>
                  <a:lnTo>
                    <a:pt x="167" y="92"/>
                  </a:lnTo>
                  <a:lnTo>
                    <a:pt x="147" y="97"/>
                  </a:lnTo>
                  <a:lnTo>
                    <a:pt x="124" y="105"/>
                  </a:lnTo>
                  <a:lnTo>
                    <a:pt x="98" y="115"/>
                  </a:lnTo>
                  <a:lnTo>
                    <a:pt x="73" y="124"/>
                  </a:lnTo>
                  <a:lnTo>
                    <a:pt x="50" y="133"/>
                  </a:lnTo>
                  <a:lnTo>
                    <a:pt x="32" y="141"/>
                  </a:lnTo>
                  <a:lnTo>
                    <a:pt x="24" y="147"/>
                  </a:lnTo>
                  <a:lnTo>
                    <a:pt x="20" y="155"/>
                  </a:lnTo>
                  <a:lnTo>
                    <a:pt x="14" y="166"/>
                  </a:lnTo>
                  <a:lnTo>
                    <a:pt x="8" y="184"/>
                  </a:lnTo>
                  <a:lnTo>
                    <a:pt x="4" y="203"/>
                  </a:lnTo>
                  <a:lnTo>
                    <a:pt x="0" y="224"/>
                  </a:lnTo>
                  <a:lnTo>
                    <a:pt x="1" y="247"/>
                  </a:lnTo>
                  <a:lnTo>
                    <a:pt x="6" y="270"/>
                  </a:lnTo>
                  <a:lnTo>
                    <a:pt x="16" y="292"/>
                  </a:lnTo>
                  <a:lnTo>
                    <a:pt x="30" y="313"/>
                  </a:lnTo>
                  <a:lnTo>
                    <a:pt x="46" y="330"/>
                  </a:lnTo>
                  <a:lnTo>
                    <a:pt x="61" y="345"/>
                  </a:lnTo>
                  <a:lnTo>
                    <a:pt x="76" y="358"/>
                  </a:lnTo>
                  <a:lnTo>
                    <a:pt x="91" y="368"/>
                  </a:lnTo>
                  <a:lnTo>
                    <a:pt x="105" y="375"/>
                  </a:lnTo>
                  <a:lnTo>
                    <a:pt x="116" y="379"/>
                  </a:lnTo>
                  <a:lnTo>
                    <a:pt x="127" y="3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5562" name="Freeform 32">
              <a:extLst>
                <a:ext uri="{FF2B5EF4-FFF2-40B4-BE49-F238E27FC236}">
                  <a16:creationId xmlns:a16="http://schemas.microsoft.com/office/drawing/2014/main" id="{6C4A71D9-C196-47BA-AE53-A52F47D10030}"/>
                </a:ext>
              </a:extLst>
            </p:cNvPr>
            <p:cNvSpPr>
              <a:spLocks/>
            </p:cNvSpPr>
            <p:nvPr/>
          </p:nvSpPr>
          <p:spPr bwMode="auto">
            <a:xfrm>
              <a:off x="1152" y="2902"/>
              <a:ext cx="15" cy="395"/>
            </a:xfrm>
            <a:custGeom>
              <a:avLst/>
              <a:gdLst>
                <a:gd name="T0" fmla="*/ 3 w 31"/>
                <a:gd name="T1" fmla="*/ 2 h 790"/>
                <a:gd name="T2" fmla="*/ 5 w 31"/>
                <a:gd name="T3" fmla="*/ 0 h 790"/>
                <a:gd name="T4" fmla="*/ 8 w 31"/>
                <a:gd name="T5" fmla="*/ 1 h 790"/>
                <a:gd name="T6" fmla="*/ 11 w 31"/>
                <a:gd name="T7" fmla="*/ 10 h 790"/>
                <a:gd name="T8" fmla="*/ 13 w 31"/>
                <a:gd name="T9" fmla="*/ 35 h 790"/>
                <a:gd name="T10" fmla="*/ 13 w 31"/>
                <a:gd name="T11" fmla="*/ 88 h 790"/>
                <a:gd name="T12" fmla="*/ 14 w 31"/>
                <a:gd name="T13" fmla="*/ 158 h 790"/>
                <a:gd name="T14" fmla="*/ 14 w 31"/>
                <a:gd name="T15" fmla="*/ 222 h 790"/>
                <a:gd name="T16" fmla="*/ 13 w 31"/>
                <a:gd name="T17" fmla="*/ 254 h 790"/>
                <a:gd name="T18" fmla="*/ 13 w 31"/>
                <a:gd name="T19" fmla="*/ 280 h 790"/>
                <a:gd name="T20" fmla="*/ 14 w 31"/>
                <a:gd name="T21" fmla="*/ 325 h 790"/>
                <a:gd name="T22" fmla="*/ 15 w 31"/>
                <a:gd name="T23" fmla="*/ 369 h 790"/>
                <a:gd name="T24" fmla="*/ 14 w 31"/>
                <a:gd name="T25" fmla="*/ 391 h 790"/>
                <a:gd name="T26" fmla="*/ 12 w 31"/>
                <a:gd name="T27" fmla="*/ 395 h 790"/>
                <a:gd name="T28" fmla="*/ 8 w 31"/>
                <a:gd name="T29" fmla="*/ 395 h 790"/>
                <a:gd name="T30" fmla="*/ 4 w 31"/>
                <a:gd name="T31" fmla="*/ 387 h 790"/>
                <a:gd name="T32" fmla="*/ 2 w 31"/>
                <a:gd name="T33" fmla="*/ 370 h 790"/>
                <a:gd name="T34" fmla="*/ 0 w 31"/>
                <a:gd name="T35" fmla="*/ 329 h 790"/>
                <a:gd name="T36" fmla="*/ 0 w 31"/>
                <a:gd name="T37" fmla="*/ 268 h 790"/>
                <a:gd name="T38" fmla="*/ 0 w 31"/>
                <a:gd name="T39" fmla="*/ 210 h 790"/>
                <a:gd name="T40" fmla="*/ 0 w 31"/>
                <a:gd name="T41" fmla="*/ 179 h 790"/>
                <a:gd name="T42" fmla="*/ 0 w 31"/>
                <a:gd name="T43" fmla="*/ 147 h 790"/>
                <a:gd name="T44" fmla="*/ 0 w 31"/>
                <a:gd name="T45" fmla="*/ 89 h 790"/>
                <a:gd name="T46" fmla="*/ 0 w 31"/>
                <a:gd name="T47" fmla="*/ 31 h 790"/>
                <a:gd name="T48" fmla="*/ 3 w 31"/>
                <a:gd name="T49" fmla="*/ 2 h 7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1" h="790">
                  <a:moveTo>
                    <a:pt x="7" y="3"/>
                  </a:moveTo>
                  <a:lnTo>
                    <a:pt x="10" y="0"/>
                  </a:lnTo>
                  <a:lnTo>
                    <a:pt x="17" y="1"/>
                  </a:lnTo>
                  <a:lnTo>
                    <a:pt x="23" y="19"/>
                  </a:lnTo>
                  <a:lnTo>
                    <a:pt x="26" y="70"/>
                  </a:lnTo>
                  <a:lnTo>
                    <a:pt x="26" y="176"/>
                  </a:lnTo>
                  <a:lnTo>
                    <a:pt x="28" y="316"/>
                  </a:lnTo>
                  <a:lnTo>
                    <a:pt x="28" y="443"/>
                  </a:lnTo>
                  <a:lnTo>
                    <a:pt x="26" y="508"/>
                  </a:lnTo>
                  <a:lnTo>
                    <a:pt x="26" y="560"/>
                  </a:lnTo>
                  <a:lnTo>
                    <a:pt x="29" y="650"/>
                  </a:lnTo>
                  <a:lnTo>
                    <a:pt x="31" y="738"/>
                  </a:lnTo>
                  <a:lnTo>
                    <a:pt x="29" y="782"/>
                  </a:lnTo>
                  <a:lnTo>
                    <a:pt x="24" y="790"/>
                  </a:lnTo>
                  <a:lnTo>
                    <a:pt x="17" y="789"/>
                  </a:lnTo>
                  <a:lnTo>
                    <a:pt x="9" y="774"/>
                  </a:lnTo>
                  <a:lnTo>
                    <a:pt x="5" y="740"/>
                  </a:lnTo>
                  <a:lnTo>
                    <a:pt x="1" y="658"/>
                  </a:lnTo>
                  <a:lnTo>
                    <a:pt x="0" y="535"/>
                  </a:lnTo>
                  <a:lnTo>
                    <a:pt x="0" y="420"/>
                  </a:lnTo>
                  <a:lnTo>
                    <a:pt x="1" y="358"/>
                  </a:lnTo>
                  <a:lnTo>
                    <a:pt x="1" y="294"/>
                  </a:lnTo>
                  <a:lnTo>
                    <a:pt x="0" y="177"/>
                  </a:lnTo>
                  <a:lnTo>
                    <a:pt x="1" y="62"/>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sp>
          <p:nvSpPr>
            <p:cNvPr id="65563" name="Freeform 33">
              <a:extLst>
                <a:ext uri="{FF2B5EF4-FFF2-40B4-BE49-F238E27FC236}">
                  <a16:creationId xmlns:a16="http://schemas.microsoft.com/office/drawing/2014/main" id="{77480A68-839B-494A-8C73-744794A65BE2}"/>
                </a:ext>
              </a:extLst>
            </p:cNvPr>
            <p:cNvSpPr>
              <a:spLocks/>
            </p:cNvSpPr>
            <p:nvPr/>
          </p:nvSpPr>
          <p:spPr bwMode="auto">
            <a:xfrm>
              <a:off x="1224" y="3206"/>
              <a:ext cx="14" cy="79"/>
            </a:xfrm>
            <a:custGeom>
              <a:avLst/>
              <a:gdLst>
                <a:gd name="T0" fmla="*/ 0 w 27"/>
                <a:gd name="T1" fmla="*/ 0 h 157"/>
                <a:gd name="T2" fmla="*/ 0 w 27"/>
                <a:gd name="T3" fmla="*/ 10 h 157"/>
                <a:gd name="T4" fmla="*/ 1 w 27"/>
                <a:gd name="T5" fmla="*/ 33 h 157"/>
                <a:gd name="T6" fmla="*/ 2 w 27"/>
                <a:gd name="T7" fmla="*/ 58 h 157"/>
                <a:gd name="T8" fmla="*/ 2 w 27"/>
                <a:gd name="T9" fmla="*/ 74 h 157"/>
                <a:gd name="T10" fmla="*/ 4 w 27"/>
                <a:gd name="T11" fmla="*/ 79 h 157"/>
                <a:gd name="T12" fmla="*/ 8 w 27"/>
                <a:gd name="T13" fmla="*/ 78 h 157"/>
                <a:gd name="T14" fmla="*/ 12 w 27"/>
                <a:gd name="T15" fmla="*/ 73 h 157"/>
                <a:gd name="T16" fmla="*/ 14 w 27"/>
                <a:gd name="T17" fmla="*/ 65 h 157"/>
                <a:gd name="T18" fmla="*/ 14 w 27"/>
                <a:gd name="T19" fmla="*/ 50 h 157"/>
                <a:gd name="T20" fmla="*/ 13 w 27"/>
                <a:gd name="T21" fmla="*/ 28 h 157"/>
                <a:gd name="T22" fmla="*/ 13 w 27"/>
                <a:gd name="T23" fmla="*/ 10 h 157"/>
                <a:gd name="T24" fmla="*/ 13 w 27"/>
                <a:gd name="T25" fmla="*/ 2 h 157"/>
                <a:gd name="T26" fmla="*/ 0 w 27"/>
                <a:gd name="T27" fmla="*/ 0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157">
                  <a:moveTo>
                    <a:pt x="0" y="0"/>
                  </a:moveTo>
                  <a:lnTo>
                    <a:pt x="0" y="19"/>
                  </a:lnTo>
                  <a:lnTo>
                    <a:pt x="2" y="65"/>
                  </a:lnTo>
                  <a:lnTo>
                    <a:pt x="3" y="116"/>
                  </a:lnTo>
                  <a:lnTo>
                    <a:pt x="3" y="148"/>
                  </a:lnTo>
                  <a:lnTo>
                    <a:pt x="7" y="157"/>
                  </a:lnTo>
                  <a:lnTo>
                    <a:pt x="16" y="156"/>
                  </a:lnTo>
                  <a:lnTo>
                    <a:pt x="24" y="146"/>
                  </a:lnTo>
                  <a:lnTo>
                    <a:pt x="27" y="129"/>
                  </a:lnTo>
                  <a:lnTo>
                    <a:pt x="27" y="99"/>
                  </a:lnTo>
                  <a:lnTo>
                    <a:pt x="26" y="56"/>
                  </a:lnTo>
                  <a:lnTo>
                    <a:pt x="25" y="19"/>
                  </a:lnTo>
                  <a:lnTo>
                    <a:pt x="25"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3982"/>
            </a:p>
          </p:txBody>
        </p:sp>
      </p:grpSp>
      <p:sp>
        <p:nvSpPr>
          <p:cNvPr id="65544" name="Rectangle 34">
            <a:extLst>
              <a:ext uri="{FF2B5EF4-FFF2-40B4-BE49-F238E27FC236}">
                <a16:creationId xmlns:a16="http://schemas.microsoft.com/office/drawing/2014/main" id="{03E3DA23-9E51-4A2D-AB70-461861B4B7CC}"/>
              </a:ext>
            </a:extLst>
          </p:cNvPr>
          <p:cNvSpPr>
            <a:spLocks noChangeArrowheads="1"/>
          </p:cNvSpPr>
          <p:nvPr/>
        </p:nvSpPr>
        <p:spPr bwMode="auto">
          <a:xfrm>
            <a:off x="1408681" y="3359759"/>
            <a:ext cx="10836010" cy="6365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35000"/>
              </a:lnSpc>
            </a:pPr>
            <a:r>
              <a:rPr lang="it-IT" altLang="it-IT" sz="3200" u="sng" dirty="0">
                <a:solidFill>
                  <a:srgbClr val="FF0000"/>
                </a:solidFill>
              </a:rPr>
              <a:t>NON CERCATE DI STACCARE LA ZECCA COSPARGENDOLA</a:t>
            </a:r>
          </a:p>
          <a:p>
            <a:pPr algn="ctr" eaLnBrk="1" hangingPunct="1">
              <a:lnSpc>
                <a:spcPct val="135000"/>
              </a:lnSpc>
            </a:pPr>
            <a:r>
              <a:rPr lang="it-IT" altLang="it-IT" sz="3200" u="sng" dirty="0">
                <a:solidFill>
                  <a:srgbClr val="FF0000"/>
                </a:solidFill>
              </a:rPr>
              <a:t>DI SMALTO PER LE UNGHIE, ALCOOL O PETROLIO</a:t>
            </a:r>
          </a:p>
          <a:p>
            <a:pPr algn="ctr" eaLnBrk="1" hangingPunct="1">
              <a:lnSpc>
                <a:spcPct val="135000"/>
              </a:lnSpc>
            </a:pPr>
            <a:endParaRPr lang="it-IT" altLang="it-IT" dirty="0"/>
          </a:p>
          <a:p>
            <a:pPr algn="ctr" eaLnBrk="1" hangingPunct="1">
              <a:lnSpc>
                <a:spcPct val="135000"/>
              </a:lnSpc>
            </a:pPr>
            <a:r>
              <a:rPr lang="it-IT" altLang="it-IT" dirty="0"/>
              <a:t>SI TRATTA DI TENTATIVI DI INTERROMPERNE LA RESPIRAZIONE, DESTINATI PERÒ ALL'INSUCCESSO, PERCHÈ LA ZECCA RESPIRA SOLO POCHE VOLTE IN UN'ORA. TALI TENTATIVI POSSONO INOLTRE INDURRE NELLA ZECCA IL VOMITO, CONTRIBUENDO A METTERE IN CIRCOLO TOSSINE DANNOSE</a:t>
            </a:r>
          </a:p>
        </p:txBody>
      </p:sp>
    </p:spTree>
    <p:extLst>
      <p:ext uri="{BB962C8B-B14F-4D97-AF65-F5344CB8AC3E}">
        <p14:creationId xmlns:p14="http://schemas.microsoft.com/office/powerpoint/2010/main" val="4117177672"/>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6C57FA07-15EC-429F-9D45-BAEDD4891FF6}"/>
              </a:ext>
            </a:extLst>
          </p:cNvPr>
          <p:cNvSpPr>
            <a:spLocks noChangeArrowheads="1"/>
          </p:cNvSpPr>
          <p:nvPr/>
        </p:nvSpPr>
        <p:spPr bwMode="auto">
          <a:xfrm>
            <a:off x="758521" y="4768441"/>
            <a:ext cx="11702891" cy="305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90513" indent="-2905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30000"/>
              </a:lnSpc>
              <a:buFont typeface="Wingdings" panose="05000000000000000000" pitchFamily="2" charset="2"/>
              <a:buChar char="Ø"/>
            </a:pPr>
            <a:r>
              <a:rPr lang="it-IT" altLang="it-IT" sz="2275" dirty="0">
                <a:cs typeface="Times New Roman" panose="02020603050405020304" pitchFamily="18" charset="0"/>
              </a:rPr>
              <a:t>INDOSSARE VESTITI CHIARI, COPRENTI E SCARPE ALTE</a:t>
            </a:r>
            <a:endParaRPr lang="it-IT" altLang="it-IT" sz="2275" u="sng" dirty="0">
              <a:cs typeface="Times New Roman" panose="02020603050405020304" pitchFamily="18" charset="0"/>
            </a:endParaRPr>
          </a:p>
          <a:p>
            <a:pPr>
              <a:lnSpc>
                <a:spcPct val="130000"/>
              </a:lnSpc>
              <a:buFont typeface="Wingdings" panose="05000000000000000000" pitchFamily="2" charset="2"/>
              <a:buChar char="Ø"/>
            </a:pPr>
            <a:r>
              <a:rPr lang="it-IT" altLang="it-IT" sz="2275" dirty="0">
                <a:cs typeface="Times New Roman" panose="02020603050405020304" pitchFamily="18" charset="0"/>
              </a:rPr>
              <a:t>CAMMINARE LUNGO I SENTIERI E NON NELL’ERBA ALTA</a:t>
            </a:r>
            <a:endParaRPr lang="it-IT" altLang="it-IT" sz="2275" u="sng" dirty="0">
              <a:cs typeface="Times New Roman" panose="02020603050405020304" pitchFamily="18" charset="0"/>
            </a:endParaRPr>
          </a:p>
          <a:p>
            <a:pPr>
              <a:lnSpc>
                <a:spcPct val="130000"/>
              </a:lnSpc>
              <a:buFont typeface="Wingdings" panose="05000000000000000000" pitchFamily="2" charset="2"/>
              <a:buChar char="Ø"/>
            </a:pPr>
            <a:r>
              <a:rPr lang="it-IT" altLang="it-IT" sz="2275" dirty="0">
                <a:cs typeface="Times New Roman" panose="02020603050405020304" pitchFamily="18" charset="0"/>
              </a:rPr>
              <a:t>NON GIOCARE O CORICARSI NELL’ERBA ALTA</a:t>
            </a:r>
            <a:endParaRPr lang="it-IT" altLang="it-IT" sz="2275" u="sng" dirty="0">
              <a:cs typeface="Times New Roman" panose="02020603050405020304" pitchFamily="18" charset="0"/>
            </a:endParaRPr>
          </a:p>
          <a:p>
            <a:pPr>
              <a:lnSpc>
                <a:spcPct val="130000"/>
              </a:lnSpc>
              <a:buFont typeface="Wingdings" panose="05000000000000000000" pitchFamily="2" charset="2"/>
              <a:buChar char="Ø"/>
            </a:pPr>
            <a:r>
              <a:rPr lang="it-IT" altLang="it-IT" sz="2275" dirty="0">
                <a:cs typeface="Times New Roman" panose="02020603050405020304" pitchFamily="18" charset="0"/>
              </a:rPr>
              <a:t>AL RITORNO CONTROLLARE SUGLI ABITI E SULLA CUTE L’EVENTUALE PRESENZA DI ZECCHE</a:t>
            </a:r>
            <a:endParaRPr lang="it-IT" altLang="it-IT" sz="2275" u="sng" dirty="0">
              <a:cs typeface="Times New Roman" panose="02020603050405020304" pitchFamily="18" charset="0"/>
            </a:endParaRPr>
          </a:p>
          <a:p>
            <a:pPr>
              <a:lnSpc>
                <a:spcPct val="130000"/>
              </a:lnSpc>
              <a:buFont typeface="Wingdings" panose="05000000000000000000" pitchFamily="2" charset="2"/>
              <a:buChar char="Ø"/>
            </a:pPr>
            <a:r>
              <a:rPr lang="it-IT" altLang="it-IT" sz="2275" dirty="0">
                <a:cs typeface="Times New Roman" panose="02020603050405020304" pitchFamily="18" charset="0"/>
              </a:rPr>
              <a:t>APPLICARE AI BAMBINI/RAGAZZI SOSTANZE REPELLENTI PER GLI INSETTI</a:t>
            </a:r>
            <a:endParaRPr lang="it-IT" altLang="it-IT" sz="2275" dirty="0"/>
          </a:p>
        </p:txBody>
      </p:sp>
      <p:sp>
        <p:nvSpPr>
          <p:cNvPr id="66564" name="Line 9">
            <a:extLst>
              <a:ext uri="{FF2B5EF4-FFF2-40B4-BE49-F238E27FC236}">
                <a16:creationId xmlns:a16="http://schemas.microsoft.com/office/drawing/2014/main" id="{CCB9C213-D840-4C38-AF91-3D8E3BBE3E48}"/>
              </a:ext>
            </a:extLst>
          </p:cNvPr>
          <p:cNvSpPr>
            <a:spLocks noChangeShapeType="1"/>
          </p:cNvSpPr>
          <p:nvPr/>
        </p:nvSpPr>
        <p:spPr bwMode="auto">
          <a:xfrm>
            <a:off x="433440" y="1625997"/>
            <a:ext cx="10510930" cy="0"/>
          </a:xfrm>
          <a:prstGeom prst="line">
            <a:avLst/>
          </a:prstGeom>
          <a:noFill/>
          <a:ln w="38100" cmpd="dbl">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3982"/>
          </a:p>
        </p:txBody>
      </p:sp>
      <p:sp>
        <p:nvSpPr>
          <p:cNvPr id="66565" name="Rectangle 27">
            <a:extLst>
              <a:ext uri="{FF2B5EF4-FFF2-40B4-BE49-F238E27FC236}">
                <a16:creationId xmlns:a16="http://schemas.microsoft.com/office/drawing/2014/main" id="{6B360B04-4094-42D4-A2D0-970FE32E3884}"/>
              </a:ext>
            </a:extLst>
          </p:cNvPr>
          <p:cNvSpPr>
            <a:spLocks noChangeArrowheads="1"/>
          </p:cNvSpPr>
          <p:nvPr/>
        </p:nvSpPr>
        <p:spPr bwMode="auto">
          <a:xfrm>
            <a:off x="541800" y="759117"/>
            <a:ext cx="9535689" cy="66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3697">
                <a:solidFill>
                  <a:srgbClr val="00FF00"/>
                </a:solidFill>
                <a:latin typeface="Arial Black" panose="020B0A04020102020204" pitchFamily="34" charset="0"/>
                <a:cs typeface="Times New Roman" panose="02020603050405020304" pitchFamily="18" charset="0"/>
              </a:rPr>
              <a:t>PUNTURE DI INSETTI        ZECCHE</a:t>
            </a:r>
            <a:endParaRPr lang="it-IT" altLang="it-IT" sz="3697">
              <a:solidFill>
                <a:srgbClr val="00FF00"/>
              </a:solidFill>
              <a:latin typeface="Arial Black" panose="020B0A04020102020204" pitchFamily="34" charset="0"/>
            </a:endParaRPr>
          </a:p>
        </p:txBody>
      </p:sp>
      <p:pic>
        <p:nvPicPr>
          <p:cNvPr id="66566" name="Picture 28" descr="deertick">
            <a:extLst>
              <a:ext uri="{FF2B5EF4-FFF2-40B4-BE49-F238E27FC236}">
                <a16:creationId xmlns:a16="http://schemas.microsoft.com/office/drawing/2014/main" id="{ACE59FC6-FD17-4124-BC43-8D9CD0AE17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25" t="6342" r="19048" b="11229"/>
          <a:stretch>
            <a:fillRect/>
          </a:stretch>
        </p:blipFill>
        <p:spPr bwMode="auto">
          <a:xfrm>
            <a:off x="10294210" y="542396"/>
            <a:ext cx="1950482" cy="16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AutoShape 29">
            <a:extLst>
              <a:ext uri="{FF2B5EF4-FFF2-40B4-BE49-F238E27FC236}">
                <a16:creationId xmlns:a16="http://schemas.microsoft.com/office/drawing/2014/main" id="{C1A8B4E3-0B05-4818-99FA-9CD68105D003}"/>
              </a:ext>
            </a:extLst>
          </p:cNvPr>
          <p:cNvSpPr>
            <a:spLocks noChangeArrowheads="1"/>
          </p:cNvSpPr>
          <p:nvPr/>
        </p:nvSpPr>
        <p:spPr bwMode="auto">
          <a:xfrm>
            <a:off x="785611" y="1910442"/>
            <a:ext cx="2167202" cy="2167202"/>
          </a:xfrm>
          <a:prstGeom prst="diamond">
            <a:avLst/>
          </a:prstGeom>
          <a:noFill/>
          <a:ln w="50800">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1600" dir="54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sz="3982"/>
          </a:p>
        </p:txBody>
      </p:sp>
      <p:sp>
        <p:nvSpPr>
          <p:cNvPr id="66568" name="Text Box 30">
            <a:extLst>
              <a:ext uri="{FF2B5EF4-FFF2-40B4-BE49-F238E27FC236}">
                <a16:creationId xmlns:a16="http://schemas.microsoft.com/office/drawing/2014/main" id="{B7EBB660-C2CD-4636-9DC3-18EBA61D9BE4}"/>
              </a:ext>
            </a:extLst>
          </p:cNvPr>
          <p:cNvSpPr txBox="1">
            <a:spLocks noChangeArrowheads="1"/>
          </p:cNvSpPr>
          <p:nvPr/>
        </p:nvSpPr>
        <p:spPr bwMode="auto">
          <a:xfrm>
            <a:off x="1553553" y="2167798"/>
            <a:ext cx="622286" cy="1667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0238">
                <a:solidFill>
                  <a:srgbClr val="FF0000"/>
                </a:solidFill>
                <a:latin typeface="Arial Black" panose="020B0A04020102020204" pitchFamily="34" charset="0"/>
              </a:rPr>
              <a:t>!</a:t>
            </a:r>
          </a:p>
        </p:txBody>
      </p:sp>
      <p:pic>
        <p:nvPicPr>
          <p:cNvPr id="66569" name="Picture 31" descr="j0193332">
            <a:extLst>
              <a:ext uri="{FF2B5EF4-FFF2-40B4-BE49-F238E27FC236}">
                <a16:creationId xmlns:a16="http://schemas.microsoft.com/office/drawing/2014/main" id="{F3DA4808-25DB-4A0F-8996-70EC0F3A92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5932" y="2018802"/>
            <a:ext cx="1593797" cy="238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0" name="Rectangle 32">
            <a:extLst>
              <a:ext uri="{FF2B5EF4-FFF2-40B4-BE49-F238E27FC236}">
                <a16:creationId xmlns:a16="http://schemas.microsoft.com/office/drawing/2014/main" id="{28942193-A3E5-46FE-9BAF-5D0233249FD0}"/>
              </a:ext>
            </a:extLst>
          </p:cNvPr>
          <p:cNvSpPr>
            <a:spLocks noChangeArrowheads="1"/>
          </p:cNvSpPr>
          <p:nvPr/>
        </p:nvSpPr>
        <p:spPr bwMode="auto">
          <a:xfrm>
            <a:off x="4117684" y="2709598"/>
            <a:ext cx="6609966" cy="1016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40000"/>
              </a:lnSpc>
            </a:pPr>
            <a:r>
              <a:rPr lang="it-IT" altLang="it-IT" sz="2275">
                <a:solidFill>
                  <a:schemeClr val="bg1"/>
                </a:solidFill>
                <a:cs typeface="Times New Roman" panose="02020603050405020304" pitchFamily="18" charset="0"/>
              </a:rPr>
              <a:t>QUANDO CI SI RECA IN GITA IN BOSCHI, O IN LUOGHI CAMPESTRI È BUONA NORMA…</a:t>
            </a:r>
          </a:p>
        </p:txBody>
      </p:sp>
    </p:spTree>
    <p:extLst>
      <p:ext uri="{BB962C8B-B14F-4D97-AF65-F5344CB8AC3E}">
        <p14:creationId xmlns:p14="http://schemas.microsoft.com/office/powerpoint/2010/main" val="3950885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D3F126F-A4BA-4A4D-BDEA-5737C6370DC4}"/>
              </a:ext>
            </a:extLst>
          </p:cNvPr>
          <p:cNvSpPr>
            <a:spLocks noGrp="1"/>
          </p:cNvSpPr>
          <p:nvPr>
            <p:ph type="title"/>
          </p:nvPr>
        </p:nvSpPr>
        <p:spPr/>
        <p:txBody>
          <a:bodyPr/>
          <a:lstStyle/>
          <a:p>
            <a:r>
              <a:rPr lang="it-IT" b="1" dirty="0">
                <a:solidFill>
                  <a:srgbClr val="FF0000"/>
                </a:solidFill>
                <a:latin typeface="Comic Sans MS" panose="030F0702030302020204" pitchFamily="66" charset="0"/>
              </a:rPr>
              <a:t>....usare la testa!!!!</a:t>
            </a:r>
          </a:p>
        </p:txBody>
      </p:sp>
      <p:pic>
        <p:nvPicPr>
          <p:cNvPr id="6" name="Immagine 5">
            <a:extLst>
              <a:ext uri="{FF2B5EF4-FFF2-40B4-BE49-F238E27FC236}">
                <a16:creationId xmlns:a16="http://schemas.microsoft.com/office/drawing/2014/main" id="{754AC019-49AE-4530-A00B-DBD7EADC0D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806" y="2490752"/>
            <a:ext cx="9753600" cy="6972300"/>
          </a:xfrm>
          <a:prstGeom prst="rect">
            <a:avLst/>
          </a:prstGeom>
        </p:spPr>
      </p:pic>
      <p:sp>
        <p:nvSpPr>
          <p:cNvPr id="7" name="Ovale 6">
            <a:extLst>
              <a:ext uri="{FF2B5EF4-FFF2-40B4-BE49-F238E27FC236}">
                <a16:creationId xmlns:a16="http://schemas.microsoft.com/office/drawing/2014/main" id="{1788D3D2-4F68-43D4-9301-45014E46FCF1}"/>
              </a:ext>
            </a:extLst>
          </p:cNvPr>
          <p:cNvSpPr/>
          <p:nvPr/>
        </p:nvSpPr>
        <p:spPr bwMode="auto">
          <a:xfrm rot="20609980">
            <a:off x="5918339" y="6949533"/>
            <a:ext cx="3096344" cy="1662099"/>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it-IT" sz="2800" b="1"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2706951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D3F126F-A4BA-4A4D-BDEA-5737C6370DC4}"/>
              </a:ext>
            </a:extLst>
          </p:cNvPr>
          <p:cNvSpPr>
            <a:spLocks noGrp="1"/>
          </p:cNvSpPr>
          <p:nvPr>
            <p:ph type="title"/>
          </p:nvPr>
        </p:nvSpPr>
        <p:spPr>
          <a:xfrm>
            <a:off x="164903" y="3004592"/>
            <a:ext cx="5256584" cy="1872208"/>
          </a:xfrm>
        </p:spPr>
        <p:txBody>
          <a:bodyPr/>
          <a:lstStyle/>
          <a:p>
            <a:r>
              <a:rPr lang="it-IT" b="1" dirty="0">
                <a:solidFill>
                  <a:srgbClr val="FF0000"/>
                </a:solidFill>
                <a:latin typeface="Comic Sans MS" panose="030F0702030302020204" pitchFamily="66" charset="0"/>
              </a:rPr>
              <a:t>....usare la testa!!!!</a:t>
            </a:r>
          </a:p>
        </p:txBody>
      </p:sp>
      <p:pic>
        <p:nvPicPr>
          <p:cNvPr id="3" name="Immagine 2">
            <a:extLst>
              <a:ext uri="{FF2B5EF4-FFF2-40B4-BE49-F238E27FC236}">
                <a16:creationId xmlns:a16="http://schemas.microsoft.com/office/drawing/2014/main" id="{418FD89D-2D5E-4F73-B75E-E86364763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7550" y="0"/>
            <a:ext cx="6408712" cy="9753599"/>
          </a:xfrm>
          <a:prstGeom prst="rect">
            <a:avLst/>
          </a:prstGeom>
        </p:spPr>
      </p:pic>
    </p:spTree>
    <p:extLst>
      <p:ext uri="{BB962C8B-B14F-4D97-AF65-F5344CB8AC3E}">
        <p14:creationId xmlns:p14="http://schemas.microsoft.com/office/powerpoint/2010/main" val="40167729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762" name="Rectangle 2"/>
          <p:cNvSpPr>
            <a:spLocks noGrp="1" noChangeArrowheads="1"/>
          </p:cNvSpPr>
          <p:nvPr>
            <p:ph type="title"/>
          </p:nvPr>
        </p:nvSpPr>
        <p:spPr>
          <a:xfrm>
            <a:off x="0" y="628650"/>
            <a:ext cx="12266613" cy="1584325"/>
          </a:xfrm>
        </p:spPr>
        <p:txBody>
          <a:bodyPr/>
          <a:lstStyle/>
          <a:p>
            <a:pPr>
              <a:defRPr/>
            </a:pPr>
            <a:r>
              <a:rPr lang="it-IT" b="1" dirty="0">
                <a:solidFill>
                  <a:srgbClr val="FF0033"/>
                </a:solidFill>
                <a:effectLst>
                  <a:outerShdw blurRad="38100" dist="38100" dir="2700000" algn="tl">
                    <a:srgbClr val="C0C0C0"/>
                  </a:outerShdw>
                </a:effectLst>
              </a:rPr>
              <a:t>      </a:t>
            </a:r>
            <a:r>
              <a:rPr lang="it-IT" sz="7200" b="1" dirty="0">
                <a:solidFill>
                  <a:srgbClr val="FF0033"/>
                </a:solidFill>
                <a:effectLst>
                  <a:outerShdw blurRad="38100" dist="38100" dir="2700000" algn="tl">
                    <a:srgbClr val="C0C0C0"/>
                  </a:outerShdw>
                </a:effectLst>
                <a:latin typeface="Comic Sans MS" pitchFamily="66" charset="0"/>
              </a:rPr>
              <a:t>Sangue e fluidi biologici della vittima</a:t>
            </a:r>
          </a:p>
        </p:txBody>
      </p:sp>
      <p:sp>
        <p:nvSpPr>
          <p:cNvPr id="1141763" name="Rectangle 3"/>
          <p:cNvSpPr>
            <a:spLocks noChangeArrowheads="1"/>
          </p:cNvSpPr>
          <p:nvPr/>
        </p:nvSpPr>
        <p:spPr bwMode="auto">
          <a:xfrm>
            <a:off x="1066800" y="4114800"/>
            <a:ext cx="11052175" cy="5334000"/>
          </a:xfrm>
          <a:prstGeom prst="rect">
            <a:avLst/>
          </a:prstGeom>
          <a:noFill/>
          <a:ln w="9525">
            <a:noFill/>
            <a:miter lim="800000"/>
            <a:headEnd/>
            <a:tailEnd/>
          </a:ln>
          <a:effectLst/>
        </p:spPr>
        <p:txBody>
          <a:bodyPr lIns="130949" tIns="65475" rIns="130949" bIns="65475"/>
          <a:lstStyle/>
          <a:p>
            <a:pPr marL="487363" indent="-487363" defTabSz="1084263" eaLnBrk="0" hangingPunct="0">
              <a:lnSpc>
                <a:spcPct val="110000"/>
              </a:lnSpc>
              <a:defRPr/>
            </a:pPr>
            <a:r>
              <a:rPr lang="it-IT" sz="4000" dirty="0">
                <a:effectLst>
                  <a:outerShdw blurRad="38100" dist="38100" dir="2700000" algn="tl">
                    <a:srgbClr val="C0C0C0"/>
                  </a:outerShdw>
                </a:effectLst>
                <a:latin typeface="Comic Sans MS" pitchFamily="66" charset="0"/>
              </a:rPr>
              <a:t> </a:t>
            </a:r>
          </a:p>
          <a:p>
            <a:pPr marL="487363" indent="-487363" defTabSz="1084263" eaLnBrk="0" hangingPunct="0">
              <a:lnSpc>
                <a:spcPct val="110000"/>
              </a:lnSpc>
              <a:defRPr/>
            </a:pPr>
            <a:endParaRPr lang="it-IT" sz="4000" dirty="0">
              <a:effectLst>
                <a:outerShdw blurRad="38100" dist="38100" dir="2700000" algn="tl">
                  <a:srgbClr val="C0C0C0"/>
                </a:outerShdw>
              </a:effectLst>
              <a:latin typeface="Comic Sans MS" pitchFamily="66" charset="0"/>
            </a:endParaRPr>
          </a:p>
          <a:p>
            <a:pPr marL="487363" indent="-487363" algn="l" defTabSz="1084263" eaLnBrk="0" hangingPunct="0">
              <a:lnSpc>
                <a:spcPct val="110000"/>
              </a:lnSpc>
              <a:buFontTx/>
              <a:buChar char="•"/>
              <a:defRPr/>
            </a:pPr>
            <a:endParaRPr lang="it-IT" sz="4000" dirty="0">
              <a:effectLst>
                <a:outerShdw blurRad="38100" dist="38100" dir="2700000" algn="tl">
                  <a:srgbClr val="C0C0C0"/>
                </a:outerShdw>
              </a:effectLst>
              <a:latin typeface="Comic Sans MS" pitchFamily="66" charset="0"/>
            </a:endParaRPr>
          </a:p>
          <a:p>
            <a:pPr marL="487363" indent="-487363" algn="l" defTabSz="1084263" eaLnBrk="0" hangingPunct="0">
              <a:lnSpc>
                <a:spcPct val="110000"/>
              </a:lnSpc>
              <a:buFontTx/>
              <a:buChar char="•"/>
              <a:defRPr/>
            </a:pPr>
            <a:r>
              <a:rPr lang="it-IT" sz="4000" dirty="0">
                <a:effectLst>
                  <a:outerShdw blurRad="38100" dist="38100" dir="2700000" algn="tl">
                    <a:srgbClr val="C0C0C0"/>
                  </a:outerShdw>
                </a:effectLst>
                <a:latin typeface="Comic Sans MS" pitchFamily="66" charset="0"/>
              </a:rPr>
              <a:t>ogni soggetto deve essere  considerato potenziale fonte di infezione</a:t>
            </a:r>
          </a:p>
          <a:p>
            <a:pPr marL="487363" indent="-487363" algn="l" defTabSz="1084263" eaLnBrk="0" hangingPunct="0">
              <a:lnSpc>
                <a:spcPct val="110000"/>
              </a:lnSpc>
              <a:buFontTx/>
              <a:buChar char="•"/>
              <a:defRPr/>
            </a:pPr>
            <a:r>
              <a:rPr lang="it-IT" sz="4000" dirty="0">
                <a:effectLst>
                  <a:outerShdw blurRad="38100" dist="38100" dir="2700000" algn="tl">
                    <a:srgbClr val="C0C0C0"/>
                  </a:outerShdw>
                </a:effectLst>
                <a:latin typeface="Comic Sans MS" pitchFamily="66" charset="0"/>
              </a:rPr>
              <a:t>in ogni contatto con la vittima si devono adottare le </a:t>
            </a:r>
            <a:r>
              <a:rPr lang="it-IT" sz="4000" i="1" dirty="0">
                <a:solidFill>
                  <a:srgbClr val="000080"/>
                </a:solidFill>
                <a:effectLst>
                  <a:outerShdw blurRad="38100" dist="38100" dir="2700000" algn="tl">
                    <a:srgbClr val="C0C0C0"/>
                  </a:outerShdw>
                </a:effectLst>
                <a:latin typeface="Comic Sans MS" pitchFamily="66" charset="0"/>
              </a:rPr>
              <a:t>precauzioni universali</a:t>
            </a:r>
          </a:p>
        </p:txBody>
      </p:sp>
      <p:sp>
        <p:nvSpPr>
          <p:cNvPr id="45060" name="Rectangle 4"/>
          <p:cNvSpPr>
            <a:spLocks noChangeArrowheads="1"/>
          </p:cNvSpPr>
          <p:nvPr/>
        </p:nvSpPr>
        <p:spPr bwMode="auto">
          <a:xfrm>
            <a:off x="990600" y="2212975"/>
            <a:ext cx="11428413" cy="2782888"/>
          </a:xfrm>
          <a:prstGeom prst="rect">
            <a:avLst/>
          </a:prstGeom>
          <a:noFill/>
          <a:ln w="9525">
            <a:noFill/>
            <a:miter lim="800000"/>
            <a:headEnd/>
            <a:tailEnd/>
          </a:ln>
        </p:spPr>
        <p:txBody>
          <a:bodyPr lIns="130949" tIns="65475" rIns="130949" bIns="65475">
            <a:spAutoFit/>
          </a:bodyPr>
          <a:lstStyle/>
          <a:p>
            <a:pPr defTabSz="1084263" eaLnBrk="0" hangingPunct="0">
              <a:lnSpc>
                <a:spcPct val="110000"/>
              </a:lnSpc>
            </a:pPr>
            <a:endParaRPr lang="it-IT" altLang="it-IT" sz="3800">
              <a:latin typeface="Comic Sans MS" pitchFamily="66" charset="0"/>
            </a:endParaRPr>
          </a:p>
          <a:p>
            <a:pPr defTabSz="1084263" eaLnBrk="0" hangingPunct="0">
              <a:lnSpc>
                <a:spcPct val="110000"/>
              </a:lnSpc>
            </a:pPr>
            <a:r>
              <a:rPr lang="it-IT" altLang="it-IT" sz="3800">
                <a:latin typeface="Comic Sans MS" pitchFamily="66" charset="0"/>
              </a:rPr>
              <a:t>Sangue e fluidi biologici (ad es. saliva, muco…) sono possibile veicolodi malattie infettive quali </a:t>
            </a:r>
            <a:r>
              <a:rPr lang="it-IT" altLang="it-IT" sz="3800" u="sng">
                <a:latin typeface="Comic Sans MS" pitchFamily="66" charset="0"/>
              </a:rPr>
              <a:t>epatite B e C, AIDS, TBC e meningite</a:t>
            </a:r>
            <a:endParaRPr lang="it-IT" altLang="it-IT" sz="3800" b="0">
              <a:latin typeface="Comic Sans MS" pitchFamily="66" charset="0"/>
            </a:endParaRPr>
          </a:p>
        </p:txBody>
      </p:sp>
      <p:sp>
        <p:nvSpPr>
          <p:cNvPr id="45061" name="AutoShape 5"/>
          <p:cNvSpPr>
            <a:spLocks noChangeArrowheads="1"/>
          </p:cNvSpPr>
          <p:nvPr/>
        </p:nvSpPr>
        <p:spPr bwMode="auto">
          <a:xfrm>
            <a:off x="6357938" y="5092700"/>
            <a:ext cx="379412" cy="1447800"/>
          </a:xfrm>
          <a:prstGeom prst="downArrow">
            <a:avLst>
              <a:gd name="adj1" fmla="val 50000"/>
              <a:gd name="adj2" fmla="val 95398"/>
            </a:avLst>
          </a:prstGeom>
          <a:solidFill>
            <a:srgbClr val="FF0033"/>
          </a:solidFill>
          <a:ln w="12700">
            <a:solidFill>
              <a:schemeClr val="tx1"/>
            </a:solidFill>
            <a:miter lim="800000"/>
            <a:headEnd type="none" w="sm" len="sm"/>
            <a:tailEnd type="none" w="sm" len="sm"/>
          </a:ln>
        </p:spPr>
        <p:txBody>
          <a:bodyPr wrap="none" anchor="ctr"/>
          <a:lstStyle/>
          <a:p>
            <a:endParaRPr lang="it-IT" altLang="it-IT"/>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7369175" y="4289425"/>
          <a:ext cx="4768850" cy="4064000"/>
        </p:xfrm>
        <a:graphic>
          <a:graphicData uri="http://schemas.openxmlformats.org/presentationml/2006/ole">
            <mc:AlternateContent xmlns:mc="http://schemas.openxmlformats.org/markup-compatibility/2006">
              <mc:Choice xmlns:v="urn:schemas-microsoft-com:vml" Requires="v">
                <p:oleObj name="Photo-Paint" r:id="rId3" imgW="3352381" imgH="2857143" progId="CorelPhotoPaint.Image.10">
                  <p:embed/>
                </p:oleObj>
              </mc:Choice>
              <mc:Fallback>
                <p:oleObj name="Photo-Paint" r:id="rId3" imgW="3352381" imgH="2857143" progId="CorelPhotoPaint.Image.10">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9175" y="4289425"/>
                        <a:ext cx="476885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Rectangle 3"/>
          <p:cNvSpPr>
            <a:spLocks noGrp="1" noChangeArrowheads="1"/>
          </p:cNvSpPr>
          <p:nvPr>
            <p:ph type="title"/>
          </p:nvPr>
        </p:nvSpPr>
        <p:spPr>
          <a:xfrm>
            <a:off x="1028700" y="268288"/>
            <a:ext cx="11055350" cy="1625600"/>
          </a:xfrm>
        </p:spPr>
        <p:txBody>
          <a:bodyPr/>
          <a:lstStyle/>
          <a:p>
            <a:r>
              <a:rPr lang="it-IT" altLang="it-IT">
                <a:solidFill>
                  <a:srgbClr val="FF0033"/>
                </a:solidFill>
                <a:latin typeface="Comic Sans MS" pitchFamily="66" charset="0"/>
              </a:rPr>
              <a:t>Danno Anossico Cerebrale</a:t>
            </a:r>
          </a:p>
        </p:txBody>
      </p:sp>
      <p:sp>
        <p:nvSpPr>
          <p:cNvPr id="1028" name="Rectangle 4"/>
          <p:cNvSpPr>
            <a:spLocks noGrp="1" noChangeArrowheads="1"/>
          </p:cNvSpPr>
          <p:nvPr>
            <p:ph type="body" idx="1"/>
          </p:nvPr>
        </p:nvSpPr>
        <p:spPr>
          <a:xfrm>
            <a:off x="1300163" y="1733550"/>
            <a:ext cx="9428162" cy="2492375"/>
          </a:xfrm>
          <a:noFill/>
        </p:spPr>
        <p:txBody>
          <a:bodyPr lIns="130030" tIns="65016" rIns="130030" bIns="65016"/>
          <a:lstStyle/>
          <a:p>
            <a:pPr marL="282575" indent="-282575" algn="just" defTabSz="914400">
              <a:lnSpc>
                <a:spcPct val="90000"/>
              </a:lnSpc>
              <a:spcBef>
                <a:spcPct val="40000"/>
              </a:spcBef>
            </a:pPr>
            <a:r>
              <a:rPr lang="it-IT" altLang="it-IT" sz="4200" b="1">
                <a:latin typeface="Comic Sans MS" pitchFamily="66" charset="0"/>
              </a:rPr>
              <a:t>Inizia dopo 4-6’ di assenza di circolo </a:t>
            </a:r>
          </a:p>
          <a:p>
            <a:pPr marL="282575" indent="-282575" algn="just" defTabSz="914400">
              <a:lnSpc>
                <a:spcPct val="90000"/>
              </a:lnSpc>
              <a:spcBef>
                <a:spcPct val="40000"/>
              </a:spcBef>
            </a:pPr>
            <a:r>
              <a:rPr lang="it-IT" altLang="it-IT" sz="4200" b="1">
                <a:latin typeface="Comic Sans MS" pitchFamily="66" charset="0"/>
              </a:rPr>
              <a:t>Dopo circa 10’ si hanno lesioni cerebrali irreversibili.</a:t>
            </a:r>
            <a:r>
              <a:rPr lang="it-IT" altLang="it-IT" sz="4200">
                <a:latin typeface="Comic Sans MS" pitchFamily="66" charset="0"/>
              </a:rPr>
              <a:t> </a:t>
            </a:r>
          </a:p>
        </p:txBody>
      </p:sp>
      <p:pic>
        <p:nvPicPr>
          <p:cNvPr id="1029" name="Picture 5" descr="MORTE IMPROVVISA- CRONOMETRO"/>
          <p:cNvPicPr>
            <a:picLocks noChangeAspect="1" noChangeArrowheads="1"/>
          </p:cNvPicPr>
          <p:nvPr/>
        </p:nvPicPr>
        <p:blipFill>
          <a:blip r:embed="rId5"/>
          <a:srcRect/>
          <a:stretch>
            <a:fillRect/>
          </a:stretch>
        </p:blipFill>
        <p:spPr bwMode="auto">
          <a:xfrm>
            <a:off x="1625600" y="4335463"/>
            <a:ext cx="3332163" cy="3173412"/>
          </a:xfrm>
          <a:prstGeom prst="rect">
            <a:avLst/>
          </a:prstGeom>
          <a:noFill/>
          <a:ln w="28575">
            <a:noFill/>
            <a:miter lim="800000"/>
            <a:headEnd/>
            <a:tailEnd/>
          </a:ln>
        </p:spPr>
      </p:pic>
      <p:sp>
        <p:nvSpPr>
          <p:cNvPr id="1030" name="Text Box 6"/>
          <p:cNvSpPr txBox="1">
            <a:spLocks noChangeArrowheads="1"/>
          </p:cNvSpPr>
          <p:nvPr/>
        </p:nvSpPr>
        <p:spPr bwMode="auto">
          <a:xfrm>
            <a:off x="4010025" y="4551363"/>
            <a:ext cx="3575050" cy="577850"/>
          </a:xfrm>
          <a:prstGeom prst="rect">
            <a:avLst/>
          </a:prstGeom>
          <a:solidFill>
            <a:schemeClr val="tx1"/>
          </a:solidFill>
          <a:ln w="9525">
            <a:solidFill>
              <a:schemeClr val="tx1"/>
            </a:solidFill>
            <a:miter lim="800000"/>
            <a:headEnd/>
            <a:tailEnd/>
          </a:ln>
        </p:spPr>
        <p:txBody>
          <a:bodyPr lIns="130030" tIns="65016" rIns="130030" bIns="65016">
            <a:spAutoFit/>
          </a:bodyPr>
          <a:lstStyle/>
          <a:p>
            <a:pPr defTabSz="1300163">
              <a:spcBef>
                <a:spcPct val="50000"/>
              </a:spcBef>
            </a:pPr>
            <a:r>
              <a:rPr lang="it-IT" altLang="it-IT">
                <a:solidFill>
                  <a:schemeClr val="bg1"/>
                </a:solidFill>
                <a:latin typeface="Tahoma" pitchFamily="34" charset="0"/>
              </a:rPr>
              <a:t>4’ Morte clinica</a:t>
            </a:r>
          </a:p>
        </p:txBody>
      </p:sp>
      <p:sp>
        <p:nvSpPr>
          <p:cNvPr id="1031" name="Text Box 7"/>
          <p:cNvSpPr txBox="1">
            <a:spLocks noChangeArrowheads="1"/>
          </p:cNvSpPr>
          <p:nvPr/>
        </p:nvSpPr>
        <p:spPr bwMode="auto">
          <a:xfrm>
            <a:off x="4443413" y="5743575"/>
            <a:ext cx="3900487" cy="577850"/>
          </a:xfrm>
          <a:prstGeom prst="rect">
            <a:avLst/>
          </a:prstGeom>
          <a:solidFill>
            <a:srgbClr val="FF0000"/>
          </a:solidFill>
          <a:ln w="9525">
            <a:solidFill>
              <a:schemeClr val="tx1"/>
            </a:solidFill>
            <a:miter lim="800000"/>
            <a:headEnd/>
            <a:tailEnd/>
          </a:ln>
        </p:spPr>
        <p:txBody>
          <a:bodyPr lIns="130030" tIns="65016" rIns="130030" bIns="65016">
            <a:spAutoFit/>
          </a:bodyPr>
          <a:lstStyle/>
          <a:p>
            <a:pPr algn="l" defTabSz="1300163">
              <a:spcBef>
                <a:spcPct val="50000"/>
              </a:spcBef>
            </a:pPr>
            <a:r>
              <a:rPr lang="it-IT" altLang="it-IT">
                <a:solidFill>
                  <a:schemeClr val="bg1"/>
                </a:solidFill>
                <a:latin typeface="Tahoma" pitchFamily="34" charset="0"/>
              </a:rPr>
              <a:t>10’ Morte biologica</a:t>
            </a:r>
          </a:p>
        </p:txBody>
      </p:sp>
      <p:sp>
        <p:nvSpPr>
          <p:cNvPr id="1032" name="Text Box 8"/>
          <p:cNvSpPr txBox="1">
            <a:spLocks noChangeArrowheads="1"/>
          </p:cNvSpPr>
          <p:nvPr/>
        </p:nvSpPr>
        <p:spPr bwMode="auto">
          <a:xfrm>
            <a:off x="460375" y="8094663"/>
            <a:ext cx="11458575" cy="1168400"/>
          </a:xfrm>
          <a:prstGeom prst="rect">
            <a:avLst/>
          </a:prstGeom>
          <a:noFill/>
          <a:ln w="9525">
            <a:noFill/>
            <a:miter lim="800000"/>
            <a:headEnd/>
            <a:tailEnd/>
          </a:ln>
        </p:spPr>
        <p:txBody>
          <a:bodyPr lIns="130030" tIns="65016" rIns="130030" bIns="65016">
            <a:spAutoFit/>
          </a:bodyPr>
          <a:lstStyle/>
          <a:p>
            <a:pPr defTabSz="1300163">
              <a:spcBef>
                <a:spcPct val="50000"/>
              </a:spcBef>
            </a:pPr>
            <a:r>
              <a:rPr lang="it-IT" altLang="it-IT" sz="3400" b="0">
                <a:latin typeface="Comic Sans MS" pitchFamily="66" charset="0"/>
              </a:rPr>
              <a:t>Coma permanente, deficit motori o sensoriali, alterazione delle capacità cognitive…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066800" y="304800"/>
            <a:ext cx="11053763" cy="1625600"/>
          </a:xfrm>
          <a:noFill/>
        </p:spPr>
        <p:txBody>
          <a:bodyPr/>
          <a:lstStyle/>
          <a:p>
            <a:r>
              <a:rPr lang="it-IT" altLang="it-IT" sz="7700" b="1" i="1">
                <a:solidFill>
                  <a:srgbClr val="FF0033"/>
                </a:solidFill>
                <a:latin typeface="Comic Sans MS" pitchFamily="66" charset="0"/>
              </a:rPr>
              <a:t>MEZZI BARRIERA</a:t>
            </a:r>
          </a:p>
        </p:txBody>
      </p:sp>
      <p:sp>
        <p:nvSpPr>
          <p:cNvPr id="46083" name="Rectangle 3"/>
          <p:cNvSpPr>
            <a:spLocks noGrp="1" noChangeArrowheads="1"/>
          </p:cNvSpPr>
          <p:nvPr>
            <p:ph type="body" sz="half" idx="1"/>
          </p:nvPr>
        </p:nvSpPr>
        <p:spPr>
          <a:xfrm>
            <a:off x="957263" y="3221038"/>
            <a:ext cx="5419725" cy="5851525"/>
          </a:xfrm>
          <a:noFill/>
        </p:spPr>
        <p:txBody>
          <a:bodyPr/>
          <a:lstStyle/>
          <a:p>
            <a:pPr>
              <a:lnSpc>
                <a:spcPct val="110000"/>
              </a:lnSpc>
            </a:pPr>
            <a:r>
              <a:rPr lang="it-IT" altLang="it-IT" b="1">
                <a:latin typeface="Comic Sans MS" pitchFamily="66" charset="0"/>
              </a:rPr>
              <a:t>guanti monouso</a:t>
            </a:r>
          </a:p>
          <a:p>
            <a:pPr>
              <a:lnSpc>
                <a:spcPct val="110000"/>
              </a:lnSpc>
            </a:pPr>
            <a:r>
              <a:rPr lang="it-IT" altLang="it-IT" b="1">
                <a:latin typeface="Comic Sans MS" pitchFamily="66" charset="0"/>
              </a:rPr>
              <a:t>visiera paraschizzi</a:t>
            </a:r>
          </a:p>
        </p:txBody>
      </p:sp>
      <p:pic>
        <p:nvPicPr>
          <p:cNvPr id="46084" name="Picture 5"/>
          <p:cNvPicPr>
            <a:picLocks noChangeAspect="1" noChangeArrowheads="1"/>
          </p:cNvPicPr>
          <p:nvPr/>
        </p:nvPicPr>
        <p:blipFill>
          <a:blip r:embed="rId3"/>
          <a:srcRect/>
          <a:stretch>
            <a:fillRect/>
          </a:stretch>
        </p:blipFill>
        <p:spPr bwMode="auto">
          <a:xfrm>
            <a:off x="7797800" y="2932113"/>
            <a:ext cx="3783013" cy="2838450"/>
          </a:xfrm>
          <a:prstGeom prst="rect">
            <a:avLst/>
          </a:prstGeom>
          <a:noFill/>
          <a:ln w="9525">
            <a:noFill/>
            <a:miter lim="800000"/>
            <a:headEnd/>
            <a:tailEnd/>
          </a:ln>
        </p:spPr>
      </p:pic>
      <p:pic>
        <p:nvPicPr>
          <p:cNvPr id="46085" name="Immagine 4" descr="Mascherina con elastici e visiera paraschizzi">
            <a:hlinkClick r:id="rId4"/>
          </p:cNvPr>
          <p:cNvPicPr>
            <a:picLocks noChangeAspect="1" noChangeArrowheads="1"/>
          </p:cNvPicPr>
          <p:nvPr/>
        </p:nvPicPr>
        <p:blipFill>
          <a:blip r:embed="rId5"/>
          <a:srcRect/>
          <a:stretch>
            <a:fillRect/>
          </a:stretch>
        </p:blipFill>
        <p:spPr bwMode="auto">
          <a:xfrm>
            <a:off x="3333750" y="6029325"/>
            <a:ext cx="3816350" cy="334327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906" name="Rectangle 2"/>
          <p:cNvSpPr>
            <a:spLocks noGrp="1" noChangeArrowheads="1"/>
          </p:cNvSpPr>
          <p:nvPr>
            <p:ph type="title"/>
          </p:nvPr>
        </p:nvSpPr>
        <p:spPr>
          <a:xfrm>
            <a:off x="990600" y="457200"/>
            <a:ext cx="11053763" cy="1300163"/>
          </a:xfrm>
        </p:spPr>
        <p:txBody>
          <a:bodyPr/>
          <a:lstStyle/>
          <a:p>
            <a:pPr>
              <a:defRPr/>
            </a:pPr>
            <a:r>
              <a:rPr lang="it-IT" b="1">
                <a:solidFill>
                  <a:srgbClr val="FF0033"/>
                </a:solidFill>
                <a:effectLst>
                  <a:outerShdw blurRad="38100" dist="38100" dir="2700000" algn="tl">
                    <a:srgbClr val="C0C0C0"/>
                  </a:outerShdw>
                </a:effectLst>
                <a:latin typeface="Comic Sans MS" pitchFamily="66" charset="0"/>
              </a:rPr>
              <a:t>Guanti monouso</a:t>
            </a:r>
          </a:p>
        </p:txBody>
      </p:sp>
      <p:grpSp>
        <p:nvGrpSpPr>
          <p:cNvPr id="47107" name="Group 3"/>
          <p:cNvGrpSpPr>
            <a:grpSpLocks/>
          </p:cNvGrpSpPr>
          <p:nvPr/>
        </p:nvGrpSpPr>
        <p:grpSpPr bwMode="auto">
          <a:xfrm>
            <a:off x="533400" y="2286000"/>
            <a:ext cx="11918950" cy="6924675"/>
            <a:chOff x="480" y="1152"/>
            <a:chExt cx="4896" cy="2688"/>
          </a:xfrm>
        </p:grpSpPr>
        <p:sp>
          <p:nvSpPr>
            <p:cNvPr id="47109" name="Rectangle 4"/>
            <p:cNvSpPr>
              <a:spLocks noChangeArrowheads="1"/>
            </p:cNvSpPr>
            <p:nvPr/>
          </p:nvSpPr>
          <p:spPr bwMode="auto">
            <a:xfrm>
              <a:off x="2928" y="1919"/>
              <a:ext cx="2448" cy="1921"/>
            </a:xfrm>
            <a:prstGeom prst="rect">
              <a:avLst/>
            </a:prstGeom>
            <a:noFill/>
            <a:ln w="9525">
              <a:noFill/>
              <a:miter lim="800000"/>
              <a:headEnd/>
              <a:tailEnd/>
            </a:ln>
          </p:spPr>
          <p:txBody>
            <a:bodyPr lIns="130949" tIns="65475" rIns="130949" bIns="65475"/>
            <a:lstStyle/>
            <a:p>
              <a:pPr algn="l" defTabSz="1084263" eaLnBrk="0" hangingPunct="0"/>
              <a:r>
                <a:rPr lang="it-IT" altLang="it-IT" sz="4000" b="0">
                  <a:latin typeface="Comic Sans MS" pitchFamily="66" charset="0"/>
                </a:rPr>
                <a:t>Infilati prima di iniziare le attività di soccorso, devono tenersi fino  a che si è in contatto con materiale potenzialmente contagioso</a:t>
              </a:r>
            </a:p>
          </p:txBody>
        </p:sp>
        <p:sp>
          <p:nvSpPr>
            <p:cNvPr id="47110" name="Rectangle 5"/>
            <p:cNvSpPr>
              <a:spLocks noChangeArrowheads="1"/>
            </p:cNvSpPr>
            <p:nvPr/>
          </p:nvSpPr>
          <p:spPr bwMode="auto">
            <a:xfrm>
              <a:off x="480" y="1919"/>
              <a:ext cx="2448" cy="1921"/>
            </a:xfrm>
            <a:prstGeom prst="rect">
              <a:avLst/>
            </a:prstGeom>
            <a:noFill/>
            <a:ln w="9525">
              <a:noFill/>
              <a:miter lim="800000"/>
              <a:headEnd/>
              <a:tailEnd/>
            </a:ln>
          </p:spPr>
          <p:txBody>
            <a:bodyPr lIns="130949" tIns="65475" rIns="130949" bIns="65475"/>
            <a:lstStyle/>
            <a:p>
              <a:pPr algn="l" defTabSz="1084263" eaLnBrk="0" hangingPunct="0"/>
              <a:r>
                <a:rPr lang="it-IT" altLang="it-IT" sz="4000" b="0">
                  <a:latin typeface="Comic Sans MS" pitchFamily="66" charset="0"/>
                </a:rPr>
                <a:t>Devono essere indossati per proteggere entrambe le mani da contagio</a:t>
              </a:r>
            </a:p>
          </p:txBody>
        </p:sp>
        <p:sp>
          <p:nvSpPr>
            <p:cNvPr id="47111" name="Rectangle 6"/>
            <p:cNvSpPr>
              <a:spLocks noChangeArrowheads="1"/>
            </p:cNvSpPr>
            <p:nvPr/>
          </p:nvSpPr>
          <p:spPr bwMode="auto">
            <a:xfrm>
              <a:off x="2928" y="1555"/>
              <a:ext cx="2448" cy="364"/>
            </a:xfrm>
            <a:prstGeom prst="rect">
              <a:avLst/>
            </a:prstGeom>
            <a:noFill/>
            <a:ln w="9525">
              <a:noFill/>
              <a:miter lim="800000"/>
              <a:headEnd/>
              <a:tailEnd/>
            </a:ln>
          </p:spPr>
          <p:txBody>
            <a:bodyPr lIns="130949" tIns="65475" rIns="130949" bIns="65475"/>
            <a:lstStyle/>
            <a:p>
              <a:pPr defTabSz="1084263" eaLnBrk="0" hangingPunct="0"/>
              <a:r>
                <a:rPr lang="it-IT" altLang="it-IT" sz="4600">
                  <a:solidFill>
                    <a:srgbClr val="FF0033"/>
                  </a:solidFill>
                  <a:latin typeface="Comic Sans MS" pitchFamily="66" charset="0"/>
                </a:rPr>
                <a:t>Quando</a:t>
              </a:r>
            </a:p>
          </p:txBody>
        </p:sp>
        <p:sp>
          <p:nvSpPr>
            <p:cNvPr id="47112" name="Rectangle 7"/>
            <p:cNvSpPr>
              <a:spLocks noChangeArrowheads="1"/>
            </p:cNvSpPr>
            <p:nvPr/>
          </p:nvSpPr>
          <p:spPr bwMode="auto">
            <a:xfrm>
              <a:off x="480" y="1555"/>
              <a:ext cx="2448" cy="364"/>
            </a:xfrm>
            <a:prstGeom prst="rect">
              <a:avLst/>
            </a:prstGeom>
            <a:noFill/>
            <a:ln w="9525">
              <a:noFill/>
              <a:miter lim="800000"/>
              <a:headEnd/>
              <a:tailEnd/>
            </a:ln>
          </p:spPr>
          <p:txBody>
            <a:bodyPr lIns="130949" tIns="65475" rIns="130949" bIns="65475"/>
            <a:lstStyle/>
            <a:p>
              <a:pPr defTabSz="1084263" eaLnBrk="0" hangingPunct="0"/>
              <a:r>
                <a:rPr lang="it-IT" altLang="it-IT" sz="4600">
                  <a:solidFill>
                    <a:srgbClr val="FF0033"/>
                  </a:solidFill>
                  <a:latin typeface="Comic Sans MS" pitchFamily="66" charset="0"/>
                </a:rPr>
                <a:t>Come</a:t>
              </a:r>
            </a:p>
          </p:txBody>
        </p:sp>
        <p:sp>
          <p:nvSpPr>
            <p:cNvPr id="47113" name="Rectangle 8"/>
            <p:cNvSpPr>
              <a:spLocks noChangeArrowheads="1"/>
            </p:cNvSpPr>
            <p:nvPr/>
          </p:nvSpPr>
          <p:spPr bwMode="auto">
            <a:xfrm>
              <a:off x="480" y="1152"/>
              <a:ext cx="4896" cy="403"/>
            </a:xfrm>
            <a:prstGeom prst="rect">
              <a:avLst/>
            </a:prstGeom>
            <a:noFill/>
            <a:ln w="9525">
              <a:noFill/>
              <a:miter lim="800000"/>
              <a:headEnd/>
              <a:tailEnd/>
            </a:ln>
          </p:spPr>
          <p:txBody>
            <a:bodyPr lIns="130949" tIns="65475" rIns="130949" bIns="65475" anchor="ctr"/>
            <a:lstStyle/>
            <a:p>
              <a:pPr defTabSz="1084263" eaLnBrk="0" hangingPunct="0"/>
              <a:r>
                <a:rPr lang="it-IT" altLang="it-IT" sz="5100">
                  <a:latin typeface="Comic Sans MS" pitchFamily="66" charset="0"/>
                </a:rPr>
                <a:t>Modalità d’utilizzo</a:t>
              </a:r>
              <a:r>
                <a:rPr lang="it-IT" altLang="it-IT" sz="4000" b="0">
                  <a:latin typeface="Times New Roman" pitchFamily="18" charset="0"/>
                </a:rPr>
                <a:t> </a:t>
              </a:r>
            </a:p>
          </p:txBody>
        </p:sp>
        <p:sp>
          <p:nvSpPr>
            <p:cNvPr id="47114" name="Line 9"/>
            <p:cNvSpPr>
              <a:spLocks noChangeShapeType="1"/>
            </p:cNvSpPr>
            <p:nvPr/>
          </p:nvSpPr>
          <p:spPr bwMode="auto">
            <a:xfrm>
              <a:off x="480" y="1152"/>
              <a:ext cx="4896" cy="0"/>
            </a:xfrm>
            <a:prstGeom prst="line">
              <a:avLst/>
            </a:prstGeom>
            <a:noFill/>
            <a:ln w="25400">
              <a:solidFill>
                <a:schemeClr val="tx1"/>
              </a:solidFill>
              <a:round/>
              <a:headEnd type="none" w="sm" len="sm"/>
              <a:tailEnd type="none" w="sm" len="sm"/>
            </a:ln>
          </p:spPr>
          <p:txBody>
            <a:bodyPr/>
            <a:lstStyle/>
            <a:p>
              <a:endParaRPr lang="it-IT"/>
            </a:p>
          </p:txBody>
        </p:sp>
        <p:sp>
          <p:nvSpPr>
            <p:cNvPr id="47115" name="Line 10"/>
            <p:cNvSpPr>
              <a:spLocks noChangeShapeType="1"/>
            </p:cNvSpPr>
            <p:nvPr/>
          </p:nvSpPr>
          <p:spPr bwMode="auto">
            <a:xfrm>
              <a:off x="480" y="1555"/>
              <a:ext cx="4896" cy="0"/>
            </a:xfrm>
            <a:prstGeom prst="line">
              <a:avLst/>
            </a:prstGeom>
            <a:noFill/>
            <a:ln w="12700">
              <a:solidFill>
                <a:schemeClr val="tx1"/>
              </a:solidFill>
              <a:round/>
              <a:headEnd type="none" w="sm" len="sm"/>
              <a:tailEnd type="none" w="sm" len="sm"/>
            </a:ln>
          </p:spPr>
          <p:txBody>
            <a:bodyPr/>
            <a:lstStyle/>
            <a:p>
              <a:endParaRPr lang="it-IT"/>
            </a:p>
          </p:txBody>
        </p:sp>
        <p:sp>
          <p:nvSpPr>
            <p:cNvPr id="47116" name="Line 11"/>
            <p:cNvSpPr>
              <a:spLocks noChangeShapeType="1"/>
            </p:cNvSpPr>
            <p:nvPr/>
          </p:nvSpPr>
          <p:spPr bwMode="auto">
            <a:xfrm>
              <a:off x="480" y="3840"/>
              <a:ext cx="4896" cy="0"/>
            </a:xfrm>
            <a:prstGeom prst="line">
              <a:avLst/>
            </a:prstGeom>
            <a:noFill/>
            <a:ln w="25400">
              <a:solidFill>
                <a:schemeClr val="tx1"/>
              </a:solidFill>
              <a:round/>
              <a:headEnd type="none" w="sm" len="sm"/>
              <a:tailEnd type="none" w="sm" len="sm"/>
            </a:ln>
          </p:spPr>
          <p:txBody>
            <a:bodyPr/>
            <a:lstStyle/>
            <a:p>
              <a:endParaRPr lang="it-IT"/>
            </a:p>
          </p:txBody>
        </p:sp>
        <p:sp>
          <p:nvSpPr>
            <p:cNvPr id="47117" name="Line 12"/>
            <p:cNvSpPr>
              <a:spLocks noChangeShapeType="1"/>
            </p:cNvSpPr>
            <p:nvPr/>
          </p:nvSpPr>
          <p:spPr bwMode="auto">
            <a:xfrm>
              <a:off x="480" y="1152"/>
              <a:ext cx="0" cy="2688"/>
            </a:xfrm>
            <a:prstGeom prst="line">
              <a:avLst/>
            </a:prstGeom>
            <a:noFill/>
            <a:ln w="25400">
              <a:solidFill>
                <a:schemeClr val="tx1"/>
              </a:solidFill>
              <a:round/>
              <a:headEnd type="none" w="sm" len="sm"/>
              <a:tailEnd type="none" w="sm" len="sm"/>
            </a:ln>
          </p:spPr>
          <p:txBody>
            <a:bodyPr/>
            <a:lstStyle/>
            <a:p>
              <a:endParaRPr lang="it-IT"/>
            </a:p>
          </p:txBody>
        </p:sp>
        <p:sp>
          <p:nvSpPr>
            <p:cNvPr id="47118" name="Line 13"/>
            <p:cNvSpPr>
              <a:spLocks noChangeShapeType="1"/>
            </p:cNvSpPr>
            <p:nvPr/>
          </p:nvSpPr>
          <p:spPr bwMode="auto">
            <a:xfrm>
              <a:off x="5376" y="1152"/>
              <a:ext cx="0" cy="2688"/>
            </a:xfrm>
            <a:prstGeom prst="line">
              <a:avLst/>
            </a:prstGeom>
            <a:noFill/>
            <a:ln w="25400">
              <a:solidFill>
                <a:schemeClr val="tx1"/>
              </a:solidFill>
              <a:round/>
              <a:headEnd type="none" w="sm" len="sm"/>
              <a:tailEnd type="none" w="sm" len="sm"/>
            </a:ln>
          </p:spPr>
          <p:txBody>
            <a:bodyPr/>
            <a:lstStyle/>
            <a:p>
              <a:endParaRPr lang="it-IT"/>
            </a:p>
          </p:txBody>
        </p:sp>
        <p:sp>
          <p:nvSpPr>
            <p:cNvPr id="47119" name="Line 14"/>
            <p:cNvSpPr>
              <a:spLocks noChangeShapeType="1"/>
            </p:cNvSpPr>
            <p:nvPr/>
          </p:nvSpPr>
          <p:spPr bwMode="auto">
            <a:xfrm>
              <a:off x="2928" y="1555"/>
              <a:ext cx="0" cy="2285"/>
            </a:xfrm>
            <a:prstGeom prst="line">
              <a:avLst/>
            </a:prstGeom>
            <a:noFill/>
            <a:ln w="12700">
              <a:solidFill>
                <a:schemeClr val="tx1"/>
              </a:solidFill>
              <a:round/>
              <a:headEnd type="none" w="sm" len="sm"/>
              <a:tailEnd type="none" w="sm" len="sm"/>
            </a:ln>
          </p:spPr>
          <p:txBody>
            <a:bodyPr/>
            <a:lstStyle/>
            <a:p>
              <a:endParaRPr lang="it-IT"/>
            </a:p>
          </p:txBody>
        </p:sp>
        <p:sp>
          <p:nvSpPr>
            <p:cNvPr id="47120" name="Line 15"/>
            <p:cNvSpPr>
              <a:spLocks noChangeShapeType="1"/>
            </p:cNvSpPr>
            <p:nvPr/>
          </p:nvSpPr>
          <p:spPr bwMode="auto">
            <a:xfrm>
              <a:off x="480" y="1919"/>
              <a:ext cx="4896" cy="0"/>
            </a:xfrm>
            <a:prstGeom prst="line">
              <a:avLst/>
            </a:prstGeom>
            <a:noFill/>
            <a:ln w="12700">
              <a:solidFill>
                <a:schemeClr val="tx1"/>
              </a:solidFill>
              <a:round/>
              <a:headEnd type="none" w="sm" len="sm"/>
              <a:tailEnd type="none" w="sm" len="sm"/>
            </a:ln>
          </p:spPr>
          <p:txBody>
            <a:bodyPr/>
            <a:lstStyle/>
            <a:p>
              <a:endParaRPr lang="it-IT"/>
            </a:p>
          </p:txBody>
        </p:sp>
      </p:grpSp>
      <p:pic>
        <p:nvPicPr>
          <p:cNvPr id="47108" name="Immagine 16" descr="guanti prepolverizzati monouso in lattice">
            <a:hlinkClick r:id="rId3" tooltip="&quot;guanti prepolverizzati monouso in lattice&quot;"/>
          </p:cNvPr>
          <p:cNvPicPr>
            <a:picLocks noChangeAspect="1" noChangeArrowheads="1"/>
          </p:cNvPicPr>
          <p:nvPr/>
        </p:nvPicPr>
        <p:blipFill>
          <a:blip r:embed="rId4"/>
          <a:srcRect/>
          <a:stretch>
            <a:fillRect/>
          </a:stretch>
        </p:blipFill>
        <p:spPr bwMode="auto">
          <a:xfrm>
            <a:off x="9885363" y="196850"/>
            <a:ext cx="2449512" cy="19431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954" name="Rectangle 2"/>
          <p:cNvSpPr>
            <a:spLocks noGrp="1" noChangeArrowheads="1"/>
          </p:cNvSpPr>
          <p:nvPr>
            <p:ph type="title"/>
          </p:nvPr>
        </p:nvSpPr>
        <p:spPr>
          <a:xfrm>
            <a:off x="990600" y="381000"/>
            <a:ext cx="11053763" cy="1192213"/>
          </a:xfrm>
        </p:spPr>
        <p:txBody>
          <a:bodyPr/>
          <a:lstStyle/>
          <a:p>
            <a:pPr>
              <a:defRPr/>
            </a:pPr>
            <a:r>
              <a:rPr lang="it-IT" b="1">
                <a:solidFill>
                  <a:srgbClr val="FF0033"/>
                </a:solidFill>
                <a:effectLst>
                  <a:outerShdw blurRad="38100" dist="38100" dir="2700000" algn="tl">
                    <a:srgbClr val="C0C0C0"/>
                  </a:outerShdw>
                </a:effectLst>
                <a:latin typeface="Comic Sans MS" pitchFamily="66" charset="0"/>
              </a:rPr>
              <a:t>Guanti monouso</a:t>
            </a:r>
          </a:p>
        </p:txBody>
      </p:sp>
      <p:sp>
        <p:nvSpPr>
          <p:cNvPr id="48131" name="Rectangle 3"/>
          <p:cNvSpPr>
            <a:spLocks noGrp="1" noChangeArrowheads="1"/>
          </p:cNvSpPr>
          <p:nvPr>
            <p:ph type="body" idx="1"/>
          </p:nvPr>
        </p:nvSpPr>
        <p:spPr>
          <a:xfrm>
            <a:off x="238125" y="2716213"/>
            <a:ext cx="5961063" cy="5094287"/>
          </a:xfrm>
          <a:noFill/>
        </p:spPr>
        <p:txBody>
          <a:bodyPr/>
          <a:lstStyle/>
          <a:p>
            <a:pPr algn="ctr">
              <a:buFontTx/>
              <a:buNone/>
            </a:pPr>
            <a:r>
              <a:rPr lang="it-IT" altLang="it-IT" b="1">
                <a:latin typeface="Comic Sans MS" pitchFamily="66" charset="0"/>
              </a:rPr>
              <a:t>Dopo il loro utilizzo</a:t>
            </a:r>
          </a:p>
          <a:p>
            <a:pPr algn="ctr">
              <a:buFontTx/>
              <a:buNone/>
            </a:pPr>
            <a:r>
              <a:rPr lang="it-IT" altLang="it-IT" b="1">
                <a:latin typeface="Comic Sans MS" pitchFamily="66" charset="0"/>
              </a:rPr>
              <a:t>si sfilano afferrandoli dal lembo libero all’altezza del polso</a:t>
            </a:r>
          </a:p>
        </p:txBody>
      </p:sp>
      <p:sp>
        <p:nvSpPr>
          <p:cNvPr id="48132" name="Text Box 5"/>
          <p:cNvSpPr txBox="1">
            <a:spLocks noChangeArrowheads="1"/>
          </p:cNvSpPr>
          <p:nvPr/>
        </p:nvSpPr>
        <p:spPr bwMode="auto">
          <a:xfrm>
            <a:off x="1462088" y="8045450"/>
            <a:ext cx="10223500" cy="762000"/>
          </a:xfrm>
          <a:prstGeom prst="rect">
            <a:avLst/>
          </a:prstGeom>
          <a:noFill/>
          <a:ln w="12700">
            <a:noFill/>
            <a:miter lim="800000"/>
            <a:headEnd type="none" w="sm" len="sm"/>
            <a:tailEnd type="none" w="sm" len="sm"/>
          </a:ln>
        </p:spPr>
        <p:txBody>
          <a:bodyPr>
            <a:spAutoFit/>
          </a:bodyPr>
          <a:lstStyle/>
          <a:p>
            <a:pPr>
              <a:spcBef>
                <a:spcPct val="50000"/>
              </a:spcBef>
            </a:pPr>
            <a:r>
              <a:rPr lang="it-IT" altLang="it-IT" sz="4400">
                <a:solidFill>
                  <a:srgbClr val="FF0033"/>
                </a:solidFill>
                <a:latin typeface="Comic Sans MS" pitchFamily="66" charset="0"/>
              </a:rPr>
              <a:t>LAVARE SEMPRE LE MANI!</a:t>
            </a:r>
          </a:p>
        </p:txBody>
      </p:sp>
      <p:pic>
        <p:nvPicPr>
          <p:cNvPr id="48133" name="Immagine 5" descr="http://www.antichitabelsito.it/immagini/guanto-lattice.jpg"/>
          <p:cNvPicPr>
            <a:picLocks noChangeAspect="1" noChangeArrowheads="1"/>
          </p:cNvPicPr>
          <p:nvPr/>
        </p:nvPicPr>
        <p:blipFill>
          <a:blip r:embed="rId3"/>
          <a:srcRect/>
          <a:stretch>
            <a:fillRect/>
          </a:stretch>
        </p:blipFill>
        <p:spPr bwMode="auto">
          <a:xfrm>
            <a:off x="7366000" y="2500313"/>
            <a:ext cx="4248150" cy="4752975"/>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1028700" y="1204913"/>
            <a:ext cx="11269663" cy="1727200"/>
          </a:xfrm>
        </p:spPr>
        <p:txBody>
          <a:bodyPr/>
          <a:lstStyle/>
          <a:p>
            <a:pPr>
              <a:defRPr/>
            </a:pPr>
            <a:r>
              <a:rPr lang="it-IT" sz="6600" b="1" kern="1200" dirty="0">
                <a:solidFill>
                  <a:srgbClr val="FF0033"/>
                </a:solidFill>
                <a:latin typeface="Comic Sans MS" pitchFamily="66" charset="0"/>
                <a:ea typeface="+mn-ea"/>
                <a:cs typeface="+mn-cs"/>
              </a:rPr>
              <a:t>Rischio di </a:t>
            </a:r>
            <a:r>
              <a:rPr lang="it-IT" sz="6600" b="1" kern="1200" dirty="0" err="1">
                <a:solidFill>
                  <a:srgbClr val="FF0033"/>
                </a:solidFill>
                <a:latin typeface="Comic Sans MS" pitchFamily="66" charset="0"/>
                <a:ea typeface="+mn-ea"/>
                <a:cs typeface="+mn-cs"/>
              </a:rPr>
              <a:t>sieroconversione</a:t>
            </a:r>
            <a:r>
              <a:rPr lang="it-IT" sz="6600" b="1" kern="1200" dirty="0">
                <a:solidFill>
                  <a:srgbClr val="FF0033"/>
                </a:solidFill>
                <a:latin typeface="Comic Sans MS" pitchFamily="66" charset="0"/>
                <a:ea typeface="+mn-ea"/>
                <a:cs typeface="+mn-cs"/>
              </a:rPr>
              <a:t> da esposizione accidentale</a:t>
            </a:r>
          </a:p>
        </p:txBody>
      </p:sp>
      <p:sp>
        <p:nvSpPr>
          <p:cNvPr id="50179" name="Segnaposto contenuto 3"/>
          <p:cNvSpPr>
            <a:spLocks noGrp="1"/>
          </p:cNvSpPr>
          <p:nvPr>
            <p:ph idx="1"/>
          </p:nvPr>
        </p:nvSpPr>
        <p:spPr>
          <a:xfrm>
            <a:off x="1893888" y="4589463"/>
            <a:ext cx="10063162" cy="2879725"/>
          </a:xfrm>
        </p:spPr>
        <p:txBody>
          <a:bodyPr/>
          <a:lstStyle/>
          <a:p>
            <a:r>
              <a:rPr lang="it-IT" altLang="it-IT"/>
              <a:t>HIV dallo 0,1 % allo 0,3 %</a:t>
            </a:r>
          </a:p>
          <a:p>
            <a:r>
              <a:rPr lang="it-IT" altLang="it-IT"/>
              <a:t>HBV dal 6 % al 30 %</a:t>
            </a:r>
          </a:p>
          <a:p>
            <a:r>
              <a:rPr lang="it-IT" altLang="it-IT"/>
              <a:t>HCV 1,8 % in media</a:t>
            </a:r>
          </a:p>
          <a:p>
            <a:pPr algn="ctr">
              <a:buFontTx/>
              <a:buNone/>
            </a:pPr>
            <a:endParaRPr lang="it-IT" altLang="it-IT"/>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002" name="Rectangle 2"/>
          <p:cNvSpPr>
            <a:spLocks noChangeArrowheads="1"/>
          </p:cNvSpPr>
          <p:nvPr/>
        </p:nvSpPr>
        <p:spPr bwMode="auto">
          <a:xfrm>
            <a:off x="884238" y="484188"/>
            <a:ext cx="11053762" cy="2952750"/>
          </a:xfrm>
          <a:prstGeom prst="rect">
            <a:avLst/>
          </a:prstGeom>
          <a:noFill/>
          <a:ln w="9525">
            <a:noFill/>
            <a:miter lim="800000"/>
            <a:headEnd/>
            <a:tailEnd/>
          </a:ln>
          <a:effectLst/>
        </p:spPr>
        <p:txBody>
          <a:bodyPr lIns="130949" tIns="65475" rIns="130949" bIns="65475" anchor="ctr"/>
          <a:lstStyle/>
          <a:p>
            <a:pPr defTabSz="1084263" eaLnBrk="0" hangingPunct="0">
              <a:lnSpc>
                <a:spcPct val="110000"/>
              </a:lnSpc>
              <a:defRPr/>
            </a:pPr>
            <a:r>
              <a:rPr lang="it-IT" sz="6300" dirty="0">
                <a:solidFill>
                  <a:srgbClr val="FF0033"/>
                </a:solidFill>
                <a:effectLst>
                  <a:outerShdw blurRad="38100" dist="38100" dir="2700000" algn="tl">
                    <a:srgbClr val="C0C0C0"/>
                  </a:outerShdw>
                </a:effectLst>
                <a:latin typeface="Comic Sans MS" pitchFamily="66" charset="0"/>
              </a:rPr>
              <a:t>Visiera </a:t>
            </a:r>
          </a:p>
          <a:p>
            <a:pPr defTabSz="1084263" eaLnBrk="0" hangingPunct="0">
              <a:lnSpc>
                <a:spcPct val="110000"/>
              </a:lnSpc>
              <a:defRPr/>
            </a:pPr>
            <a:r>
              <a:rPr lang="it-IT" sz="6300" dirty="0">
                <a:solidFill>
                  <a:srgbClr val="FF0033"/>
                </a:solidFill>
                <a:effectLst>
                  <a:outerShdw blurRad="38100" dist="38100" dir="2700000" algn="tl">
                    <a:srgbClr val="C0C0C0"/>
                  </a:outerShdw>
                </a:effectLst>
                <a:latin typeface="Comic Sans MS" pitchFamily="66" charset="0"/>
              </a:rPr>
              <a:t>paraschizzi</a:t>
            </a:r>
          </a:p>
        </p:txBody>
      </p:sp>
      <p:grpSp>
        <p:nvGrpSpPr>
          <p:cNvPr id="52227" name="Group 3"/>
          <p:cNvGrpSpPr>
            <a:grpSpLocks/>
          </p:cNvGrpSpPr>
          <p:nvPr/>
        </p:nvGrpSpPr>
        <p:grpSpPr bwMode="auto">
          <a:xfrm>
            <a:off x="596900" y="3436938"/>
            <a:ext cx="12025313" cy="5830887"/>
            <a:chOff x="480" y="1001"/>
            <a:chExt cx="4896" cy="2599"/>
          </a:xfrm>
        </p:grpSpPr>
        <p:sp>
          <p:nvSpPr>
            <p:cNvPr id="52230" name="Rectangle 4"/>
            <p:cNvSpPr>
              <a:spLocks noChangeArrowheads="1"/>
            </p:cNvSpPr>
            <p:nvPr/>
          </p:nvSpPr>
          <p:spPr bwMode="auto">
            <a:xfrm>
              <a:off x="2928" y="1919"/>
              <a:ext cx="2448" cy="1681"/>
            </a:xfrm>
            <a:prstGeom prst="rect">
              <a:avLst/>
            </a:prstGeom>
            <a:noFill/>
            <a:ln w="9525">
              <a:noFill/>
              <a:miter lim="800000"/>
              <a:headEnd/>
              <a:tailEnd/>
            </a:ln>
          </p:spPr>
          <p:txBody>
            <a:bodyPr lIns="130949" tIns="65475" rIns="130949" bIns="65475" anchor="ctr"/>
            <a:lstStyle/>
            <a:p>
              <a:pPr algn="l" defTabSz="1084263" eaLnBrk="0" hangingPunct="0"/>
              <a:r>
                <a:rPr lang="it-IT" altLang="it-IT" sz="4000" b="0">
                  <a:latin typeface="Comic Sans MS" pitchFamily="66" charset="0"/>
                </a:rPr>
                <a:t>Per ferite a rischio di schizzi alle mucose congiuntivali, orali, nasali (es. emorragie di grandi vasi arteriosi) </a:t>
              </a:r>
            </a:p>
          </p:txBody>
        </p:sp>
        <p:sp>
          <p:nvSpPr>
            <p:cNvPr id="52231" name="Rectangle 5"/>
            <p:cNvSpPr>
              <a:spLocks noChangeArrowheads="1"/>
            </p:cNvSpPr>
            <p:nvPr/>
          </p:nvSpPr>
          <p:spPr bwMode="auto">
            <a:xfrm>
              <a:off x="480" y="1919"/>
              <a:ext cx="2448" cy="1681"/>
            </a:xfrm>
            <a:prstGeom prst="rect">
              <a:avLst/>
            </a:prstGeom>
            <a:noFill/>
            <a:ln w="9525">
              <a:noFill/>
              <a:miter lim="800000"/>
              <a:headEnd/>
              <a:tailEnd/>
            </a:ln>
          </p:spPr>
          <p:txBody>
            <a:bodyPr lIns="130949" tIns="65475" rIns="130949" bIns="65475" anchor="ctr"/>
            <a:lstStyle/>
            <a:p>
              <a:pPr algn="l" defTabSz="1084263" eaLnBrk="0" hangingPunct="0"/>
              <a:r>
                <a:rPr lang="it-IT" altLang="it-IT" sz="4000" b="0">
                  <a:latin typeface="Comic Sans MS" pitchFamily="66" charset="0"/>
                </a:rPr>
                <a:t>Schermo di plastica trasparente che ripara il volto (gli occhi, la bocca il mento e le narici) dal rischio di schizzi </a:t>
              </a:r>
            </a:p>
          </p:txBody>
        </p:sp>
        <p:sp>
          <p:nvSpPr>
            <p:cNvPr id="52232" name="Rectangle 6"/>
            <p:cNvSpPr>
              <a:spLocks noChangeArrowheads="1"/>
            </p:cNvSpPr>
            <p:nvPr/>
          </p:nvSpPr>
          <p:spPr bwMode="auto">
            <a:xfrm>
              <a:off x="2928" y="1555"/>
              <a:ext cx="2448" cy="364"/>
            </a:xfrm>
            <a:prstGeom prst="rect">
              <a:avLst/>
            </a:prstGeom>
            <a:noFill/>
            <a:ln w="9525">
              <a:noFill/>
              <a:miter lim="800000"/>
              <a:headEnd/>
              <a:tailEnd/>
            </a:ln>
          </p:spPr>
          <p:txBody>
            <a:bodyPr lIns="130949" tIns="65475" rIns="130949" bIns="65475"/>
            <a:lstStyle/>
            <a:p>
              <a:pPr defTabSz="1084263" eaLnBrk="0" hangingPunct="0"/>
              <a:r>
                <a:rPr lang="it-IT" altLang="it-IT" sz="4600">
                  <a:solidFill>
                    <a:srgbClr val="FF0033"/>
                  </a:solidFill>
                  <a:latin typeface="Comic Sans MS" pitchFamily="66" charset="0"/>
                </a:rPr>
                <a:t>Quando</a:t>
              </a:r>
            </a:p>
          </p:txBody>
        </p:sp>
        <p:sp>
          <p:nvSpPr>
            <p:cNvPr id="52233" name="Rectangle 7"/>
            <p:cNvSpPr>
              <a:spLocks noChangeArrowheads="1"/>
            </p:cNvSpPr>
            <p:nvPr/>
          </p:nvSpPr>
          <p:spPr bwMode="auto">
            <a:xfrm>
              <a:off x="480" y="1555"/>
              <a:ext cx="2448" cy="364"/>
            </a:xfrm>
            <a:prstGeom prst="rect">
              <a:avLst/>
            </a:prstGeom>
            <a:noFill/>
            <a:ln w="9525">
              <a:noFill/>
              <a:miter lim="800000"/>
              <a:headEnd/>
              <a:tailEnd/>
            </a:ln>
          </p:spPr>
          <p:txBody>
            <a:bodyPr lIns="130949" tIns="65475" rIns="130949" bIns="65475"/>
            <a:lstStyle/>
            <a:p>
              <a:pPr defTabSz="1084263" eaLnBrk="0" hangingPunct="0"/>
              <a:r>
                <a:rPr lang="it-IT" altLang="it-IT" sz="4600">
                  <a:solidFill>
                    <a:srgbClr val="FF0033"/>
                  </a:solidFill>
                  <a:latin typeface="Comic Sans MS" pitchFamily="66" charset="0"/>
                </a:rPr>
                <a:t>Come</a:t>
              </a:r>
            </a:p>
          </p:txBody>
        </p:sp>
        <p:sp>
          <p:nvSpPr>
            <p:cNvPr id="52234" name="Rectangle 8"/>
            <p:cNvSpPr>
              <a:spLocks noChangeArrowheads="1"/>
            </p:cNvSpPr>
            <p:nvPr/>
          </p:nvSpPr>
          <p:spPr bwMode="auto">
            <a:xfrm>
              <a:off x="480" y="1001"/>
              <a:ext cx="4896" cy="513"/>
            </a:xfrm>
            <a:prstGeom prst="rect">
              <a:avLst/>
            </a:prstGeom>
            <a:noFill/>
            <a:ln w="9525">
              <a:noFill/>
              <a:miter lim="800000"/>
              <a:headEnd/>
              <a:tailEnd/>
            </a:ln>
          </p:spPr>
          <p:txBody>
            <a:bodyPr lIns="130949" tIns="65475" rIns="130949" bIns="65475" anchor="ctr"/>
            <a:lstStyle/>
            <a:p>
              <a:pPr defTabSz="1084263" eaLnBrk="0" hangingPunct="0"/>
              <a:r>
                <a:rPr lang="it-IT" altLang="it-IT" sz="5100">
                  <a:latin typeface="Comic Sans MS" pitchFamily="66" charset="0"/>
                </a:rPr>
                <a:t>Modalità d’uso</a:t>
              </a:r>
              <a:r>
                <a:rPr lang="it-IT" altLang="it-IT" sz="4000" b="0">
                  <a:latin typeface="Times New Roman" pitchFamily="18" charset="0"/>
                </a:rPr>
                <a:t> </a:t>
              </a:r>
            </a:p>
          </p:txBody>
        </p:sp>
        <p:sp>
          <p:nvSpPr>
            <p:cNvPr id="52235" name="Line 9"/>
            <p:cNvSpPr>
              <a:spLocks noChangeShapeType="1"/>
            </p:cNvSpPr>
            <p:nvPr/>
          </p:nvSpPr>
          <p:spPr bwMode="auto">
            <a:xfrm>
              <a:off x="480" y="1097"/>
              <a:ext cx="4896" cy="0"/>
            </a:xfrm>
            <a:prstGeom prst="line">
              <a:avLst/>
            </a:prstGeom>
            <a:noFill/>
            <a:ln w="25400">
              <a:solidFill>
                <a:schemeClr val="tx1"/>
              </a:solidFill>
              <a:round/>
              <a:headEnd type="none" w="sm" len="sm"/>
              <a:tailEnd type="none" w="sm" len="sm"/>
            </a:ln>
          </p:spPr>
          <p:txBody>
            <a:bodyPr/>
            <a:lstStyle/>
            <a:p>
              <a:endParaRPr lang="it-IT"/>
            </a:p>
          </p:txBody>
        </p:sp>
        <p:sp>
          <p:nvSpPr>
            <p:cNvPr id="52236" name="Line 10"/>
            <p:cNvSpPr>
              <a:spLocks noChangeShapeType="1"/>
            </p:cNvSpPr>
            <p:nvPr/>
          </p:nvSpPr>
          <p:spPr bwMode="auto">
            <a:xfrm>
              <a:off x="480" y="1555"/>
              <a:ext cx="4896" cy="0"/>
            </a:xfrm>
            <a:prstGeom prst="line">
              <a:avLst/>
            </a:prstGeom>
            <a:noFill/>
            <a:ln w="12700">
              <a:solidFill>
                <a:schemeClr val="tx1"/>
              </a:solidFill>
              <a:round/>
              <a:headEnd type="none" w="sm" len="sm"/>
              <a:tailEnd type="none" w="sm" len="sm"/>
            </a:ln>
          </p:spPr>
          <p:txBody>
            <a:bodyPr/>
            <a:lstStyle/>
            <a:p>
              <a:endParaRPr lang="it-IT"/>
            </a:p>
          </p:txBody>
        </p:sp>
        <p:sp>
          <p:nvSpPr>
            <p:cNvPr id="52237" name="Line 11"/>
            <p:cNvSpPr>
              <a:spLocks noChangeShapeType="1"/>
            </p:cNvSpPr>
            <p:nvPr/>
          </p:nvSpPr>
          <p:spPr bwMode="auto">
            <a:xfrm>
              <a:off x="480" y="3600"/>
              <a:ext cx="4896" cy="0"/>
            </a:xfrm>
            <a:prstGeom prst="line">
              <a:avLst/>
            </a:prstGeom>
            <a:noFill/>
            <a:ln w="25400">
              <a:solidFill>
                <a:schemeClr val="tx1"/>
              </a:solidFill>
              <a:round/>
              <a:headEnd type="none" w="sm" len="sm"/>
              <a:tailEnd type="none" w="sm" len="sm"/>
            </a:ln>
          </p:spPr>
          <p:txBody>
            <a:bodyPr/>
            <a:lstStyle/>
            <a:p>
              <a:endParaRPr lang="it-IT"/>
            </a:p>
          </p:txBody>
        </p:sp>
        <p:sp>
          <p:nvSpPr>
            <p:cNvPr id="52238" name="Line 12"/>
            <p:cNvSpPr>
              <a:spLocks noChangeShapeType="1"/>
            </p:cNvSpPr>
            <p:nvPr/>
          </p:nvSpPr>
          <p:spPr bwMode="auto">
            <a:xfrm>
              <a:off x="480" y="1152"/>
              <a:ext cx="0" cy="2448"/>
            </a:xfrm>
            <a:prstGeom prst="line">
              <a:avLst/>
            </a:prstGeom>
            <a:noFill/>
            <a:ln w="25400">
              <a:solidFill>
                <a:schemeClr val="tx1"/>
              </a:solidFill>
              <a:round/>
              <a:headEnd type="none" w="sm" len="sm"/>
              <a:tailEnd type="none" w="sm" len="sm"/>
            </a:ln>
          </p:spPr>
          <p:txBody>
            <a:bodyPr/>
            <a:lstStyle/>
            <a:p>
              <a:endParaRPr lang="it-IT"/>
            </a:p>
          </p:txBody>
        </p:sp>
        <p:sp>
          <p:nvSpPr>
            <p:cNvPr id="52239" name="Line 13"/>
            <p:cNvSpPr>
              <a:spLocks noChangeShapeType="1"/>
            </p:cNvSpPr>
            <p:nvPr/>
          </p:nvSpPr>
          <p:spPr bwMode="auto">
            <a:xfrm>
              <a:off x="5376" y="1152"/>
              <a:ext cx="0" cy="2448"/>
            </a:xfrm>
            <a:prstGeom prst="line">
              <a:avLst/>
            </a:prstGeom>
            <a:noFill/>
            <a:ln w="25400">
              <a:solidFill>
                <a:schemeClr val="tx1"/>
              </a:solidFill>
              <a:round/>
              <a:headEnd type="none" w="sm" len="sm"/>
              <a:tailEnd type="none" w="sm" len="sm"/>
            </a:ln>
          </p:spPr>
          <p:txBody>
            <a:bodyPr/>
            <a:lstStyle/>
            <a:p>
              <a:endParaRPr lang="it-IT"/>
            </a:p>
          </p:txBody>
        </p:sp>
        <p:sp>
          <p:nvSpPr>
            <p:cNvPr id="52240" name="Line 14"/>
            <p:cNvSpPr>
              <a:spLocks noChangeShapeType="1"/>
            </p:cNvSpPr>
            <p:nvPr/>
          </p:nvSpPr>
          <p:spPr bwMode="auto">
            <a:xfrm>
              <a:off x="2928" y="1555"/>
              <a:ext cx="0" cy="2045"/>
            </a:xfrm>
            <a:prstGeom prst="line">
              <a:avLst/>
            </a:prstGeom>
            <a:noFill/>
            <a:ln w="12700">
              <a:solidFill>
                <a:schemeClr val="tx1"/>
              </a:solidFill>
              <a:round/>
              <a:headEnd type="none" w="sm" len="sm"/>
              <a:tailEnd type="none" w="sm" len="sm"/>
            </a:ln>
          </p:spPr>
          <p:txBody>
            <a:bodyPr/>
            <a:lstStyle/>
            <a:p>
              <a:endParaRPr lang="it-IT"/>
            </a:p>
          </p:txBody>
        </p:sp>
        <p:sp>
          <p:nvSpPr>
            <p:cNvPr id="52241" name="Line 15"/>
            <p:cNvSpPr>
              <a:spLocks noChangeShapeType="1"/>
            </p:cNvSpPr>
            <p:nvPr/>
          </p:nvSpPr>
          <p:spPr bwMode="auto">
            <a:xfrm>
              <a:off x="480" y="1919"/>
              <a:ext cx="4896" cy="0"/>
            </a:xfrm>
            <a:prstGeom prst="line">
              <a:avLst/>
            </a:prstGeom>
            <a:noFill/>
            <a:ln w="12700">
              <a:solidFill>
                <a:schemeClr val="tx1"/>
              </a:solidFill>
              <a:round/>
              <a:headEnd type="none" w="sm" len="sm"/>
              <a:tailEnd type="none" w="sm" len="sm"/>
            </a:ln>
          </p:spPr>
          <p:txBody>
            <a:bodyPr/>
            <a:lstStyle/>
            <a:p>
              <a:endParaRPr lang="it-IT"/>
            </a:p>
          </p:txBody>
        </p:sp>
      </p:grpSp>
      <p:pic>
        <p:nvPicPr>
          <p:cNvPr id="52228" name="Immagine 15" descr="MASCHERINA CON ELASTICI 50 pz">
            <a:hlinkClick r:id="rId3"/>
          </p:cNvPr>
          <p:cNvPicPr>
            <a:picLocks noChangeAspect="1" noChangeArrowheads="1"/>
          </p:cNvPicPr>
          <p:nvPr/>
        </p:nvPicPr>
        <p:blipFill>
          <a:blip r:embed="rId4"/>
          <a:srcRect/>
          <a:stretch>
            <a:fillRect/>
          </a:stretch>
        </p:blipFill>
        <p:spPr bwMode="auto">
          <a:xfrm>
            <a:off x="0" y="484188"/>
            <a:ext cx="4197350" cy="3024187"/>
          </a:xfrm>
          <a:prstGeom prst="rect">
            <a:avLst/>
          </a:prstGeom>
          <a:noFill/>
          <a:ln w="9525">
            <a:noFill/>
            <a:miter lim="800000"/>
            <a:headEnd/>
            <a:tailEnd/>
          </a:ln>
        </p:spPr>
      </p:pic>
      <p:pic>
        <p:nvPicPr>
          <p:cNvPr id="52229" name="Immagine 16" descr="http://www.raines.it/?q=sites/default/files/imagecache/product/sites/default/files/DSC_0002-F1407.jpg"/>
          <p:cNvPicPr>
            <a:picLocks noChangeAspect="1" noChangeArrowheads="1"/>
          </p:cNvPicPr>
          <p:nvPr/>
        </p:nvPicPr>
        <p:blipFill>
          <a:blip r:embed="rId5"/>
          <a:srcRect/>
          <a:stretch>
            <a:fillRect/>
          </a:stretch>
        </p:blipFill>
        <p:spPr bwMode="auto">
          <a:xfrm>
            <a:off x="9166225" y="412750"/>
            <a:ext cx="3311525" cy="3076575"/>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ChangeArrowheads="1"/>
          </p:cNvSpPr>
          <p:nvPr/>
        </p:nvSpPr>
        <p:spPr bwMode="auto">
          <a:xfrm>
            <a:off x="596900" y="1563688"/>
            <a:ext cx="11884025" cy="1625600"/>
          </a:xfrm>
          <a:prstGeom prst="rect">
            <a:avLst/>
          </a:prstGeom>
          <a:noFill/>
          <a:ln w="9525">
            <a:noFill/>
            <a:miter lim="800000"/>
            <a:headEnd/>
            <a:tailEnd/>
          </a:ln>
          <a:effectLst/>
        </p:spPr>
        <p:txBody>
          <a:bodyPr lIns="130949" tIns="65475" rIns="130949" bIns="65475" anchor="b"/>
          <a:lstStyle/>
          <a:p>
            <a:pPr defTabSz="1300163">
              <a:spcBef>
                <a:spcPct val="0"/>
              </a:spcBef>
              <a:defRPr/>
            </a:pPr>
            <a:r>
              <a:rPr lang="it-IT" sz="5400" dirty="0">
                <a:solidFill>
                  <a:srgbClr val="FF0033"/>
                </a:solidFill>
                <a:effectLst>
                  <a:outerShdw blurRad="38100" dist="38100" dir="2700000" algn="tl">
                    <a:srgbClr val="C0C0C0"/>
                  </a:outerShdw>
                </a:effectLst>
                <a:latin typeface="Comic Sans MS" pitchFamily="66" charset="0"/>
              </a:rPr>
              <a:t>2° REGOLA DEL SOCCORRITORE IN CASO </a:t>
            </a:r>
            <a:r>
              <a:rPr lang="it-IT" sz="5400" dirty="0" err="1">
                <a:solidFill>
                  <a:srgbClr val="FF0033"/>
                </a:solidFill>
                <a:effectLst>
                  <a:outerShdw blurRad="38100" dist="38100" dir="2700000" algn="tl">
                    <a:srgbClr val="C0C0C0"/>
                  </a:outerShdw>
                </a:effectLst>
                <a:latin typeface="Comic Sans MS" pitchFamily="66" charset="0"/>
              </a:rPr>
              <a:t>DI</a:t>
            </a:r>
            <a:r>
              <a:rPr lang="it-IT" sz="5400" dirty="0">
                <a:solidFill>
                  <a:srgbClr val="FF0033"/>
                </a:solidFill>
                <a:effectLst>
                  <a:outerShdw blurRad="38100" dist="38100" dir="2700000" algn="tl">
                    <a:srgbClr val="C0C0C0"/>
                  </a:outerShdw>
                </a:effectLst>
                <a:latin typeface="Comic Sans MS" pitchFamily="66" charset="0"/>
              </a:rPr>
              <a:t> MALORE O INFORTUNIO SUL </a:t>
            </a:r>
            <a:r>
              <a:rPr lang="it-IT" sz="5400" dirty="0" err="1">
                <a:solidFill>
                  <a:srgbClr val="FF0033"/>
                </a:solidFill>
                <a:effectLst>
                  <a:outerShdw blurRad="38100" dist="38100" dir="2700000" algn="tl">
                    <a:srgbClr val="C0C0C0"/>
                  </a:outerShdw>
                </a:effectLst>
                <a:latin typeface="Comic Sans MS" pitchFamily="66" charset="0"/>
              </a:rPr>
              <a:t>LAVORO…</a:t>
            </a:r>
            <a:endParaRPr lang="it-IT" sz="5400" dirty="0">
              <a:solidFill>
                <a:srgbClr val="FF0033"/>
              </a:solidFill>
              <a:effectLst>
                <a:outerShdw blurRad="38100" dist="38100" dir="2700000" algn="tl">
                  <a:srgbClr val="C0C0C0"/>
                </a:outerShdw>
              </a:effectLst>
              <a:latin typeface="Comic Sans MS" pitchFamily="66" charset="0"/>
            </a:endParaRPr>
          </a:p>
        </p:txBody>
      </p:sp>
      <p:sp>
        <p:nvSpPr>
          <p:cNvPr id="54275" name="Rectangle 4"/>
          <p:cNvSpPr>
            <a:spLocks noChangeArrowheads="1"/>
          </p:cNvSpPr>
          <p:nvPr/>
        </p:nvSpPr>
        <p:spPr bwMode="auto">
          <a:xfrm>
            <a:off x="525463" y="1708150"/>
            <a:ext cx="11885612" cy="6629400"/>
          </a:xfrm>
          <a:prstGeom prst="rect">
            <a:avLst/>
          </a:prstGeom>
          <a:noFill/>
          <a:ln w="9525">
            <a:noFill/>
            <a:miter lim="800000"/>
            <a:headEnd/>
            <a:tailEnd/>
          </a:ln>
        </p:spPr>
        <p:txBody>
          <a:bodyPr lIns="130949" tIns="65475" rIns="130949" bIns="65475"/>
          <a:lstStyle/>
          <a:p>
            <a:pPr marL="487363" indent="-487363" algn="l" defTabSz="1300163" eaLnBrk="0" hangingPunct="0">
              <a:spcBef>
                <a:spcPct val="0"/>
              </a:spcBef>
              <a:buClr>
                <a:schemeClr val="tx1"/>
              </a:buClr>
              <a:buFontTx/>
              <a:buChar char="•"/>
            </a:pPr>
            <a:endParaRPr lang="it-IT" altLang="it-IT" sz="3600">
              <a:latin typeface="Comic Sans MS" pitchFamily="66" charset="0"/>
            </a:endParaRPr>
          </a:p>
        </p:txBody>
      </p:sp>
      <p:sp>
        <p:nvSpPr>
          <p:cNvPr id="54276" name="Rectangle 4"/>
          <p:cNvSpPr>
            <a:spLocks noChangeArrowheads="1"/>
          </p:cNvSpPr>
          <p:nvPr/>
        </p:nvSpPr>
        <p:spPr bwMode="auto">
          <a:xfrm>
            <a:off x="525463" y="4805363"/>
            <a:ext cx="6264275" cy="2751137"/>
          </a:xfrm>
          <a:prstGeom prst="rect">
            <a:avLst/>
          </a:prstGeom>
          <a:noFill/>
          <a:ln w="9525">
            <a:noFill/>
            <a:miter lim="800000"/>
            <a:headEnd/>
            <a:tailEnd/>
          </a:ln>
        </p:spPr>
        <p:txBody>
          <a:bodyPr>
            <a:spAutoFit/>
          </a:bodyPr>
          <a:lstStyle/>
          <a:p>
            <a:pPr>
              <a:lnSpc>
                <a:spcPct val="90000"/>
              </a:lnSpc>
            </a:pPr>
            <a:r>
              <a:rPr lang="it-IT" altLang="it-IT" sz="6400">
                <a:solidFill>
                  <a:srgbClr val="21B2C9"/>
                </a:solidFill>
              </a:rPr>
              <a:t>METTERE IN SICUREZZA LA VITTIMA!</a:t>
            </a:r>
          </a:p>
        </p:txBody>
      </p:sp>
      <p:pic>
        <p:nvPicPr>
          <p:cNvPr id="54277" name="Immagine 4" descr="http://4.bp.blogspot.com/-4r02pF1ibTM/To1_gHO04-I/AAAAAAAAYSk/5FiUy79fFYs/s320/crollo%2Bbarletta.jpg">
            <a:hlinkClick r:id="rId3"/>
          </p:cNvPr>
          <p:cNvPicPr>
            <a:picLocks noChangeAspect="1" noChangeArrowheads="1"/>
          </p:cNvPicPr>
          <p:nvPr/>
        </p:nvPicPr>
        <p:blipFill>
          <a:blip r:embed="rId4"/>
          <a:srcRect/>
          <a:stretch>
            <a:fillRect/>
          </a:stretch>
        </p:blipFill>
        <p:spPr bwMode="auto">
          <a:xfrm>
            <a:off x="6861175" y="3797300"/>
            <a:ext cx="5761038" cy="554355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4" name="Rectangle 2"/>
          <p:cNvSpPr>
            <a:spLocks noGrp="1" noChangeArrowheads="1"/>
          </p:cNvSpPr>
          <p:nvPr>
            <p:ph type="title"/>
          </p:nvPr>
        </p:nvSpPr>
        <p:spPr>
          <a:xfrm>
            <a:off x="990600" y="304800"/>
            <a:ext cx="11053763" cy="1625600"/>
          </a:xfrm>
        </p:spPr>
        <p:txBody>
          <a:bodyPr/>
          <a:lstStyle/>
          <a:p>
            <a:pPr>
              <a:defRPr/>
            </a:pPr>
            <a:r>
              <a:rPr lang="it-IT" sz="8500" b="1">
                <a:solidFill>
                  <a:srgbClr val="FF0033"/>
                </a:solidFill>
                <a:effectLst>
                  <a:outerShdw blurRad="38100" dist="38100" dir="2700000" algn="tl">
                    <a:srgbClr val="C0C0C0"/>
                  </a:outerShdw>
                </a:effectLst>
              </a:rPr>
              <a:t> </a:t>
            </a:r>
            <a:r>
              <a:rPr lang="it-IT" sz="8500" b="1">
                <a:solidFill>
                  <a:srgbClr val="FF0033"/>
                </a:solidFill>
                <a:effectLst>
                  <a:outerShdw blurRad="38100" dist="38100" dir="2700000" algn="tl">
                    <a:srgbClr val="C0C0C0"/>
                  </a:outerShdw>
                </a:effectLst>
                <a:latin typeface="Comic Sans MS" pitchFamily="66" charset="0"/>
              </a:rPr>
              <a:t>Ambiente</a:t>
            </a:r>
          </a:p>
        </p:txBody>
      </p:sp>
      <p:sp>
        <p:nvSpPr>
          <p:cNvPr id="44035" name="Rectangle 3"/>
          <p:cNvSpPr>
            <a:spLocks noGrp="1" noChangeArrowheads="1"/>
          </p:cNvSpPr>
          <p:nvPr>
            <p:ph type="body" idx="1"/>
          </p:nvPr>
        </p:nvSpPr>
        <p:spPr>
          <a:xfrm>
            <a:off x="533400" y="1676400"/>
            <a:ext cx="4876800" cy="5851525"/>
          </a:xfrm>
          <a:noFill/>
        </p:spPr>
        <p:txBody>
          <a:bodyPr/>
          <a:lstStyle/>
          <a:p>
            <a:pPr marL="533400" indent="-533400">
              <a:tabLst>
                <a:tab pos="533400" algn="l"/>
              </a:tabLst>
            </a:pPr>
            <a:endParaRPr lang="it-IT" altLang="it-IT" sz="4000" b="1"/>
          </a:p>
          <a:p>
            <a:pPr marL="533400" indent="-533400">
              <a:tabLst>
                <a:tab pos="533400" algn="l"/>
              </a:tabLst>
            </a:pPr>
            <a:r>
              <a:rPr lang="it-IT" altLang="it-IT" sz="4000" b="1">
                <a:latin typeface="Comic Sans MS" pitchFamily="66" charset="0"/>
              </a:rPr>
              <a:t>traffico veicolare</a:t>
            </a:r>
          </a:p>
          <a:p>
            <a:pPr marL="533400" indent="-533400">
              <a:buFontTx/>
              <a:buNone/>
              <a:tabLst>
                <a:tab pos="533400" algn="l"/>
              </a:tabLst>
            </a:pPr>
            <a:r>
              <a:rPr lang="it-IT" altLang="it-IT" sz="4000" b="1">
                <a:latin typeface="Comic Sans MS" pitchFamily="66" charset="0"/>
              </a:rPr>
              <a:t>  incontrollato</a:t>
            </a:r>
          </a:p>
          <a:p>
            <a:pPr marL="533400" indent="-533400">
              <a:tabLst>
                <a:tab pos="533400" algn="l"/>
              </a:tabLst>
            </a:pPr>
            <a:r>
              <a:rPr lang="it-IT" altLang="it-IT" sz="4000" b="1">
                <a:latin typeface="Comic Sans MS" pitchFamily="66" charset="0"/>
              </a:rPr>
              <a:t>fuoco</a:t>
            </a:r>
          </a:p>
          <a:p>
            <a:pPr marL="533400" indent="-533400">
              <a:tabLst>
                <a:tab pos="533400" algn="l"/>
              </a:tabLst>
            </a:pPr>
            <a:r>
              <a:rPr lang="it-IT" altLang="it-IT" sz="4000" b="1">
                <a:latin typeface="Comic Sans MS" pitchFamily="66" charset="0"/>
              </a:rPr>
              <a:t>gas tossici</a:t>
            </a:r>
          </a:p>
          <a:p>
            <a:pPr marL="533400" indent="-533400">
              <a:tabLst>
                <a:tab pos="533400" algn="l"/>
              </a:tabLst>
            </a:pPr>
            <a:r>
              <a:rPr lang="it-IT" altLang="it-IT" sz="4000" b="1">
                <a:latin typeface="Comic Sans MS" pitchFamily="66" charset="0"/>
              </a:rPr>
              <a:t>pericolo di crollo</a:t>
            </a:r>
          </a:p>
          <a:p>
            <a:pPr marL="533400" indent="-533400">
              <a:tabLst>
                <a:tab pos="533400" algn="l"/>
              </a:tabLst>
            </a:pPr>
            <a:r>
              <a:rPr lang="it-IT" altLang="it-IT" sz="4000" b="1">
                <a:latin typeface="Comic Sans MS" pitchFamily="66" charset="0"/>
              </a:rPr>
              <a:t>folla</a:t>
            </a:r>
          </a:p>
        </p:txBody>
      </p:sp>
      <p:sp>
        <p:nvSpPr>
          <p:cNvPr id="44036" name="Freeform 4"/>
          <p:cNvSpPr>
            <a:spLocks/>
          </p:cNvSpPr>
          <p:nvPr/>
        </p:nvSpPr>
        <p:spPr bwMode="auto">
          <a:xfrm>
            <a:off x="5422900" y="2514600"/>
            <a:ext cx="596900" cy="4594225"/>
          </a:xfrm>
          <a:custGeom>
            <a:avLst/>
            <a:gdLst>
              <a:gd name="T0" fmla="*/ 2147483647 w 193"/>
              <a:gd name="T1" fmla="*/ 0 h 2066"/>
              <a:gd name="T2" fmla="*/ 2147483647 w 193"/>
              <a:gd name="T3" fmla="*/ 2147483647 h 2066"/>
              <a:gd name="T4" fmla="*/ 2147483647 w 193"/>
              <a:gd name="T5" fmla="*/ 2147483647 h 2066"/>
              <a:gd name="T6" fmla="*/ 2147483647 w 193"/>
              <a:gd name="T7" fmla="*/ 2147483647 h 2066"/>
              <a:gd name="T8" fmla="*/ 2147483647 w 193"/>
              <a:gd name="T9" fmla="*/ 2147483647 h 2066"/>
              <a:gd name="T10" fmla="*/ 2147483647 w 193"/>
              <a:gd name="T11" fmla="*/ 2147483647 h 2066"/>
              <a:gd name="T12" fmla="*/ 2147483647 w 193"/>
              <a:gd name="T13" fmla="*/ 2147483647 h 2066"/>
              <a:gd name="T14" fmla="*/ 2147483647 w 193"/>
              <a:gd name="T15" fmla="*/ 2147483647 h 2066"/>
              <a:gd name="T16" fmla="*/ 2147483647 w 193"/>
              <a:gd name="T17" fmla="*/ 2147483647 h 2066"/>
              <a:gd name="T18" fmla="*/ 2147483647 w 193"/>
              <a:gd name="T19" fmla="*/ 2147483647 h 2066"/>
              <a:gd name="T20" fmla="*/ 2147483647 w 193"/>
              <a:gd name="T21" fmla="*/ 2147483647 h 2066"/>
              <a:gd name="T22" fmla="*/ 2147483647 w 193"/>
              <a:gd name="T23" fmla="*/ 2147483647 h 2066"/>
              <a:gd name="T24" fmla="*/ 2147483647 w 193"/>
              <a:gd name="T25" fmla="*/ 2147483647 h 2066"/>
              <a:gd name="T26" fmla="*/ 2147483647 w 193"/>
              <a:gd name="T27" fmla="*/ 2147483647 h 2066"/>
              <a:gd name="T28" fmla="*/ 2147483647 w 193"/>
              <a:gd name="T29" fmla="*/ 2147483647 h 2066"/>
              <a:gd name="T30" fmla="*/ 2147483647 w 193"/>
              <a:gd name="T31" fmla="*/ 2147483647 h 2066"/>
              <a:gd name="T32" fmla="*/ 2147483647 w 193"/>
              <a:gd name="T33" fmla="*/ 2147483647 h 2066"/>
              <a:gd name="T34" fmla="*/ 2147483647 w 193"/>
              <a:gd name="T35" fmla="*/ 2147483647 h 2066"/>
              <a:gd name="T36" fmla="*/ 2147483647 w 193"/>
              <a:gd name="T37" fmla="*/ 2147483647 h 2066"/>
              <a:gd name="T38" fmla="*/ 2147483647 w 193"/>
              <a:gd name="T39" fmla="*/ 2147483647 h 2066"/>
              <a:gd name="T40" fmla="*/ 2147483647 w 193"/>
              <a:gd name="T41" fmla="*/ 2147483647 h 2066"/>
              <a:gd name="T42" fmla="*/ 2147483647 w 193"/>
              <a:gd name="T43" fmla="*/ 2147483647 h 2066"/>
              <a:gd name="T44" fmla="*/ 2147483647 w 193"/>
              <a:gd name="T45" fmla="*/ 2147483647 h 2066"/>
              <a:gd name="T46" fmla="*/ 2147483647 w 193"/>
              <a:gd name="T47" fmla="*/ 2147483647 h 2066"/>
              <a:gd name="T48" fmla="*/ 2147483647 w 193"/>
              <a:gd name="T49" fmla="*/ 2147483647 h 2066"/>
              <a:gd name="T50" fmla="*/ 2147483647 w 193"/>
              <a:gd name="T51" fmla="*/ 2147483647 h 2066"/>
              <a:gd name="T52" fmla="*/ 2147483647 w 193"/>
              <a:gd name="T53" fmla="*/ 2147483647 h 2066"/>
              <a:gd name="T54" fmla="*/ 2147483647 w 193"/>
              <a:gd name="T55" fmla="*/ 2147483647 h 2066"/>
              <a:gd name="T56" fmla="*/ 2147483647 w 193"/>
              <a:gd name="T57" fmla="*/ 2147483647 h 2066"/>
              <a:gd name="T58" fmla="*/ 2147483647 w 193"/>
              <a:gd name="T59" fmla="*/ 2147483647 h 2066"/>
              <a:gd name="T60" fmla="*/ 2147483647 w 193"/>
              <a:gd name="T61" fmla="*/ 2147483647 h 2066"/>
              <a:gd name="T62" fmla="*/ 2147483647 w 193"/>
              <a:gd name="T63" fmla="*/ 2147483647 h 2066"/>
              <a:gd name="T64" fmla="*/ 2147483647 w 193"/>
              <a:gd name="T65" fmla="*/ 2147483647 h 20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3"/>
              <a:gd name="T100" fmla="*/ 0 h 2066"/>
              <a:gd name="T101" fmla="*/ 193 w 193"/>
              <a:gd name="T102" fmla="*/ 2066 h 20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3" h="2066">
                <a:moveTo>
                  <a:pt x="0" y="0"/>
                </a:moveTo>
                <a:lnTo>
                  <a:pt x="10" y="0"/>
                </a:lnTo>
                <a:lnTo>
                  <a:pt x="19" y="3"/>
                </a:lnTo>
                <a:lnTo>
                  <a:pt x="29" y="7"/>
                </a:lnTo>
                <a:lnTo>
                  <a:pt x="37" y="13"/>
                </a:lnTo>
                <a:lnTo>
                  <a:pt x="46" y="20"/>
                </a:lnTo>
                <a:lnTo>
                  <a:pt x="54" y="30"/>
                </a:lnTo>
                <a:lnTo>
                  <a:pt x="61" y="40"/>
                </a:lnTo>
                <a:lnTo>
                  <a:pt x="68" y="50"/>
                </a:lnTo>
                <a:lnTo>
                  <a:pt x="74" y="63"/>
                </a:lnTo>
                <a:lnTo>
                  <a:pt x="80" y="76"/>
                </a:lnTo>
                <a:lnTo>
                  <a:pt x="85" y="89"/>
                </a:lnTo>
                <a:lnTo>
                  <a:pt x="89" y="106"/>
                </a:lnTo>
                <a:lnTo>
                  <a:pt x="92" y="119"/>
                </a:lnTo>
                <a:lnTo>
                  <a:pt x="94" y="135"/>
                </a:lnTo>
                <a:lnTo>
                  <a:pt x="95" y="155"/>
                </a:lnTo>
                <a:lnTo>
                  <a:pt x="96" y="172"/>
                </a:lnTo>
                <a:lnTo>
                  <a:pt x="96" y="859"/>
                </a:lnTo>
                <a:lnTo>
                  <a:pt x="97" y="876"/>
                </a:lnTo>
                <a:lnTo>
                  <a:pt x="98" y="895"/>
                </a:lnTo>
                <a:lnTo>
                  <a:pt x="100" y="912"/>
                </a:lnTo>
                <a:lnTo>
                  <a:pt x="103" y="925"/>
                </a:lnTo>
                <a:lnTo>
                  <a:pt x="108" y="942"/>
                </a:lnTo>
                <a:lnTo>
                  <a:pt x="112" y="955"/>
                </a:lnTo>
                <a:lnTo>
                  <a:pt x="118" y="968"/>
                </a:lnTo>
                <a:lnTo>
                  <a:pt x="124" y="981"/>
                </a:lnTo>
                <a:lnTo>
                  <a:pt x="131" y="991"/>
                </a:lnTo>
                <a:lnTo>
                  <a:pt x="138" y="1001"/>
                </a:lnTo>
                <a:lnTo>
                  <a:pt x="146" y="1011"/>
                </a:lnTo>
                <a:lnTo>
                  <a:pt x="155" y="1018"/>
                </a:lnTo>
                <a:lnTo>
                  <a:pt x="163" y="1024"/>
                </a:lnTo>
                <a:lnTo>
                  <a:pt x="173" y="1028"/>
                </a:lnTo>
                <a:lnTo>
                  <a:pt x="182" y="1031"/>
                </a:lnTo>
                <a:lnTo>
                  <a:pt x="192" y="1031"/>
                </a:lnTo>
                <a:lnTo>
                  <a:pt x="182" y="1031"/>
                </a:lnTo>
                <a:lnTo>
                  <a:pt x="173" y="1034"/>
                </a:lnTo>
                <a:lnTo>
                  <a:pt x="163" y="1037"/>
                </a:lnTo>
                <a:lnTo>
                  <a:pt x="155" y="1044"/>
                </a:lnTo>
                <a:lnTo>
                  <a:pt x="146" y="1051"/>
                </a:lnTo>
                <a:lnTo>
                  <a:pt x="138" y="1061"/>
                </a:lnTo>
                <a:lnTo>
                  <a:pt x="131" y="1070"/>
                </a:lnTo>
                <a:lnTo>
                  <a:pt x="124" y="1084"/>
                </a:lnTo>
                <a:lnTo>
                  <a:pt x="118" y="1094"/>
                </a:lnTo>
                <a:lnTo>
                  <a:pt x="112" y="1107"/>
                </a:lnTo>
                <a:lnTo>
                  <a:pt x="108" y="1123"/>
                </a:lnTo>
                <a:lnTo>
                  <a:pt x="103" y="1137"/>
                </a:lnTo>
                <a:lnTo>
                  <a:pt x="100" y="1153"/>
                </a:lnTo>
                <a:lnTo>
                  <a:pt x="98" y="1170"/>
                </a:lnTo>
                <a:lnTo>
                  <a:pt x="97" y="1186"/>
                </a:lnTo>
                <a:lnTo>
                  <a:pt x="96" y="1203"/>
                </a:lnTo>
                <a:lnTo>
                  <a:pt x="96" y="1893"/>
                </a:lnTo>
                <a:lnTo>
                  <a:pt x="95" y="1910"/>
                </a:lnTo>
                <a:lnTo>
                  <a:pt x="94" y="1926"/>
                </a:lnTo>
                <a:lnTo>
                  <a:pt x="92" y="1943"/>
                </a:lnTo>
                <a:lnTo>
                  <a:pt x="89" y="1959"/>
                </a:lnTo>
                <a:lnTo>
                  <a:pt x="85" y="1972"/>
                </a:lnTo>
                <a:lnTo>
                  <a:pt x="80" y="1989"/>
                </a:lnTo>
                <a:lnTo>
                  <a:pt x="74" y="2002"/>
                </a:lnTo>
                <a:lnTo>
                  <a:pt x="68" y="2015"/>
                </a:lnTo>
                <a:lnTo>
                  <a:pt x="61" y="2025"/>
                </a:lnTo>
                <a:lnTo>
                  <a:pt x="54" y="2035"/>
                </a:lnTo>
                <a:lnTo>
                  <a:pt x="46" y="2045"/>
                </a:lnTo>
                <a:lnTo>
                  <a:pt x="37" y="2052"/>
                </a:lnTo>
                <a:lnTo>
                  <a:pt x="29" y="2058"/>
                </a:lnTo>
                <a:lnTo>
                  <a:pt x="19" y="2062"/>
                </a:lnTo>
                <a:lnTo>
                  <a:pt x="10" y="2065"/>
                </a:lnTo>
                <a:lnTo>
                  <a:pt x="0" y="2065"/>
                </a:lnTo>
              </a:path>
            </a:pathLst>
          </a:custGeom>
          <a:noFill/>
          <a:ln w="25400" cap="rnd">
            <a:solidFill>
              <a:schemeClr val="tx1"/>
            </a:solidFill>
            <a:round/>
            <a:headEnd type="none" w="sm" len="sm"/>
            <a:tailEnd type="none" w="sm" len="sm"/>
          </a:ln>
        </p:spPr>
        <p:txBody>
          <a:bodyPr/>
          <a:lstStyle/>
          <a:p>
            <a:endParaRPr lang="it-IT"/>
          </a:p>
        </p:txBody>
      </p:sp>
      <p:sp>
        <p:nvSpPr>
          <p:cNvPr id="44037" name="Rectangle 5"/>
          <p:cNvSpPr>
            <a:spLocks noChangeArrowheads="1"/>
          </p:cNvSpPr>
          <p:nvPr/>
        </p:nvSpPr>
        <p:spPr bwMode="auto">
          <a:xfrm>
            <a:off x="6096000" y="3886200"/>
            <a:ext cx="5634038" cy="1349375"/>
          </a:xfrm>
          <a:prstGeom prst="rect">
            <a:avLst/>
          </a:prstGeom>
          <a:noFill/>
          <a:ln w="9525">
            <a:noFill/>
            <a:miter lim="800000"/>
            <a:headEnd/>
            <a:tailEnd/>
          </a:ln>
        </p:spPr>
        <p:txBody>
          <a:bodyPr lIns="130949" tIns="65475" rIns="130949" bIns="65475">
            <a:spAutoFit/>
          </a:bodyPr>
          <a:lstStyle/>
          <a:p>
            <a:pPr algn="l" defTabSz="1084263" eaLnBrk="0" hangingPunct="0">
              <a:spcBef>
                <a:spcPct val="50000"/>
              </a:spcBef>
            </a:pPr>
            <a:r>
              <a:rPr lang="it-IT" altLang="it-IT" sz="4000">
                <a:latin typeface="Comic Sans MS" pitchFamily="66" charset="0"/>
              </a:rPr>
              <a:t>Garantire sempre la</a:t>
            </a:r>
            <a:r>
              <a:rPr lang="it-IT" altLang="it-IT" sz="4000" b="0">
                <a:latin typeface="Comic Sans MS" pitchFamily="66" charset="0"/>
              </a:rPr>
              <a:t> </a:t>
            </a:r>
            <a:r>
              <a:rPr lang="it-IT" altLang="it-IT" sz="4000">
                <a:latin typeface="Comic Sans MS" pitchFamily="66" charset="0"/>
              </a:rPr>
              <a:t>sicurezza della scena!</a:t>
            </a:r>
          </a:p>
        </p:txBody>
      </p:sp>
      <p:sp>
        <p:nvSpPr>
          <p:cNvPr id="44038" name="Text Box 6"/>
          <p:cNvSpPr txBox="1">
            <a:spLocks noChangeArrowheads="1"/>
          </p:cNvSpPr>
          <p:nvPr/>
        </p:nvSpPr>
        <p:spPr bwMode="auto">
          <a:xfrm>
            <a:off x="5565775" y="7613650"/>
            <a:ext cx="3173413" cy="1644650"/>
          </a:xfrm>
          <a:prstGeom prst="rect">
            <a:avLst/>
          </a:prstGeom>
          <a:noFill/>
          <a:ln w="12700">
            <a:noFill/>
            <a:miter lim="800000"/>
            <a:headEnd type="none" w="sm" len="sm"/>
            <a:tailEnd type="none" w="sm" len="sm"/>
          </a:ln>
        </p:spPr>
        <p:txBody>
          <a:bodyPr>
            <a:spAutoFit/>
          </a:bodyPr>
          <a:lstStyle/>
          <a:p>
            <a:pPr>
              <a:spcBef>
                <a:spcPct val="50000"/>
              </a:spcBef>
            </a:pPr>
            <a:r>
              <a:rPr lang="it-IT" altLang="it-IT" sz="3400" b="0">
                <a:solidFill>
                  <a:schemeClr val="accent2"/>
                </a:solidFill>
                <a:latin typeface="Comic Sans MS" pitchFamily="66" charset="0"/>
              </a:rPr>
              <a:t>ELIMINARE FATTORI DI RISCHIO</a:t>
            </a:r>
          </a:p>
        </p:txBody>
      </p:sp>
      <p:sp>
        <p:nvSpPr>
          <p:cNvPr id="44039" name="Text Box 7"/>
          <p:cNvSpPr txBox="1">
            <a:spLocks noChangeArrowheads="1"/>
          </p:cNvSpPr>
          <p:nvPr/>
        </p:nvSpPr>
        <p:spPr bwMode="auto">
          <a:xfrm>
            <a:off x="9313863" y="7315200"/>
            <a:ext cx="2952750" cy="2162175"/>
          </a:xfrm>
          <a:prstGeom prst="rect">
            <a:avLst/>
          </a:prstGeom>
          <a:noFill/>
          <a:ln w="12700">
            <a:noFill/>
            <a:miter lim="800000"/>
            <a:headEnd type="none" w="sm" len="sm"/>
            <a:tailEnd type="none" w="sm" len="sm"/>
          </a:ln>
        </p:spPr>
        <p:txBody>
          <a:bodyPr>
            <a:spAutoFit/>
          </a:bodyPr>
          <a:lstStyle/>
          <a:p>
            <a:pPr>
              <a:spcBef>
                <a:spcPct val="50000"/>
              </a:spcBef>
            </a:pPr>
            <a:r>
              <a:rPr lang="it-IT" altLang="it-IT" sz="3400" b="0">
                <a:solidFill>
                  <a:schemeClr val="accent2"/>
                </a:solidFill>
                <a:latin typeface="Comic Sans MS" pitchFamily="66" charset="0"/>
              </a:rPr>
              <a:t>SE POSSIBILE SPOSTARE IL FERITO</a:t>
            </a:r>
          </a:p>
        </p:txBody>
      </p:sp>
      <p:sp>
        <p:nvSpPr>
          <p:cNvPr id="44040" name="AutoShape 8"/>
          <p:cNvSpPr>
            <a:spLocks noChangeArrowheads="1"/>
          </p:cNvSpPr>
          <p:nvPr/>
        </p:nvSpPr>
        <p:spPr bwMode="auto">
          <a:xfrm rot="1570215">
            <a:off x="7724775" y="5524500"/>
            <a:ext cx="431800" cy="1728788"/>
          </a:xfrm>
          <a:prstGeom prst="downArrow">
            <a:avLst>
              <a:gd name="adj1" fmla="val 50000"/>
              <a:gd name="adj2" fmla="val 100092"/>
            </a:avLst>
          </a:prstGeom>
          <a:solidFill>
            <a:srgbClr val="FF0033"/>
          </a:solidFill>
          <a:ln w="12700">
            <a:solidFill>
              <a:schemeClr val="tx1"/>
            </a:solidFill>
            <a:miter lim="800000"/>
            <a:headEnd type="none" w="sm" len="sm"/>
            <a:tailEnd type="none" w="sm" len="sm"/>
          </a:ln>
        </p:spPr>
        <p:txBody>
          <a:bodyPr wrap="none" anchor="ctr"/>
          <a:lstStyle/>
          <a:p>
            <a:endParaRPr lang="it-IT" altLang="it-IT"/>
          </a:p>
        </p:txBody>
      </p:sp>
      <p:sp>
        <p:nvSpPr>
          <p:cNvPr id="44041" name="AutoShape 9"/>
          <p:cNvSpPr>
            <a:spLocks noChangeArrowheads="1"/>
          </p:cNvSpPr>
          <p:nvPr/>
        </p:nvSpPr>
        <p:spPr bwMode="auto">
          <a:xfrm rot="-1218825">
            <a:off x="9740900" y="5524500"/>
            <a:ext cx="431800" cy="1728788"/>
          </a:xfrm>
          <a:prstGeom prst="downArrow">
            <a:avLst>
              <a:gd name="adj1" fmla="val 50000"/>
              <a:gd name="adj2" fmla="val 100092"/>
            </a:avLst>
          </a:prstGeom>
          <a:solidFill>
            <a:srgbClr val="FF0033"/>
          </a:solidFill>
          <a:ln w="12700">
            <a:solidFill>
              <a:schemeClr val="tx1"/>
            </a:solidFill>
            <a:miter lim="800000"/>
            <a:headEnd type="none" w="sm" len="sm"/>
            <a:tailEnd type="none" w="sm" len="sm"/>
          </a:ln>
        </p:spPr>
        <p:txBody>
          <a:bodyPr wrap="none" anchor="ctr"/>
          <a:lstStyle/>
          <a:p>
            <a:endParaRPr lang="it-IT" altLang="it-IT"/>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it-IT" altLang="it-IT" b="1">
                <a:solidFill>
                  <a:srgbClr val="FF0033"/>
                </a:solidFill>
              </a:rPr>
              <a:t>STATO DI NECESSITA’</a:t>
            </a:r>
          </a:p>
        </p:txBody>
      </p:sp>
      <p:sp>
        <p:nvSpPr>
          <p:cNvPr id="55299" name="Rectangle 3"/>
          <p:cNvSpPr>
            <a:spLocks noGrp="1" noChangeArrowheads="1"/>
          </p:cNvSpPr>
          <p:nvPr>
            <p:ph type="body" idx="1"/>
          </p:nvPr>
        </p:nvSpPr>
        <p:spPr/>
        <p:txBody>
          <a:bodyPr/>
          <a:lstStyle/>
          <a:p>
            <a:pPr>
              <a:buFontTx/>
              <a:buNone/>
            </a:pPr>
            <a:r>
              <a:rPr lang="it-IT" altLang="it-IT" sz="4200" b="1"/>
              <a:t>“Non è punibile chi abbia commesso il fatto per esservi stato costretto dalla necessità di salvare sé od altri dal pericolo attuale di un danno grave alla persona, pericolo non da lui volontariamente causato né altrimenti evitabile, sempre che il fatto sia proporzionale al pericolo.”</a:t>
            </a:r>
          </a:p>
          <a:p>
            <a:pPr>
              <a:buFontTx/>
              <a:buNone/>
            </a:pPr>
            <a:r>
              <a:rPr lang="it-IT" altLang="it-IT" sz="4200" b="1"/>
              <a:t>(Articolo 54  Codice  Penale) </a:t>
            </a:r>
          </a:p>
          <a:p>
            <a:endParaRPr lang="it-IT" altLang="it-IT" sz="42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244600" y="6945313"/>
            <a:ext cx="11758613" cy="2808287"/>
          </a:xfrm>
        </p:spPr>
        <p:txBody>
          <a:bodyPr/>
          <a:lstStyle/>
          <a:p>
            <a:r>
              <a:rPr lang="it-IT" altLang="it-IT" sz="4800" b="1">
                <a:solidFill>
                  <a:srgbClr val="66FFFF"/>
                </a:solidFill>
                <a:latin typeface="Comic Sans MS" pitchFamily="66" charset="0"/>
              </a:rPr>
              <a:t>NON PRESTARE INTERVENTI SUPERIORI ALLE TUE CAPACITA’!</a:t>
            </a:r>
          </a:p>
        </p:txBody>
      </p:sp>
      <p:pic>
        <p:nvPicPr>
          <p:cNvPr id="57347" name="Picture 6" descr="C:\Documents and Settings\GIOVANNI DI PIETRO\Desktop\ATT61146.jpg"/>
          <p:cNvPicPr>
            <a:picLocks noChangeAspect="1" noChangeArrowheads="1"/>
          </p:cNvPicPr>
          <p:nvPr/>
        </p:nvPicPr>
        <p:blipFill>
          <a:blip r:embed="rId3" r:link="rId4"/>
          <a:srcRect b="6917"/>
          <a:stretch>
            <a:fillRect/>
          </a:stretch>
        </p:blipFill>
        <p:spPr bwMode="auto">
          <a:xfrm>
            <a:off x="1460500" y="2932113"/>
            <a:ext cx="10514013" cy="4032250"/>
          </a:xfrm>
          <a:prstGeom prst="rect">
            <a:avLst/>
          </a:prstGeom>
          <a:noFill/>
          <a:ln w="9525">
            <a:noFill/>
            <a:miter lim="800000"/>
            <a:headEnd/>
            <a:tailEnd/>
          </a:ln>
        </p:spPr>
      </p:pic>
      <p:sp>
        <p:nvSpPr>
          <p:cNvPr id="57348" name="Rectangle 2"/>
          <p:cNvSpPr>
            <a:spLocks noChangeArrowheads="1"/>
          </p:cNvSpPr>
          <p:nvPr/>
        </p:nvSpPr>
        <p:spPr bwMode="auto">
          <a:xfrm>
            <a:off x="741363" y="484188"/>
            <a:ext cx="11664950" cy="2376487"/>
          </a:xfrm>
          <a:prstGeom prst="rect">
            <a:avLst/>
          </a:prstGeom>
          <a:noFill/>
          <a:ln w="9525">
            <a:noFill/>
            <a:miter lim="800000"/>
            <a:headEnd/>
            <a:tailEnd/>
          </a:ln>
        </p:spPr>
        <p:txBody>
          <a:bodyPr lIns="130949" tIns="65475" rIns="130949" bIns="65475" anchor="b"/>
          <a:lstStyle/>
          <a:p>
            <a:pPr defTabSz="1300163">
              <a:spcBef>
                <a:spcPct val="0"/>
              </a:spcBef>
            </a:pPr>
            <a:r>
              <a:rPr lang="it-IT" altLang="it-IT" sz="5400">
                <a:solidFill>
                  <a:srgbClr val="FF0033"/>
                </a:solidFill>
                <a:latin typeface="Comic Sans MS" pitchFamily="66" charset="0"/>
              </a:rPr>
              <a:t>IN CASO DI MALORE O INFORTUNIO SUL LAVORO…</a:t>
            </a:r>
          </a:p>
        </p:txBody>
      </p:sp>
      <p:sp>
        <p:nvSpPr>
          <p:cNvPr id="57349" name="Rectangle 2"/>
          <p:cNvSpPr>
            <a:spLocks noChangeArrowheads="1"/>
          </p:cNvSpPr>
          <p:nvPr/>
        </p:nvSpPr>
        <p:spPr bwMode="auto">
          <a:xfrm>
            <a:off x="741363" y="1492250"/>
            <a:ext cx="11884025" cy="7848600"/>
          </a:xfrm>
          <a:prstGeom prst="rect">
            <a:avLst/>
          </a:prstGeom>
          <a:noFill/>
          <a:ln w="9525">
            <a:noFill/>
            <a:miter lim="800000"/>
            <a:headEnd/>
            <a:tailEnd/>
          </a:ln>
        </p:spPr>
        <p:txBody>
          <a:bodyPr lIns="130949" tIns="65475" rIns="130949" bIns="65475" anchor="b"/>
          <a:lstStyle/>
          <a:p>
            <a:pPr defTabSz="1300163">
              <a:spcBef>
                <a:spcPct val="0"/>
              </a:spcBef>
            </a:pPr>
            <a:endParaRPr lang="it-IT" altLang="it-IT" sz="5400">
              <a:solidFill>
                <a:srgbClr val="FF0033"/>
              </a:solidFill>
              <a:latin typeface="Comic Sans MS" pitchFamily="66"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ChangeArrowheads="1"/>
          </p:cNvSpPr>
          <p:nvPr/>
        </p:nvSpPr>
        <p:spPr bwMode="auto">
          <a:xfrm>
            <a:off x="884238" y="844550"/>
            <a:ext cx="11017250" cy="6746875"/>
          </a:xfrm>
          <a:prstGeom prst="rect">
            <a:avLst/>
          </a:prstGeom>
          <a:noFill/>
          <a:ln w="9525">
            <a:noFill/>
            <a:miter lim="800000"/>
            <a:headEnd/>
            <a:tailEnd/>
          </a:ln>
        </p:spPr>
        <p:txBody>
          <a:bodyPr>
            <a:spAutoFit/>
          </a:bodyPr>
          <a:lstStyle/>
          <a:p>
            <a:pPr>
              <a:defRPr/>
            </a:pPr>
            <a:r>
              <a:rPr lang="it-IT" sz="5400" dirty="0">
                <a:solidFill>
                  <a:srgbClr val="FF0033"/>
                </a:solidFill>
              </a:rPr>
              <a:t>Art. 55 Codice Penale</a:t>
            </a:r>
          </a:p>
          <a:p>
            <a:pPr>
              <a:defRPr/>
            </a:pPr>
            <a:r>
              <a:rPr lang="it-IT" sz="4400" i="1" dirty="0">
                <a:solidFill>
                  <a:srgbClr val="FF0033"/>
                </a:solidFill>
              </a:rPr>
              <a:t>Eccesso colposo nell’intervento</a:t>
            </a:r>
            <a:endParaRPr lang="it-IT" sz="4400" dirty="0">
              <a:solidFill>
                <a:srgbClr val="FF0033"/>
              </a:solidFill>
            </a:endParaRPr>
          </a:p>
          <a:p>
            <a:pPr>
              <a:defRPr/>
            </a:pPr>
            <a:endParaRPr lang="it-IT" sz="4400" b="0" dirty="0"/>
          </a:p>
          <a:p>
            <a:pPr>
              <a:defRPr/>
            </a:pPr>
            <a:r>
              <a:rPr lang="it-IT" sz="4400" b="0" dirty="0"/>
              <a:t>Quando, nel commettere alcuno dei fatti preveduti dagli articolo 54 (Stato di Necessità), si eccedono colposamente i limiti stabiliti dalla legge o dall’ordine dell’Autorità ovvero imposti dalla </a:t>
            </a:r>
            <a:r>
              <a:rPr lang="it-IT" sz="4400" b="0" dirty="0" err="1"/>
              <a:t>necessità…</a:t>
            </a:r>
            <a:endParaRPr lang="it-IT" sz="4400" b="0" dirty="0">
              <a:solidFill>
                <a:schemeClr val="accent1">
                  <a:lumMod val="75000"/>
                </a:schemeClr>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a:hlinkClick r:id="rId3" action="ppaction://hlinksldjump"/>
          </p:cNvPr>
          <p:cNvSpPr txBox="1">
            <a:spLocks noChangeArrowheads="1"/>
          </p:cNvSpPr>
          <p:nvPr/>
        </p:nvSpPr>
        <p:spPr bwMode="auto">
          <a:xfrm>
            <a:off x="1843088" y="700088"/>
            <a:ext cx="10779125" cy="962025"/>
          </a:xfrm>
          <a:prstGeom prst="rect">
            <a:avLst/>
          </a:prstGeom>
          <a:noFill/>
          <a:ln w="12700">
            <a:noFill/>
            <a:miter lim="800000"/>
            <a:headEnd/>
            <a:tailEnd/>
          </a:ln>
        </p:spPr>
        <p:txBody>
          <a:bodyPr lIns="130037" tIns="65018" rIns="130037" bIns="65018">
            <a:spAutoFit/>
          </a:bodyPr>
          <a:lstStyle/>
          <a:p>
            <a:pPr defTabSz="1300163">
              <a:spcBef>
                <a:spcPct val="0"/>
              </a:spcBef>
            </a:pPr>
            <a:r>
              <a:rPr lang="it-IT" altLang="it-IT" sz="5400">
                <a:solidFill>
                  <a:srgbClr val="FF0033"/>
                </a:solidFill>
                <a:latin typeface="Comic Sans MS" pitchFamily="66" charset="0"/>
              </a:rPr>
              <a:t>ARTICOLO 45 COMMI 1 e 2</a:t>
            </a:r>
          </a:p>
        </p:txBody>
      </p:sp>
      <p:sp>
        <p:nvSpPr>
          <p:cNvPr id="13315" name="Text Box 3"/>
          <p:cNvSpPr txBox="1">
            <a:spLocks noChangeArrowheads="1"/>
          </p:cNvSpPr>
          <p:nvPr/>
        </p:nvSpPr>
        <p:spPr bwMode="auto">
          <a:xfrm>
            <a:off x="1820863" y="1781175"/>
            <a:ext cx="10674350" cy="7762875"/>
          </a:xfrm>
          <a:prstGeom prst="rect">
            <a:avLst/>
          </a:prstGeom>
          <a:noFill/>
          <a:ln w="12700">
            <a:solidFill>
              <a:schemeClr val="tx1"/>
            </a:solidFill>
            <a:miter lim="800000"/>
            <a:headEnd/>
            <a:tailEnd/>
          </a:ln>
        </p:spPr>
        <p:txBody>
          <a:bodyPr lIns="130037" tIns="65018" rIns="130037" bIns="65018">
            <a:spAutoFit/>
          </a:bodyPr>
          <a:lstStyle/>
          <a:p>
            <a:pPr marL="266700" indent="-266700" algn="just" defTabSz="1300163">
              <a:spcBef>
                <a:spcPct val="0"/>
              </a:spcBef>
              <a:buFontTx/>
              <a:buChar char="•"/>
            </a:pPr>
            <a:r>
              <a:rPr lang="it-IT" altLang="it-IT" sz="3100" b="0">
                <a:latin typeface="Comic Sans MS" pitchFamily="66" charset="0"/>
              </a:rPr>
              <a:t>Il datore di lavoro, tenendo conto della natura della attività e delle dimensioni dell’azienda o dell’unità produttiva, prende i provvedimenti necessari in materia di primo soccorso e di assistenza medica di emergenza, </a:t>
            </a:r>
            <a:r>
              <a:rPr lang="it-IT" altLang="it-IT" sz="3100" b="0" u="sng">
                <a:latin typeface="Comic Sans MS" pitchFamily="66" charset="0"/>
              </a:rPr>
              <a:t>tenendo conto delle altre eventuali persone presenti sui luoghi di lavoro e stabilendo i necessari rapporti con i servizi esterni, anche per il trasporto dei lavoratori infortunati.</a:t>
            </a:r>
          </a:p>
          <a:p>
            <a:pPr marL="266700" indent="-266700" algn="just" defTabSz="1300163">
              <a:spcBef>
                <a:spcPct val="0"/>
              </a:spcBef>
              <a:buFontTx/>
              <a:buChar char="•"/>
            </a:pPr>
            <a:endParaRPr lang="it-IT" altLang="it-IT" sz="3100" b="0">
              <a:latin typeface="Comic Sans MS" pitchFamily="66" charset="0"/>
            </a:endParaRPr>
          </a:p>
          <a:p>
            <a:pPr marL="266700" indent="-266700" algn="just" defTabSz="1300163">
              <a:spcBef>
                <a:spcPct val="0"/>
              </a:spcBef>
              <a:buFontTx/>
              <a:buChar char="•"/>
            </a:pPr>
            <a:r>
              <a:rPr lang="it-IT" altLang="it-IT" sz="3100" b="0">
                <a:latin typeface="Comic Sans MS" pitchFamily="66" charset="0"/>
              </a:rPr>
              <a:t>Le caratteristiche minime delle attrezzature di primo soccorso, i requisiti del personale addetto e la sua formamazione, </a:t>
            </a:r>
            <a:r>
              <a:rPr lang="it-IT" altLang="it-IT" sz="3100" b="0" u="sng">
                <a:latin typeface="Comic Sans MS" pitchFamily="66" charset="0"/>
              </a:rPr>
              <a:t>individuati in relazione alla natura dell’attività produttiva, al numero dei lavoratori occupati ed ai fattori di rischio</a:t>
            </a:r>
            <a:r>
              <a:rPr lang="it-IT" altLang="it-IT" sz="3100" b="0">
                <a:latin typeface="Comic Sans MS" pitchFamily="66" charset="0"/>
              </a:rPr>
              <a:t> sono individuati dal DM 388/2003</a:t>
            </a:r>
          </a:p>
          <a:p>
            <a:pPr marL="266700" indent="-266700" algn="just" defTabSz="1300163">
              <a:spcBef>
                <a:spcPct val="0"/>
              </a:spcBef>
            </a:pPr>
            <a:endParaRPr lang="it-IT" altLang="it-IT" sz="3100">
              <a:latin typeface="Comic Sans MS" pitchFamily="66" charset="0"/>
            </a:endParaRPr>
          </a:p>
        </p:txBody>
      </p:sp>
      <p:sp>
        <p:nvSpPr>
          <p:cNvPr id="13316" name="Text Box 4"/>
          <p:cNvSpPr txBox="1">
            <a:spLocks noChangeArrowheads="1"/>
          </p:cNvSpPr>
          <p:nvPr/>
        </p:nvSpPr>
        <p:spPr bwMode="auto">
          <a:xfrm rot="-5400000">
            <a:off x="-2944812" y="4467225"/>
            <a:ext cx="7848600" cy="1177925"/>
          </a:xfrm>
          <a:prstGeom prst="rect">
            <a:avLst/>
          </a:prstGeom>
          <a:noFill/>
          <a:ln w="12700">
            <a:solidFill>
              <a:schemeClr val="tx1"/>
            </a:solidFill>
            <a:miter lim="800000"/>
            <a:headEnd/>
            <a:tailEnd/>
          </a:ln>
        </p:spPr>
        <p:txBody>
          <a:bodyPr lIns="130037" tIns="65018" rIns="130037" bIns="65018">
            <a:spAutoFit/>
          </a:bodyPr>
          <a:lstStyle/>
          <a:p>
            <a:pPr defTabSz="1300163">
              <a:spcBef>
                <a:spcPct val="0"/>
              </a:spcBef>
            </a:pPr>
            <a:r>
              <a:rPr lang="it-IT" altLang="it-IT" sz="3400">
                <a:solidFill>
                  <a:srgbClr val="FF0033"/>
                </a:solidFill>
                <a:latin typeface="Comic Sans MS" pitchFamily="66" charset="0"/>
              </a:rPr>
              <a:t>Il primo soccorso nel D.Lgs 81/08</a:t>
            </a:r>
          </a:p>
          <a:p>
            <a:pPr defTabSz="1300163">
              <a:spcBef>
                <a:spcPct val="0"/>
              </a:spcBef>
            </a:pPr>
            <a:endParaRPr lang="it-IT" altLang="it-IT" sz="3400">
              <a:solidFill>
                <a:srgbClr val="FF0000"/>
              </a:solidFill>
              <a:latin typeface="Comic Sans MS" pitchFamily="66"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ChangeArrowheads="1"/>
          </p:cNvSpPr>
          <p:nvPr/>
        </p:nvSpPr>
        <p:spPr bwMode="auto">
          <a:xfrm>
            <a:off x="884238" y="844550"/>
            <a:ext cx="11450637" cy="6746462"/>
          </a:xfrm>
          <a:prstGeom prst="rect">
            <a:avLst/>
          </a:prstGeom>
          <a:noFill/>
          <a:ln w="9525">
            <a:noFill/>
            <a:miter lim="800000"/>
            <a:headEnd/>
            <a:tailEnd/>
          </a:ln>
        </p:spPr>
        <p:txBody>
          <a:bodyPr>
            <a:spAutoFit/>
          </a:bodyPr>
          <a:lstStyle/>
          <a:p>
            <a:pPr>
              <a:defRPr/>
            </a:pPr>
            <a:r>
              <a:rPr lang="it-IT" sz="5400" dirty="0">
                <a:solidFill>
                  <a:srgbClr val="FF0033"/>
                </a:solidFill>
              </a:rPr>
              <a:t>Art. 348 Codice Penale</a:t>
            </a:r>
          </a:p>
          <a:p>
            <a:pPr>
              <a:defRPr/>
            </a:pPr>
            <a:r>
              <a:rPr lang="it-IT" sz="4400" i="1" dirty="0">
                <a:solidFill>
                  <a:srgbClr val="FF0033"/>
                </a:solidFill>
              </a:rPr>
              <a:t>Abusivo esercizio di professione sanitaria </a:t>
            </a:r>
            <a:endParaRPr lang="it-IT" sz="4400" dirty="0">
              <a:solidFill>
                <a:srgbClr val="FF0033"/>
              </a:solidFill>
            </a:endParaRPr>
          </a:p>
          <a:p>
            <a:pPr>
              <a:defRPr/>
            </a:pPr>
            <a:endParaRPr lang="it-IT" sz="4400" b="0" dirty="0"/>
          </a:p>
          <a:p>
            <a:pPr>
              <a:defRPr/>
            </a:pPr>
            <a:r>
              <a:rPr lang="it-IT" sz="4400" b="0" dirty="0"/>
              <a:t>Chiunque abusivamente esercita una professione (c.p. 359), per la quale è richiesta una speciale abilitazione dello Stato (c.c. 2229), è punito con la reclusione fino a sei mesi o con la multa </a:t>
            </a:r>
            <a:r>
              <a:rPr lang="it-IT" sz="4400" b="0"/>
              <a:t>da Euro 10.000 a Euro 50.000.</a:t>
            </a:r>
            <a:endParaRPr lang="it-IT" sz="4400" b="0" dirty="0">
              <a:solidFill>
                <a:schemeClr val="accent1">
                  <a:lumMod val="75000"/>
                </a:schemeClr>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ChangeArrowheads="1"/>
          </p:cNvSpPr>
          <p:nvPr/>
        </p:nvSpPr>
        <p:spPr bwMode="auto">
          <a:xfrm>
            <a:off x="596900" y="1563688"/>
            <a:ext cx="11884025" cy="1625600"/>
          </a:xfrm>
          <a:prstGeom prst="rect">
            <a:avLst/>
          </a:prstGeom>
          <a:noFill/>
          <a:ln w="9525">
            <a:noFill/>
            <a:miter lim="800000"/>
            <a:headEnd/>
            <a:tailEnd/>
          </a:ln>
          <a:effectLst/>
        </p:spPr>
        <p:txBody>
          <a:bodyPr lIns="130949" tIns="65475" rIns="130949" bIns="65475" anchor="b"/>
          <a:lstStyle/>
          <a:p>
            <a:pPr defTabSz="1300163">
              <a:spcBef>
                <a:spcPct val="0"/>
              </a:spcBef>
              <a:defRPr/>
            </a:pPr>
            <a:r>
              <a:rPr lang="it-IT" sz="5400" dirty="0">
                <a:solidFill>
                  <a:srgbClr val="FF0033"/>
                </a:solidFill>
                <a:effectLst>
                  <a:outerShdw blurRad="38100" dist="38100" dir="2700000" algn="tl">
                    <a:srgbClr val="C0C0C0"/>
                  </a:outerShdw>
                </a:effectLst>
                <a:latin typeface="Comic Sans MS" pitchFamily="66" charset="0"/>
              </a:rPr>
              <a:t>3° REGOLA DEL SOCCORRITORE IN CASO </a:t>
            </a:r>
            <a:r>
              <a:rPr lang="it-IT" sz="5400" dirty="0" err="1">
                <a:solidFill>
                  <a:srgbClr val="FF0033"/>
                </a:solidFill>
                <a:effectLst>
                  <a:outerShdw blurRad="38100" dist="38100" dir="2700000" algn="tl">
                    <a:srgbClr val="C0C0C0"/>
                  </a:outerShdw>
                </a:effectLst>
                <a:latin typeface="Comic Sans MS" pitchFamily="66" charset="0"/>
              </a:rPr>
              <a:t>DI</a:t>
            </a:r>
            <a:r>
              <a:rPr lang="it-IT" sz="5400" dirty="0">
                <a:solidFill>
                  <a:srgbClr val="FF0033"/>
                </a:solidFill>
                <a:effectLst>
                  <a:outerShdw blurRad="38100" dist="38100" dir="2700000" algn="tl">
                    <a:srgbClr val="C0C0C0"/>
                  </a:outerShdw>
                </a:effectLst>
                <a:latin typeface="Comic Sans MS" pitchFamily="66" charset="0"/>
              </a:rPr>
              <a:t> MALORE O INFORTUNIO SUL </a:t>
            </a:r>
            <a:r>
              <a:rPr lang="it-IT" sz="5400" dirty="0" err="1">
                <a:solidFill>
                  <a:srgbClr val="FF0033"/>
                </a:solidFill>
                <a:effectLst>
                  <a:outerShdw blurRad="38100" dist="38100" dir="2700000" algn="tl">
                    <a:srgbClr val="C0C0C0"/>
                  </a:outerShdw>
                </a:effectLst>
                <a:latin typeface="Comic Sans MS" pitchFamily="66" charset="0"/>
              </a:rPr>
              <a:t>LAVORO…</a:t>
            </a:r>
            <a:endParaRPr lang="it-IT" sz="5400" dirty="0">
              <a:solidFill>
                <a:srgbClr val="FF0033"/>
              </a:solidFill>
              <a:effectLst>
                <a:outerShdw blurRad="38100" dist="38100" dir="2700000" algn="tl">
                  <a:srgbClr val="C0C0C0"/>
                </a:outerShdw>
              </a:effectLst>
              <a:latin typeface="Comic Sans MS" pitchFamily="66" charset="0"/>
            </a:endParaRPr>
          </a:p>
        </p:txBody>
      </p:sp>
      <p:sp>
        <p:nvSpPr>
          <p:cNvPr id="60419" name="Rectangle 4"/>
          <p:cNvSpPr>
            <a:spLocks noChangeArrowheads="1"/>
          </p:cNvSpPr>
          <p:nvPr/>
        </p:nvSpPr>
        <p:spPr bwMode="auto">
          <a:xfrm>
            <a:off x="525463" y="1708150"/>
            <a:ext cx="11885612" cy="6629400"/>
          </a:xfrm>
          <a:prstGeom prst="rect">
            <a:avLst/>
          </a:prstGeom>
          <a:noFill/>
          <a:ln w="9525">
            <a:noFill/>
            <a:miter lim="800000"/>
            <a:headEnd/>
            <a:tailEnd/>
          </a:ln>
        </p:spPr>
        <p:txBody>
          <a:bodyPr lIns="130949" tIns="65475" rIns="130949" bIns="65475"/>
          <a:lstStyle/>
          <a:p>
            <a:pPr marL="487363" indent="-487363" algn="l" defTabSz="1300163" eaLnBrk="0" hangingPunct="0">
              <a:spcBef>
                <a:spcPct val="0"/>
              </a:spcBef>
              <a:buClr>
                <a:schemeClr val="tx1"/>
              </a:buClr>
              <a:buFontTx/>
              <a:buChar char="•"/>
            </a:pPr>
            <a:endParaRPr lang="it-IT" altLang="it-IT" sz="3600">
              <a:latin typeface="Comic Sans MS" pitchFamily="66" charset="0"/>
            </a:endParaRPr>
          </a:p>
        </p:txBody>
      </p:sp>
      <p:sp>
        <p:nvSpPr>
          <p:cNvPr id="60420" name="Rectangle 4"/>
          <p:cNvSpPr>
            <a:spLocks noChangeArrowheads="1"/>
          </p:cNvSpPr>
          <p:nvPr/>
        </p:nvSpPr>
        <p:spPr bwMode="auto">
          <a:xfrm>
            <a:off x="452438" y="4300538"/>
            <a:ext cx="6624637" cy="2062162"/>
          </a:xfrm>
          <a:prstGeom prst="rect">
            <a:avLst/>
          </a:prstGeom>
          <a:noFill/>
          <a:ln w="9525">
            <a:noFill/>
            <a:miter lim="800000"/>
            <a:headEnd/>
            <a:tailEnd/>
          </a:ln>
        </p:spPr>
        <p:txBody>
          <a:bodyPr>
            <a:spAutoFit/>
          </a:bodyPr>
          <a:lstStyle/>
          <a:p>
            <a:pPr>
              <a:lnSpc>
                <a:spcPct val="90000"/>
              </a:lnSpc>
            </a:pPr>
            <a:r>
              <a:rPr lang="it-IT" altLang="it-IT" sz="6400">
                <a:solidFill>
                  <a:srgbClr val="21B2C9"/>
                </a:solidFill>
              </a:rPr>
              <a:t>ALLONTANARE </a:t>
            </a:r>
          </a:p>
          <a:p>
            <a:pPr>
              <a:lnSpc>
                <a:spcPct val="90000"/>
              </a:lnSpc>
            </a:pPr>
            <a:r>
              <a:rPr lang="it-IT" altLang="it-IT" sz="6400">
                <a:solidFill>
                  <a:srgbClr val="21B2C9"/>
                </a:solidFill>
              </a:rPr>
              <a:t>LA FOLLA!!!</a:t>
            </a:r>
          </a:p>
        </p:txBody>
      </p:sp>
      <p:pic>
        <p:nvPicPr>
          <p:cNvPr id="60421" name="Immagine 4" descr="Gente">
            <a:hlinkClick r:id="rId3"/>
          </p:cNvPr>
          <p:cNvPicPr>
            <a:picLocks noChangeAspect="1" noChangeArrowheads="1"/>
          </p:cNvPicPr>
          <p:nvPr/>
        </p:nvPicPr>
        <p:blipFill>
          <a:blip r:embed="rId4"/>
          <a:srcRect/>
          <a:stretch>
            <a:fillRect/>
          </a:stretch>
        </p:blipFill>
        <p:spPr bwMode="auto">
          <a:xfrm>
            <a:off x="7221538" y="3508375"/>
            <a:ext cx="5167312" cy="6245225"/>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741363" y="628650"/>
            <a:ext cx="11884025" cy="1439863"/>
          </a:xfrm>
          <a:prstGeom prst="rect">
            <a:avLst/>
          </a:prstGeom>
          <a:noFill/>
          <a:ln w="9525">
            <a:noFill/>
            <a:miter lim="800000"/>
            <a:headEnd/>
            <a:tailEnd/>
          </a:ln>
        </p:spPr>
        <p:txBody>
          <a:bodyPr lIns="130949" tIns="65475" rIns="130949" bIns="65475" anchor="b"/>
          <a:lstStyle/>
          <a:p>
            <a:pPr defTabSz="1300163">
              <a:spcBef>
                <a:spcPct val="0"/>
              </a:spcBef>
            </a:pPr>
            <a:r>
              <a:rPr lang="it-IT" altLang="it-IT" sz="5400">
                <a:solidFill>
                  <a:srgbClr val="FF0033"/>
                </a:solidFill>
                <a:latin typeface="Comic Sans MS" pitchFamily="66" charset="0"/>
              </a:rPr>
              <a:t>CONFORTA E RASSICURA LA VITTIMA…SEMPRE!!</a:t>
            </a:r>
          </a:p>
        </p:txBody>
      </p:sp>
      <p:sp>
        <p:nvSpPr>
          <p:cNvPr id="61443" name="Rectangle 3"/>
          <p:cNvSpPr>
            <a:spLocks noChangeArrowheads="1"/>
          </p:cNvSpPr>
          <p:nvPr/>
        </p:nvSpPr>
        <p:spPr bwMode="auto">
          <a:xfrm>
            <a:off x="5853113" y="3940175"/>
            <a:ext cx="6629400" cy="3168650"/>
          </a:xfrm>
          <a:prstGeom prst="rect">
            <a:avLst/>
          </a:prstGeom>
          <a:noFill/>
          <a:ln w="9525">
            <a:noFill/>
            <a:miter lim="800000"/>
            <a:headEnd/>
            <a:tailEnd/>
          </a:ln>
        </p:spPr>
        <p:txBody>
          <a:bodyPr lIns="130949" tIns="65475" rIns="130949" bIns="65475"/>
          <a:lstStyle/>
          <a:p>
            <a:pPr marL="487363" indent="-487363" algn="l" defTabSz="1300163" eaLnBrk="0" hangingPunct="0">
              <a:spcBef>
                <a:spcPct val="0"/>
              </a:spcBef>
              <a:buClr>
                <a:schemeClr val="tx1"/>
              </a:buClr>
            </a:pPr>
            <a:r>
              <a:rPr lang="it-IT" altLang="it-IT" sz="5400" i="1">
                <a:solidFill>
                  <a:srgbClr val="66FFFF"/>
                </a:solidFill>
                <a:latin typeface="Comic Sans MS" pitchFamily="66" charset="0"/>
              </a:rPr>
              <a:t>ANCHE SE TI SEMBRA INCOSCIENTE…</a:t>
            </a:r>
          </a:p>
        </p:txBody>
      </p:sp>
      <p:pic>
        <p:nvPicPr>
          <p:cNvPr id="61444" name="Immagine 4" descr="Disegno da colorare confortare"/>
          <p:cNvPicPr>
            <a:picLocks noChangeAspect="1" noChangeArrowheads="1"/>
          </p:cNvPicPr>
          <p:nvPr/>
        </p:nvPicPr>
        <p:blipFill>
          <a:blip r:embed="rId3"/>
          <a:srcRect/>
          <a:stretch>
            <a:fillRect/>
          </a:stretch>
        </p:blipFill>
        <p:spPr bwMode="auto">
          <a:xfrm>
            <a:off x="525463" y="2573338"/>
            <a:ext cx="3743325" cy="3167062"/>
          </a:xfrm>
          <a:prstGeom prst="rect">
            <a:avLst/>
          </a:prstGeom>
          <a:noFill/>
          <a:ln w="9525">
            <a:noFill/>
            <a:miter lim="800000"/>
            <a:headEnd/>
            <a:tailEnd/>
          </a:ln>
        </p:spPr>
      </p:pic>
      <p:pic>
        <p:nvPicPr>
          <p:cNvPr id="61445" name="Immagine 5" descr="Disegno da colorare dare una pacca sulla spalla"/>
          <p:cNvPicPr>
            <a:picLocks noChangeAspect="1" noChangeArrowheads="1"/>
          </p:cNvPicPr>
          <p:nvPr/>
        </p:nvPicPr>
        <p:blipFill>
          <a:blip r:embed="rId4"/>
          <a:srcRect/>
          <a:stretch>
            <a:fillRect/>
          </a:stretch>
        </p:blipFill>
        <p:spPr bwMode="auto">
          <a:xfrm>
            <a:off x="1676400" y="6100763"/>
            <a:ext cx="4033838" cy="3240087"/>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789738" y="3797300"/>
            <a:ext cx="5832475" cy="5327650"/>
          </a:xfrm>
        </p:spPr>
        <p:txBody>
          <a:bodyPr/>
          <a:lstStyle/>
          <a:p>
            <a:r>
              <a:rPr lang="it-IT" altLang="it-IT" sz="4800" b="1">
                <a:solidFill>
                  <a:srgbClr val="66FFFF"/>
                </a:solidFill>
                <a:latin typeface="Comic Sans MS" pitchFamily="66" charset="0"/>
              </a:rPr>
              <a:t>NON LASCIARE L’INFORTUNATO PRIMA DELL’ARRIVO DEL PERSONALE SANITARIO…</a:t>
            </a:r>
          </a:p>
        </p:txBody>
      </p:sp>
      <p:sp>
        <p:nvSpPr>
          <p:cNvPr id="72707" name="Rectangle 2"/>
          <p:cNvSpPr>
            <a:spLocks noChangeArrowheads="1"/>
          </p:cNvSpPr>
          <p:nvPr/>
        </p:nvSpPr>
        <p:spPr bwMode="auto">
          <a:xfrm>
            <a:off x="381000" y="700088"/>
            <a:ext cx="12312650" cy="2160587"/>
          </a:xfrm>
          <a:prstGeom prst="rect">
            <a:avLst/>
          </a:prstGeom>
          <a:noFill/>
          <a:ln w="9525">
            <a:noFill/>
            <a:miter lim="800000"/>
            <a:headEnd/>
            <a:tailEnd/>
          </a:ln>
        </p:spPr>
        <p:txBody>
          <a:bodyPr lIns="130949" tIns="65475" rIns="130949" bIns="65475" anchor="b"/>
          <a:lstStyle/>
          <a:p>
            <a:pPr defTabSz="1300163">
              <a:spcBef>
                <a:spcPct val="0"/>
              </a:spcBef>
            </a:pPr>
            <a:r>
              <a:rPr lang="it-IT" altLang="it-IT" sz="5400">
                <a:solidFill>
                  <a:srgbClr val="FF0033"/>
                </a:solidFill>
                <a:latin typeface="Comic Sans MS" pitchFamily="66" charset="0"/>
              </a:rPr>
              <a:t>IN CASO DI MALORE O </a:t>
            </a:r>
          </a:p>
          <a:p>
            <a:pPr defTabSz="1300163">
              <a:spcBef>
                <a:spcPct val="0"/>
              </a:spcBef>
            </a:pPr>
            <a:r>
              <a:rPr lang="it-IT" altLang="it-IT" sz="5400">
                <a:solidFill>
                  <a:srgbClr val="FF0033"/>
                </a:solidFill>
                <a:latin typeface="Comic Sans MS" pitchFamily="66" charset="0"/>
              </a:rPr>
              <a:t>INFORTUNIO SUL LAVORO…</a:t>
            </a:r>
          </a:p>
        </p:txBody>
      </p:sp>
      <p:pic>
        <p:nvPicPr>
          <p:cNvPr id="72708" name="Immagine 3" descr="http://2.bp.blogspot.com/_f4g0rtGPcGY/TH06IqH0quI/AAAAAAAABFA/hp6Ii0O8vsY/s200/eli.jpg">
            <a:hlinkClick r:id="rId3"/>
          </p:cNvPr>
          <p:cNvPicPr>
            <a:picLocks noChangeAspect="1" noChangeArrowheads="1"/>
          </p:cNvPicPr>
          <p:nvPr/>
        </p:nvPicPr>
        <p:blipFill>
          <a:blip r:embed="rId4"/>
          <a:srcRect/>
          <a:stretch>
            <a:fillRect/>
          </a:stretch>
        </p:blipFill>
        <p:spPr bwMode="auto">
          <a:xfrm>
            <a:off x="668338" y="4589463"/>
            <a:ext cx="5561012" cy="3743325"/>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ChangeArrowheads="1"/>
          </p:cNvSpPr>
          <p:nvPr/>
        </p:nvSpPr>
        <p:spPr bwMode="auto">
          <a:xfrm>
            <a:off x="596900" y="1563688"/>
            <a:ext cx="11884025" cy="1625600"/>
          </a:xfrm>
          <a:prstGeom prst="rect">
            <a:avLst/>
          </a:prstGeom>
          <a:noFill/>
          <a:ln w="9525">
            <a:noFill/>
            <a:miter lim="800000"/>
            <a:headEnd/>
            <a:tailEnd/>
          </a:ln>
          <a:effectLst/>
        </p:spPr>
        <p:txBody>
          <a:bodyPr lIns="130949" tIns="65475" rIns="130949" bIns="65475" anchor="b"/>
          <a:lstStyle/>
          <a:p>
            <a:pPr defTabSz="1300163">
              <a:spcBef>
                <a:spcPct val="0"/>
              </a:spcBef>
              <a:defRPr/>
            </a:pPr>
            <a:r>
              <a:rPr lang="it-IT" sz="5400" dirty="0">
                <a:solidFill>
                  <a:srgbClr val="FF0033"/>
                </a:solidFill>
                <a:effectLst>
                  <a:outerShdw blurRad="38100" dist="38100" dir="2700000" algn="tl">
                    <a:srgbClr val="C0C0C0"/>
                  </a:outerShdw>
                </a:effectLst>
                <a:latin typeface="Comic Sans MS" pitchFamily="66" charset="0"/>
              </a:rPr>
              <a:t>4° REGOLA DEL SOCCORRITORE IN CASO </a:t>
            </a:r>
            <a:r>
              <a:rPr lang="it-IT" sz="5400" dirty="0" err="1">
                <a:solidFill>
                  <a:srgbClr val="FF0033"/>
                </a:solidFill>
                <a:effectLst>
                  <a:outerShdw blurRad="38100" dist="38100" dir="2700000" algn="tl">
                    <a:srgbClr val="C0C0C0"/>
                  </a:outerShdw>
                </a:effectLst>
                <a:latin typeface="Comic Sans MS" pitchFamily="66" charset="0"/>
              </a:rPr>
              <a:t>DI</a:t>
            </a:r>
            <a:r>
              <a:rPr lang="it-IT" sz="5400" dirty="0">
                <a:solidFill>
                  <a:srgbClr val="FF0033"/>
                </a:solidFill>
                <a:effectLst>
                  <a:outerShdw blurRad="38100" dist="38100" dir="2700000" algn="tl">
                    <a:srgbClr val="C0C0C0"/>
                  </a:outerShdw>
                </a:effectLst>
                <a:latin typeface="Comic Sans MS" pitchFamily="66" charset="0"/>
              </a:rPr>
              <a:t> MALORE O INFORTUNIO SUL </a:t>
            </a:r>
            <a:r>
              <a:rPr lang="it-IT" sz="5400" dirty="0" err="1">
                <a:solidFill>
                  <a:srgbClr val="FF0033"/>
                </a:solidFill>
                <a:effectLst>
                  <a:outerShdw blurRad="38100" dist="38100" dir="2700000" algn="tl">
                    <a:srgbClr val="C0C0C0"/>
                  </a:outerShdw>
                </a:effectLst>
                <a:latin typeface="Comic Sans MS" pitchFamily="66" charset="0"/>
              </a:rPr>
              <a:t>LAVORO…</a:t>
            </a:r>
            <a:endParaRPr lang="it-IT" sz="5400" dirty="0">
              <a:solidFill>
                <a:srgbClr val="FF0033"/>
              </a:solidFill>
              <a:effectLst>
                <a:outerShdw blurRad="38100" dist="38100" dir="2700000" algn="tl">
                  <a:srgbClr val="C0C0C0"/>
                </a:outerShdw>
              </a:effectLst>
              <a:latin typeface="Comic Sans MS" pitchFamily="66" charset="0"/>
            </a:endParaRPr>
          </a:p>
        </p:txBody>
      </p:sp>
      <p:sp>
        <p:nvSpPr>
          <p:cNvPr id="62467" name="Rectangle 4"/>
          <p:cNvSpPr>
            <a:spLocks noChangeArrowheads="1"/>
          </p:cNvSpPr>
          <p:nvPr/>
        </p:nvSpPr>
        <p:spPr bwMode="auto">
          <a:xfrm>
            <a:off x="525463" y="1708150"/>
            <a:ext cx="11885612" cy="6629400"/>
          </a:xfrm>
          <a:prstGeom prst="rect">
            <a:avLst/>
          </a:prstGeom>
          <a:noFill/>
          <a:ln w="9525">
            <a:noFill/>
            <a:miter lim="800000"/>
            <a:headEnd/>
            <a:tailEnd/>
          </a:ln>
        </p:spPr>
        <p:txBody>
          <a:bodyPr lIns="130949" tIns="65475" rIns="130949" bIns="65475"/>
          <a:lstStyle/>
          <a:p>
            <a:pPr marL="487363" indent="-487363" algn="l" defTabSz="1300163" eaLnBrk="0" hangingPunct="0">
              <a:spcBef>
                <a:spcPct val="0"/>
              </a:spcBef>
              <a:buClr>
                <a:schemeClr val="tx1"/>
              </a:buClr>
              <a:buFontTx/>
              <a:buChar char="•"/>
            </a:pPr>
            <a:endParaRPr lang="it-IT" altLang="it-IT" sz="3600">
              <a:latin typeface="Comic Sans MS" pitchFamily="66" charset="0"/>
            </a:endParaRPr>
          </a:p>
        </p:txBody>
      </p:sp>
      <p:sp>
        <p:nvSpPr>
          <p:cNvPr id="62468" name="Rectangle 4"/>
          <p:cNvSpPr>
            <a:spLocks noChangeArrowheads="1"/>
          </p:cNvSpPr>
          <p:nvPr/>
        </p:nvSpPr>
        <p:spPr bwMode="auto">
          <a:xfrm>
            <a:off x="596900" y="4516438"/>
            <a:ext cx="6121400" cy="2062162"/>
          </a:xfrm>
          <a:prstGeom prst="rect">
            <a:avLst/>
          </a:prstGeom>
          <a:noFill/>
          <a:ln w="9525">
            <a:noFill/>
            <a:miter lim="800000"/>
            <a:headEnd/>
            <a:tailEnd/>
          </a:ln>
        </p:spPr>
        <p:txBody>
          <a:bodyPr>
            <a:spAutoFit/>
          </a:bodyPr>
          <a:lstStyle/>
          <a:p>
            <a:pPr>
              <a:lnSpc>
                <a:spcPct val="90000"/>
              </a:lnSpc>
            </a:pPr>
            <a:r>
              <a:rPr lang="it-IT" altLang="it-IT" sz="6400">
                <a:solidFill>
                  <a:srgbClr val="21B2C9"/>
                </a:solidFill>
              </a:rPr>
              <a:t>ESAMINARE </a:t>
            </a:r>
          </a:p>
          <a:p>
            <a:pPr>
              <a:lnSpc>
                <a:spcPct val="90000"/>
              </a:lnSpc>
            </a:pPr>
            <a:r>
              <a:rPr lang="it-IT" altLang="it-IT" sz="6400">
                <a:solidFill>
                  <a:srgbClr val="21B2C9"/>
                </a:solidFill>
              </a:rPr>
              <a:t>LA VITTIMA…</a:t>
            </a:r>
          </a:p>
        </p:txBody>
      </p:sp>
      <p:pic>
        <p:nvPicPr>
          <p:cNvPr id="62469" name="Immagine 4" descr="http://isolacaporizzuto.files.wordpress.com/2011/01/asterix-e-obelix.jpg?w=145&amp;h=150">
            <a:hlinkClick r:id="rId3"/>
          </p:cNvPr>
          <p:cNvPicPr>
            <a:picLocks noChangeAspect="1" noChangeArrowheads="1"/>
          </p:cNvPicPr>
          <p:nvPr/>
        </p:nvPicPr>
        <p:blipFill>
          <a:blip r:embed="rId4"/>
          <a:srcRect/>
          <a:stretch>
            <a:fillRect/>
          </a:stretch>
        </p:blipFill>
        <p:spPr bwMode="auto">
          <a:xfrm>
            <a:off x="7221538" y="3940175"/>
            <a:ext cx="4608512" cy="4897438"/>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egnaposto numero diapositiva 3">
            <a:extLst>
              <a:ext uri="{FF2B5EF4-FFF2-40B4-BE49-F238E27FC236}">
                <a16:creationId xmlns:a16="http://schemas.microsoft.com/office/drawing/2014/main" id="{A4C7D302-B675-4A13-A65C-B469FD548C9D}"/>
              </a:ext>
            </a:extLst>
          </p:cNvPr>
          <p:cNvSpPr>
            <a:spLocks noGrp="1"/>
          </p:cNvSpPr>
          <p:nvPr>
            <p:ph type="sldNum" sz="quarter" idx="12"/>
          </p:nvPr>
        </p:nvSpPr>
        <p:spPr/>
        <p:txBody>
          <a:bodyPr/>
          <a:lstStyle/>
          <a:p>
            <a:fld id="{6C328A32-6973-4F8F-92E8-736D07E8FA73}" type="slidenum">
              <a:rPr lang="it-IT" altLang="it-IT"/>
              <a:pPr/>
              <a:t>55</a:t>
            </a:fld>
            <a:endParaRPr lang="it-IT" altLang="it-IT"/>
          </a:p>
        </p:txBody>
      </p:sp>
      <p:sp>
        <p:nvSpPr>
          <p:cNvPr id="22533" name="Oval 5">
            <a:extLst>
              <a:ext uri="{FF2B5EF4-FFF2-40B4-BE49-F238E27FC236}">
                <a16:creationId xmlns:a16="http://schemas.microsoft.com/office/drawing/2014/main" id="{04BF7C49-CADE-4245-9370-0FC6B8CBEC13}"/>
              </a:ext>
            </a:extLst>
          </p:cNvPr>
          <p:cNvSpPr>
            <a:spLocks noChangeArrowheads="1"/>
          </p:cNvSpPr>
          <p:nvPr/>
        </p:nvSpPr>
        <p:spPr bwMode="auto">
          <a:xfrm>
            <a:off x="562118" y="6411901"/>
            <a:ext cx="5018427" cy="2765441"/>
          </a:xfrm>
          <a:prstGeom prst="ellipse">
            <a:avLst/>
          </a:prstGeom>
          <a:solidFill>
            <a:srgbClr val="99CC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3982"/>
          </a:p>
        </p:txBody>
      </p:sp>
      <p:sp>
        <p:nvSpPr>
          <p:cNvPr id="22535" name="Text Box 7">
            <a:extLst>
              <a:ext uri="{FF2B5EF4-FFF2-40B4-BE49-F238E27FC236}">
                <a16:creationId xmlns:a16="http://schemas.microsoft.com/office/drawing/2014/main" id="{5E46518B-6F69-4B62-ACB3-B4E2EA099387}"/>
              </a:ext>
            </a:extLst>
          </p:cNvPr>
          <p:cNvSpPr txBox="1">
            <a:spLocks noChangeArrowheads="1"/>
          </p:cNvSpPr>
          <p:nvPr/>
        </p:nvSpPr>
        <p:spPr bwMode="auto">
          <a:xfrm>
            <a:off x="1381592" y="7436808"/>
            <a:ext cx="3275636" cy="705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3982">
                <a:latin typeface="Verdana" panose="020B0604030504040204" pitchFamily="34" charset="0"/>
              </a:rPr>
              <a:t>RESPIRO</a:t>
            </a:r>
          </a:p>
        </p:txBody>
      </p:sp>
      <p:sp>
        <p:nvSpPr>
          <p:cNvPr id="22536" name="Oval 8">
            <a:extLst>
              <a:ext uri="{FF2B5EF4-FFF2-40B4-BE49-F238E27FC236}">
                <a16:creationId xmlns:a16="http://schemas.microsoft.com/office/drawing/2014/main" id="{4017B920-3D4B-4121-AF6B-5ED2A4A85517}"/>
              </a:ext>
            </a:extLst>
          </p:cNvPr>
          <p:cNvSpPr>
            <a:spLocks noChangeArrowheads="1"/>
          </p:cNvSpPr>
          <p:nvPr/>
        </p:nvSpPr>
        <p:spPr bwMode="auto">
          <a:xfrm>
            <a:off x="3941599" y="1395732"/>
            <a:ext cx="5018428" cy="2765441"/>
          </a:xfrm>
          <a:prstGeom prst="ellipse">
            <a:avLst/>
          </a:prstGeom>
          <a:solidFill>
            <a:srgbClr val="FFFF99"/>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3982"/>
          </a:p>
        </p:txBody>
      </p:sp>
      <p:sp>
        <p:nvSpPr>
          <p:cNvPr id="22537" name="Text Box 9">
            <a:extLst>
              <a:ext uri="{FF2B5EF4-FFF2-40B4-BE49-F238E27FC236}">
                <a16:creationId xmlns:a16="http://schemas.microsoft.com/office/drawing/2014/main" id="{A03B30AE-A711-4C92-A7D8-9DEFF4534B05}"/>
              </a:ext>
            </a:extLst>
          </p:cNvPr>
          <p:cNvSpPr txBox="1">
            <a:spLocks noChangeArrowheads="1"/>
          </p:cNvSpPr>
          <p:nvPr/>
        </p:nvSpPr>
        <p:spPr bwMode="auto">
          <a:xfrm>
            <a:off x="4454052" y="2522227"/>
            <a:ext cx="3891934" cy="705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3982">
                <a:latin typeface="Verdana" panose="020B0604030504040204" pitchFamily="34" charset="0"/>
              </a:rPr>
              <a:t>COSCIENZA</a:t>
            </a:r>
          </a:p>
        </p:txBody>
      </p:sp>
      <p:sp>
        <p:nvSpPr>
          <p:cNvPr id="22538" name="Oval 10">
            <a:extLst>
              <a:ext uri="{FF2B5EF4-FFF2-40B4-BE49-F238E27FC236}">
                <a16:creationId xmlns:a16="http://schemas.microsoft.com/office/drawing/2014/main" id="{711B7711-0F3F-41FC-9EB3-1B5448E86F6C}"/>
              </a:ext>
            </a:extLst>
          </p:cNvPr>
          <p:cNvSpPr>
            <a:spLocks noChangeArrowheads="1"/>
          </p:cNvSpPr>
          <p:nvPr/>
        </p:nvSpPr>
        <p:spPr bwMode="auto">
          <a:xfrm>
            <a:off x="7321080" y="6515747"/>
            <a:ext cx="5018427" cy="2765441"/>
          </a:xfrm>
          <a:prstGeom prst="ellipse">
            <a:avLst/>
          </a:prstGeom>
          <a:solidFill>
            <a:srgbClr val="FF00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3982"/>
          </a:p>
        </p:txBody>
      </p:sp>
      <p:sp>
        <p:nvSpPr>
          <p:cNvPr id="22539" name="Text Box 11">
            <a:extLst>
              <a:ext uri="{FF2B5EF4-FFF2-40B4-BE49-F238E27FC236}">
                <a16:creationId xmlns:a16="http://schemas.microsoft.com/office/drawing/2014/main" id="{62702FA1-ACD8-4A71-8A25-70BE9B3CFDC5}"/>
              </a:ext>
            </a:extLst>
          </p:cNvPr>
          <p:cNvSpPr txBox="1">
            <a:spLocks noChangeArrowheads="1"/>
          </p:cNvSpPr>
          <p:nvPr/>
        </p:nvSpPr>
        <p:spPr bwMode="auto">
          <a:xfrm>
            <a:off x="8036707" y="7538397"/>
            <a:ext cx="3686502" cy="705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3982">
                <a:latin typeface="Verdana" panose="020B0604030504040204" pitchFamily="34" charset="0"/>
              </a:rPr>
              <a:t>CIRCOLO</a:t>
            </a:r>
          </a:p>
        </p:txBody>
      </p:sp>
      <p:sp useBgFill="1">
        <p:nvSpPr>
          <p:cNvPr id="22540" name="AutoShape 12">
            <a:extLst>
              <a:ext uri="{FF2B5EF4-FFF2-40B4-BE49-F238E27FC236}">
                <a16:creationId xmlns:a16="http://schemas.microsoft.com/office/drawing/2014/main" id="{6D02F4B8-F734-4FC4-A973-DD1136B715A4}"/>
              </a:ext>
            </a:extLst>
          </p:cNvPr>
          <p:cNvSpPr>
            <a:spLocks noChangeArrowheads="1"/>
          </p:cNvSpPr>
          <p:nvPr/>
        </p:nvSpPr>
        <p:spPr bwMode="auto">
          <a:xfrm>
            <a:off x="4043187" y="3443287"/>
            <a:ext cx="4711406" cy="3684244"/>
          </a:xfrm>
          <a:prstGeom prst="triangle">
            <a:avLst>
              <a:gd name="adj" fmla="val 50023"/>
            </a:avLst>
          </a:prstGeom>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3982"/>
          </a:p>
        </p:txBody>
      </p:sp>
      <p:pic>
        <p:nvPicPr>
          <p:cNvPr id="22541" name="Picture 13">
            <a:extLst>
              <a:ext uri="{FF2B5EF4-FFF2-40B4-BE49-F238E27FC236}">
                <a16:creationId xmlns:a16="http://schemas.microsoft.com/office/drawing/2014/main" id="{71C4D99A-8384-4D8B-83D5-C6ACF6471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5114" y="474671"/>
            <a:ext cx="2151399" cy="2054327"/>
          </a:xfrm>
          <a:prstGeom prst="rect">
            <a:avLst/>
          </a:prstGeom>
          <a:noFill/>
          <a:extLst>
            <a:ext uri="{909E8E84-426E-40DD-AFC4-6F175D3DCCD1}">
              <a14:hiddenFill xmlns:a14="http://schemas.microsoft.com/office/drawing/2010/main">
                <a:solidFill>
                  <a:srgbClr val="FFFFFF"/>
                </a:solidFill>
              </a14:hiddenFill>
            </a:ext>
          </a:extLst>
        </p:spPr>
      </p:pic>
      <p:pic>
        <p:nvPicPr>
          <p:cNvPr id="22542" name="Picture 14">
            <a:extLst>
              <a:ext uri="{FF2B5EF4-FFF2-40B4-BE49-F238E27FC236}">
                <a16:creationId xmlns:a16="http://schemas.microsoft.com/office/drawing/2014/main" id="{FD74564C-EAC9-44B1-9298-1B2AEF428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592" y="4671369"/>
            <a:ext cx="2397467" cy="2458419"/>
          </a:xfrm>
          <a:prstGeom prst="rect">
            <a:avLst/>
          </a:prstGeom>
          <a:noFill/>
          <a:extLst>
            <a:ext uri="{909E8E84-426E-40DD-AFC4-6F175D3DCCD1}">
              <a14:hiddenFill xmlns:a14="http://schemas.microsoft.com/office/drawing/2010/main">
                <a:solidFill>
                  <a:srgbClr val="FFFFFF"/>
                </a:solidFill>
              </a14:hiddenFill>
            </a:ext>
          </a:extLst>
        </p:spPr>
      </p:pic>
      <p:pic>
        <p:nvPicPr>
          <p:cNvPr id="22543" name="Picture 15">
            <a:extLst>
              <a:ext uri="{FF2B5EF4-FFF2-40B4-BE49-F238E27FC236}">
                <a16:creationId xmlns:a16="http://schemas.microsoft.com/office/drawing/2014/main" id="{DC8CEEFC-14A8-401D-95DE-5DD2C4DD49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1614" y="4262760"/>
            <a:ext cx="2185262" cy="2867028"/>
          </a:xfrm>
          <a:prstGeom prst="rect">
            <a:avLst/>
          </a:prstGeom>
          <a:noFill/>
          <a:extLst>
            <a:ext uri="{909E8E84-426E-40DD-AFC4-6F175D3DCCD1}">
              <a14:hiddenFill xmlns:a14="http://schemas.microsoft.com/office/drawing/2010/main">
                <a:solidFill>
                  <a:srgbClr val="FFFFFF"/>
                </a:solidFill>
              </a14:hiddenFill>
            </a:ext>
          </a:extLst>
        </p:spPr>
      </p:pic>
      <p:sp>
        <p:nvSpPr>
          <p:cNvPr id="22544" name="Text Box 16">
            <a:extLst>
              <a:ext uri="{FF2B5EF4-FFF2-40B4-BE49-F238E27FC236}">
                <a16:creationId xmlns:a16="http://schemas.microsoft.com/office/drawing/2014/main" id="{CE81F582-2B3C-4F91-AEA6-ECECB341CC74}"/>
              </a:ext>
            </a:extLst>
          </p:cNvPr>
          <p:cNvSpPr txBox="1">
            <a:spLocks noChangeArrowheads="1"/>
          </p:cNvSpPr>
          <p:nvPr/>
        </p:nvSpPr>
        <p:spPr bwMode="auto">
          <a:xfrm>
            <a:off x="4659485" y="4671369"/>
            <a:ext cx="3481068" cy="2193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3413">
                <a:solidFill>
                  <a:srgbClr val="00FF00"/>
                </a:solidFill>
              </a:rPr>
              <a:t>IL </a:t>
            </a:r>
          </a:p>
          <a:p>
            <a:pPr algn="ctr">
              <a:spcBef>
                <a:spcPct val="50000"/>
              </a:spcBef>
            </a:pPr>
            <a:r>
              <a:rPr lang="it-IT" altLang="it-IT" sz="3413">
                <a:solidFill>
                  <a:srgbClr val="00FF00"/>
                </a:solidFill>
              </a:rPr>
              <a:t>TRIANGOLO </a:t>
            </a:r>
          </a:p>
          <a:p>
            <a:pPr algn="ctr">
              <a:spcBef>
                <a:spcPct val="50000"/>
              </a:spcBef>
            </a:pPr>
            <a:r>
              <a:rPr lang="it-IT" altLang="it-IT" sz="3413">
                <a:solidFill>
                  <a:srgbClr val="00FF00"/>
                </a:solidFill>
              </a:rPr>
              <a:t>DELLA VITA</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3">
            <a:extLst>
              <a:ext uri="{FF2B5EF4-FFF2-40B4-BE49-F238E27FC236}">
                <a16:creationId xmlns:a16="http://schemas.microsoft.com/office/drawing/2014/main" id="{CDA5AD13-86D8-476B-8009-E2CA50A2738E}"/>
              </a:ext>
            </a:extLst>
          </p:cNvPr>
          <p:cNvSpPr>
            <a:spLocks noGrp="1"/>
          </p:cNvSpPr>
          <p:nvPr>
            <p:ph type="sldNum" sz="quarter" idx="12"/>
          </p:nvPr>
        </p:nvSpPr>
        <p:spPr/>
        <p:txBody>
          <a:bodyPr/>
          <a:lstStyle/>
          <a:p>
            <a:fld id="{E82A2FE5-9204-4325-BEBC-5E50305A78DD}" type="slidenum">
              <a:rPr lang="it-IT" altLang="it-IT"/>
              <a:pPr/>
              <a:t>56</a:t>
            </a:fld>
            <a:endParaRPr lang="it-IT" altLang="it-IT"/>
          </a:p>
        </p:txBody>
      </p:sp>
      <p:sp>
        <p:nvSpPr>
          <p:cNvPr id="35844" name="Text Box 4">
            <a:extLst>
              <a:ext uri="{FF2B5EF4-FFF2-40B4-BE49-F238E27FC236}">
                <a16:creationId xmlns:a16="http://schemas.microsoft.com/office/drawing/2014/main" id="{C8380AAB-6670-4AB4-9E43-DA209E24D3D5}"/>
              </a:ext>
            </a:extLst>
          </p:cNvPr>
          <p:cNvSpPr txBox="1">
            <a:spLocks noChangeArrowheads="1"/>
          </p:cNvSpPr>
          <p:nvPr/>
        </p:nvSpPr>
        <p:spPr bwMode="auto">
          <a:xfrm>
            <a:off x="665964" y="269239"/>
            <a:ext cx="10955657" cy="2149306"/>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it-IT" altLang="it-IT" sz="5688" dirty="0">
                <a:solidFill>
                  <a:srgbClr val="FF0000"/>
                </a:solidFill>
                <a:effectLst>
                  <a:outerShdw blurRad="38100" dist="38100" dir="2700000" algn="tl">
                    <a:srgbClr val="C0C0C0"/>
                  </a:outerShdw>
                </a:effectLst>
                <a:latin typeface="Comic Sans MS" panose="030F0702030302020204" pitchFamily="66" charset="0"/>
              </a:rPr>
              <a:t>Esame dell’infortunato</a:t>
            </a:r>
          </a:p>
          <a:p>
            <a:pPr algn="ctr">
              <a:spcBef>
                <a:spcPct val="50000"/>
              </a:spcBef>
            </a:pPr>
            <a:r>
              <a:rPr lang="it-IT" altLang="it-IT" sz="5119" dirty="0">
                <a:solidFill>
                  <a:srgbClr val="FF0000"/>
                </a:solidFill>
                <a:latin typeface="Comic Sans MS" panose="030F0702030302020204" pitchFamily="66" charset="0"/>
              </a:rPr>
              <a:t> </a:t>
            </a:r>
            <a:r>
              <a:rPr lang="it-IT" altLang="it-IT" sz="5119" u="sng" dirty="0">
                <a:solidFill>
                  <a:srgbClr val="FF0000"/>
                </a:solidFill>
                <a:effectLst>
                  <a:outerShdw blurRad="38100" dist="38100" dir="2700000" algn="tl">
                    <a:srgbClr val="C0C0C0"/>
                  </a:outerShdw>
                </a:effectLst>
                <a:latin typeface="Comic Sans MS" panose="030F0702030302020204" pitchFamily="66" charset="0"/>
              </a:rPr>
              <a:t>STATO DI COSCIENZA</a:t>
            </a:r>
          </a:p>
        </p:txBody>
      </p:sp>
      <p:sp>
        <p:nvSpPr>
          <p:cNvPr id="35846" name="Text Box 6">
            <a:extLst>
              <a:ext uri="{FF2B5EF4-FFF2-40B4-BE49-F238E27FC236}">
                <a16:creationId xmlns:a16="http://schemas.microsoft.com/office/drawing/2014/main" id="{F10EC199-605B-4070-96F1-65E5B0CEA80B}"/>
              </a:ext>
            </a:extLst>
          </p:cNvPr>
          <p:cNvSpPr txBox="1">
            <a:spLocks noChangeArrowheads="1"/>
          </p:cNvSpPr>
          <p:nvPr/>
        </p:nvSpPr>
        <p:spPr bwMode="auto">
          <a:xfrm>
            <a:off x="7321081" y="4978388"/>
            <a:ext cx="5016170" cy="31561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844">
                <a:solidFill>
                  <a:srgbClr val="FF3300"/>
                </a:solidFill>
                <a:latin typeface="Verdana" panose="020B0604030504040204" pitchFamily="34" charset="0"/>
              </a:rPr>
              <a:t>SE E’ COSCIENTE SIGNIFICA CHE RESPIRA E CHE IL CUORE BATTE</a:t>
            </a:r>
            <a:r>
              <a:rPr lang="it-IT" altLang="it-IT" sz="2844">
                <a:latin typeface="Verdana" panose="020B0604030504040204" pitchFamily="34" charset="0"/>
              </a:rPr>
              <a:t> </a:t>
            </a:r>
            <a:r>
              <a:rPr lang="it-IT" altLang="it-IT" sz="2844">
                <a:latin typeface="Verdana" panose="020B0604030504040204" pitchFamily="34" charset="0"/>
                <a:sym typeface="Wingdings" panose="05000000000000000000" pitchFamily="2" charset="2"/>
              </a:rPr>
              <a:t> Si prosegue l’ispezione con calma…. E si decide come procedere….</a:t>
            </a:r>
          </a:p>
        </p:txBody>
      </p:sp>
      <p:pic>
        <p:nvPicPr>
          <p:cNvPr id="35848" name="Picture 8">
            <a:extLst>
              <a:ext uri="{FF2B5EF4-FFF2-40B4-BE49-F238E27FC236}">
                <a16:creationId xmlns:a16="http://schemas.microsoft.com/office/drawing/2014/main" id="{6116765D-0A49-4743-8A24-C345D2D82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118" y="3955740"/>
            <a:ext cx="6246508" cy="480848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9" name="AutoShape 9">
            <a:extLst>
              <a:ext uri="{FF2B5EF4-FFF2-40B4-BE49-F238E27FC236}">
                <a16:creationId xmlns:a16="http://schemas.microsoft.com/office/drawing/2014/main" id="{D54ED6B0-9449-46B5-8236-49B37114A370}"/>
              </a:ext>
            </a:extLst>
          </p:cNvPr>
          <p:cNvSpPr>
            <a:spLocks noChangeArrowheads="1"/>
          </p:cNvSpPr>
          <p:nvPr/>
        </p:nvSpPr>
        <p:spPr bwMode="auto">
          <a:xfrm>
            <a:off x="4248619" y="2930834"/>
            <a:ext cx="3072461" cy="1638947"/>
          </a:xfrm>
          <a:prstGeom prst="wedgeRoundRectCallout">
            <a:avLst>
              <a:gd name="adj1" fmla="val -63741"/>
              <a:gd name="adj2" fmla="val 48759"/>
              <a:gd name="adj3" fmla="val 16667"/>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it-IT" altLang="it-IT" sz="2844">
                <a:solidFill>
                  <a:schemeClr val="accent2"/>
                </a:solidFill>
              </a:rPr>
              <a:t>Signore, signore mi sente?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3">
            <a:extLst>
              <a:ext uri="{FF2B5EF4-FFF2-40B4-BE49-F238E27FC236}">
                <a16:creationId xmlns:a16="http://schemas.microsoft.com/office/drawing/2014/main" id="{669CA67B-D72E-4A85-9E2C-57443EE4D63E}"/>
              </a:ext>
            </a:extLst>
          </p:cNvPr>
          <p:cNvSpPr>
            <a:spLocks noGrp="1"/>
          </p:cNvSpPr>
          <p:nvPr>
            <p:ph type="sldNum" sz="quarter" idx="12"/>
          </p:nvPr>
        </p:nvSpPr>
        <p:spPr/>
        <p:txBody>
          <a:bodyPr/>
          <a:lstStyle/>
          <a:p>
            <a:fld id="{22D81865-BB13-43C2-B016-5E85D1DFEE4B}" type="slidenum">
              <a:rPr lang="it-IT" altLang="it-IT"/>
              <a:pPr/>
              <a:t>57</a:t>
            </a:fld>
            <a:endParaRPr lang="it-IT" altLang="it-IT"/>
          </a:p>
        </p:txBody>
      </p:sp>
      <p:sp>
        <p:nvSpPr>
          <p:cNvPr id="40964" name="Text Box 4">
            <a:extLst>
              <a:ext uri="{FF2B5EF4-FFF2-40B4-BE49-F238E27FC236}">
                <a16:creationId xmlns:a16="http://schemas.microsoft.com/office/drawing/2014/main" id="{7EF37E04-6CBD-43D5-BE0A-BCB353212B68}"/>
              </a:ext>
            </a:extLst>
          </p:cNvPr>
          <p:cNvSpPr txBox="1">
            <a:spLocks noChangeArrowheads="1"/>
          </p:cNvSpPr>
          <p:nvPr/>
        </p:nvSpPr>
        <p:spPr bwMode="auto">
          <a:xfrm>
            <a:off x="6808626" y="4978388"/>
            <a:ext cx="5120015" cy="27184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844" dirty="0">
                <a:solidFill>
                  <a:srgbClr val="FF3300"/>
                </a:solidFill>
                <a:latin typeface="Verdana" panose="020B0604030504040204" pitchFamily="34" charset="0"/>
              </a:rPr>
              <a:t>SE NON E’ COSCIENTE</a:t>
            </a:r>
            <a:r>
              <a:rPr lang="it-IT" altLang="it-IT" sz="2844" dirty="0">
                <a:latin typeface="Verdana" panose="020B0604030504040204" pitchFamily="34" charset="0"/>
              </a:rPr>
              <a:t>, cioè non risponde alle domande né agli stimoli, </a:t>
            </a:r>
            <a:r>
              <a:rPr lang="it-IT" altLang="it-IT" sz="2844" dirty="0">
                <a:latin typeface="Verdana" panose="020B0604030504040204" pitchFamily="34" charset="0"/>
                <a:sym typeface="Wingdings" panose="05000000000000000000" pitchFamily="2" charset="2"/>
              </a:rPr>
              <a:t> </a:t>
            </a:r>
            <a:r>
              <a:rPr lang="it-IT" altLang="it-IT" sz="2844" dirty="0">
                <a:solidFill>
                  <a:srgbClr val="FF3300"/>
                </a:solidFill>
                <a:latin typeface="Verdana" panose="020B0604030504040204" pitchFamily="34" charset="0"/>
                <a:sym typeface="Wingdings" panose="05000000000000000000" pitchFamily="2" charset="2"/>
              </a:rPr>
              <a:t>URGENZA</a:t>
            </a:r>
            <a:r>
              <a:rPr lang="it-IT" altLang="it-IT" sz="2844" dirty="0">
                <a:latin typeface="Verdana" panose="020B0604030504040204" pitchFamily="34" charset="0"/>
                <a:sym typeface="Wingdings" panose="05000000000000000000" pitchFamily="2" charset="2"/>
              </a:rPr>
              <a:t>  </a:t>
            </a:r>
            <a:r>
              <a:rPr lang="it-IT" altLang="it-IT" sz="2844" dirty="0">
                <a:solidFill>
                  <a:srgbClr val="FF3300"/>
                </a:solidFill>
                <a:latin typeface="Verdana" panose="020B0604030504040204" pitchFamily="34" charset="0"/>
                <a:sym typeface="Wingdings" panose="05000000000000000000" pitchFamily="2" charset="2"/>
              </a:rPr>
              <a:t>valutare se ci sono respiro e battito</a:t>
            </a:r>
          </a:p>
        </p:txBody>
      </p:sp>
      <p:pic>
        <p:nvPicPr>
          <p:cNvPr id="40967" name="Picture 7">
            <a:extLst>
              <a:ext uri="{FF2B5EF4-FFF2-40B4-BE49-F238E27FC236}">
                <a16:creationId xmlns:a16="http://schemas.microsoft.com/office/drawing/2014/main" id="{CE6654DC-42CE-409F-BE43-9E2B446AB4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551" y="3851894"/>
            <a:ext cx="5632469" cy="4822025"/>
          </a:xfrm>
          <a:prstGeom prst="rect">
            <a:avLst/>
          </a:prstGeom>
          <a:noFill/>
          <a:extLst>
            <a:ext uri="{909E8E84-426E-40DD-AFC4-6F175D3DCCD1}">
              <a14:hiddenFill xmlns:a14="http://schemas.microsoft.com/office/drawing/2010/main">
                <a:solidFill>
                  <a:srgbClr val="FFFFFF"/>
                </a:solidFill>
              </a14:hiddenFill>
            </a:ext>
          </a:extLst>
        </p:spPr>
      </p:pic>
      <p:sp>
        <p:nvSpPr>
          <p:cNvPr id="40968" name="AutoShape 8">
            <a:extLst>
              <a:ext uri="{FF2B5EF4-FFF2-40B4-BE49-F238E27FC236}">
                <a16:creationId xmlns:a16="http://schemas.microsoft.com/office/drawing/2014/main" id="{1F853E92-89C5-4632-A246-519DCD9F66EF}"/>
              </a:ext>
            </a:extLst>
          </p:cNvPr>
          <p:cNvSpPr>
            <a:spLocks noChangeArrowheads="1"/>
          </p:cNvSpPr>
          <p:nvPr/>
        </p:nvSpPr>
        <p:spPr bwMode="auto">
          <a:xfrm>
            <a:off x="4043187" y="2418382"/>
            <a:ext cx="3072460" cy="1537358"/>
          </a:xfrm>
          <a:prstGeom prst="wedgeRoundRectCallout">
            <a:avLst>
              <a:gd name="adj1" fmla="val -57056"/>
              <a:gd name="adj2" fmla="val 88620"/>
              <a:gd name="adj3" fmla="val 16667"/>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it-IT" altLang="it-IT" sz="2844">
                <a:solidFill>
                  <a:schemeClr val="accent2"/>
                </a:solidFill>
              </a:rPr>
              <a:t>Aiuto! Chiamate il 118!</a:t>
            </a:r>
          </a:p>
        </p:txBody>
      </p:sp>
      <p:sp>
        <p:nvSpPr>
          <p:cNvPr id="2" name="Text Box 4">
            <a:extLst>
              <a:ext uri="{FF2B5EF4-FFF2-40B4-BE49-F238E27FC236}">
                <a16:creationId xmlns:a16="http://schemas.microsoft.com/office/drawing/2014/main" id="{A5ACAED1-DFE6-4AE7-9D93-004887CF1FC8}"/>
              </a:ext>
            </a:extLst>
          </p:cNvPr>
          <p:cNvSpPr txBox="1">
            <a:spLocks noChangeArrowheads="1"/>
          </p:cNvSpPr>
          <p:nvPr/>
        </p:nvSpPr>
        <p:spPr bwMode="auto">
          <a:xfrm>
            <a:off x="665964" y="269239"/>
            <a:ext cx="10955657" cy="2149306"/>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it-IT" altLang="it-IT" sz="5688" dirty="0">
                <a:solidFill>
                  <a:srgbClr val="FF0000"/>
                </a:solidFill>
                <a:effectLst>
                  <a:outerShdw blurRad="38100" dist="38100" dir="2700000" algn="tl">
                    <a:srgbClr val="C0C0C0"/>
                  </a:outerShdw>
                </a:effectLst>
                <a:latin typeface="Comic Sans MS" panose="030F0702030302020204" pitchFamily="66" charset="0"/>
              </a:rPr>
              <a:t>Esame dell’infortunato</a:t>
            </a:r>
          </a:p>
          <a:p>
            <a:pPr algn="ctr">
              <a:spcBef>
                <a:spcPct val="50000"/>
              </a:spcBef>
            </a:pPr>
            <a:r>
              <a:rPr lang="it-IT" altLang="it-IT" sz="5119" dirty="0">
                <a:solidFill>
                  <a:srgbClr val="FF0000"/>
                </a:solidFill>
                <a:latin typeface="Comic Sans MS" panose="030F0702030302020204" pitchFamily="66" charset="0"/>
              </a:rPr>
              <a:t> </a:t>
            </a:r>
            <a:r>
              <a:rPr lang="it-IT" altLang="it-IT" sz="5119" u="sng" dirty="0">
                <a:solidFill>
                  <a:srgbClr val="FF0000"/>
                </a:solidFill>
                <a:effectLst>
                  <a:outerShdw blurRad="38100" dist="38100" dir="2700000" algn="tl">
                    <a:srgbClr val="C0C0C0"/>
                  </a:outerShdw>
                </a:effectLst>
                <a:latin typeface="Comic Sans MS" panose="030F0702030302020204" pitchFamily="66" charset="0"/>
              </a:rPr>
              <a:t>STATO DI COSCIENZA</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0642" name="Text Box 2"/>
          <p:cNvSpPr txBox="1">
            <a:spLocks noChangeArrowheads="1"/>
          </p:cNvSpPr>
          <p:nvPr/>
        </p:nvSpPr>
        <p:spPr bwMode="auto">
          <a:xfrm>
            <a:off x="884238" y="677863"/>
            <a:ext cx="11161712" cy="1793875"/>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5400" dirty="0">
                <a:solidFill>
                  <a:srgbClr val="FF0033"/>
                </a:solidFill>
                <a:effectLst>
                  <a:outerShdw blurRad="38100" dist="38100" dir="2700000" algn="tl">
                    <a:srgbClr val="C0C0C0"/>
                  </a:outerShdw>
                </a:effectLst>
                <a:latin typeface="Comic Sans MS" pitchFamily="66" charset="0"/>
              </a:rPr>
              <a:t>5° REGOLA DEL SOCCORSO:</a:t>
            </a:r>
          </a:p>
          <a:p>
            <a:pPr defTabSz="1300163">
              <a:spcBef>
                <a:spcPct val="0"/>
              </a:spcBef>
              <a:defRPr/>
            </a:pPr>
            <a:r>
              <a:rPr lang="it-IT" sz="5400" u="sng" dirty="0">
                <a:solidFill>
                  <a:srgbClr val="FF0033"/>
                </a:solidFill>
                <a:effectLst>
                  <a:outerShdw blurRad="38100" dist="38100" dir="2700000" algn="tl">
                    <a:srgbClr val="C0C0C0"/>
                  </a:outerShdw>
                </a:effectLst>
                <a:latin typeface="Comic Sans MS" pitchFamily="66" charset="0"/>
              </a:rPr>
              <a:t>CHIAMARE I SOCCORSI!</a:t>
            </a:r>
          </a:p>
        </p:txBody>
      </p:sp>
      <p:pic>
        <p:nvPicPr>
          <p:cNvPr id="63491" name="Immagine 3" descr="http://www.pediatriagrossiguindanipasquali.it/images/p010_1_00.png"/>
          <p:cNvPicPr>
            <a:picLocks noChangeAspect="1" noChangeArrowheads="1"/>
          </p:cNvPicPr>
          <p:nvPr/>
        </p:nvPicPr>
        <p:blipFill>
          <a:blip r:embed="rId3"/>
          <a:srcRect/>
          <a:stretch>
            <a:fillRect/>
          </a:stretch>
        </p:blipFill>
        <p:spPr bwMode="auto">
          <a:xfrm>
            <a:off x="2109788" y="3076575"/>
            <a:ext cx="8785225" cy="6115050"/>
          </a:xfrm>
          <a:prstGeom prst="rect">
            <a:avLst/>
          </a:prstGeom>
          <a:noFill/>
          <a:ln w="9525">
            <a:noFill/>
            <a:miter lim="800000"/>
            <a:headEnd/>
            <a:tailEnd/>
          </a:ln>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ChangeArrowheads="1"/>
          </p:cNvSpPr>
          <p:nvPr/>
        </p:nvSpPr>
        <p:spPr bwMode="auto">
          <a:xfrm>
            <a:off x="668338" y="915988"/>
            <a:ext cx="11593512" cy="6530975"/>
          </a:xfrm>
          <a:prstGeom prst="rect">
            <a:avLst/>
          </a:prstGeom>
          <a:noFill/>
          <a:ln w="9525">
            <a:noFill/>
            <a:miter lim="800000"/>
            <a:headEnd/>
            <a:tailEnd/>
          </a:ln>
          <a:effectLst/>
        </p:spPr>
        <p:txBody>
          <a:bodyPr lIns="130046" tIns="65023" rIns="130046" bIns="65023" anchor="ctr"/>
          <a:lstStyle/>
          <a:p>
            <a:pPr algn="l" defTabSz="1300163">
              <a:spcBef>
                <a:spcPct val="0"/>
              </a:spcBef>
              <a:defRPr/>
            </a:pPr>
            <a:r>
              <a:rPr lang="it-IT" sz="8500" dirty="0">
                <a:solidFill>
                  <a:srgbClr val="FF0000"/>
                </a:solidFill>
                <a:effectLst>
                  <a:outerShdw blurRad="38100" dist="38100" dir="2700000" algn="tl">
                    <a:srgbClr val="C0C0C0"/>
                  </a:outerShdw>
                </a:effectLst>
                <a:latin typeface="Comic Sans MS" pitchFamily="66" charset="0"/>
              </a:rPr>
              <a:t>SERVIZIO SANITARIO DI URGENZA ED EMERGENZA</a:t>
            </a:r>
            <a:br>
              <a:rPr lang="it-IT" sz="8500" dirty="0">
                <a:solidFill>
                  <a:srgbClr val="FF0000"/>
                </a:solidFill>
                <a:effectLst>
                  <a:outerShdw blurRad="38100" dist="38100" dir="2700000" algn="tl">
                    <a:srgbClr val="C0C0C0"/>
                  </a:outerShdw>
                </a:effectLst>
                <a:latin typeface="Comic Sans MS" pitchFamily="66" charset="0"/>
              </a:rPr>
            </a:br>
            <a:endParaRPr lang="it-IT" sz="9400" dirty="0">
              <a:solidFill>
                <a:srgbClr val="FF0000"/>
              </a:solidFill>
              <a:effectLst>
                <a:outerShdw blurRad="38100" dist="38100" dir="2700000" algn="tl">
                  <a:srgbClr val="C0C0C0"/>
                </a:outerShdw>
              </a:effectLst>
              <a:latin typeface="Comic Sans MS" pitchFamily="66" charset="0"/>
            </a:endParaRPr>
          </a:p>
        </p:txBody>
      </p:sp>
      <p:pic>
        <p:nvPicPr>
          <p:cNvPr id="4" name="Picture 4" descr="F:\corso primo soccorso\FOTO\118 logo.gif">
            <a:extLst>
              <a:ext uri="{FF2B5EF4-FFF2-40B4-BE49-F238E27FC236}">
                <a16:creationId xmlns:a16="http://schemas.microsoft.com/office/drawing/2014/main" id="{36F12A95-E7ED-4858-A148-9045DE593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646" y="6677000"/>
            <a:ext cx="5400204"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a:hlinkClick r:id="rId3" action="ppaction://hlinksldjump"/>
          </p:cNvPr>
          <p:cNvSpPr txBox="1">
            <a:spLocks noChangeArrowheads="1"/>
          </p:cNvSpPr>
          <p:nvPr/>
        </p:nvSpPr>
        <p:spPr bwMode="auto">
          <a:xfrm>
            <a:off x="1533525" y="339725"/>
            <a:ext cx="11160125" cy="1239838"/>
          </a:xfrm>
          <a:prstGeom prst="rect">
            <a:avLst/>
          </a:prstGeom>
          <a:noFill/>
          <a:ln w="12700">
            <a:noFill/>
            <a:miter lim="800000"/>
            <a:headEnd/>
            <a:tailEnd/>
          </a:ln>
        </p:spPr>
        <p:txBody>
          <a:bodyPr lIns="130037" tIns="65018" rIns="130037" bIns="65018">
            <a:spAutoFit/>
          </a:bodyPr>
          <a:lstStyle/>
          <a:p>
            <a:r>
              <a:rPr lang="it-IT" altLang="it-IT" sz="3600">
                <a:solidFill>
                  <a:srgbClr val="FF0000"/>
                </a:solidFill>
              </a:rPr>
              <a:t>Indici di frequenza d'infortunio in Italia per gruppo di tariffa I.N.A.I.L. </a:t>
            </a:r>
            <a:r>
              <a:rPr lang="it-IT" altLang="it-IT" i="1">
                <a:solidFill>
                  <a:srgbClr val="FF0000"/>
                </a:solidFill>
              </a:rPr>
              <a:t>(G.U. 17 agosto 2004, n. 192) </a:t>
            </a:r>
            <a:endParaRPr lang="it-IT" altLang="it-IT">
              <a:solidFill>
                <a:srgbClr val="FF0000"/>
              </a:solidFill>
            </a:endParaRPr>
          </a:p>
        </p:txBody>
      </p:sp>
      <p:sp>
        <p:nvSpPr>
          <p:cNvPr id="17411" name="Text Box 4"/>
          <p:cNvSpPr txBox="1">
            <a:spLocks noChangeArrowheads="1"/>
          </p:cNvSpPr>
          <p:nvPr/>
        </p:nvSpPr>
        <p:spPr bwMode="auto">
          <a:xfrm rot="-5400000">
            <a:off x="-3136106" y="5080794"/>
            <a:ext cx="7694612" cy="660400"/>
          </a:xfrm>
          <a:prstGeom prst="rect">
            <a:avLst/>
          </a:prstGeom>
          <a:noFill/>
          <a:ln w="12700">
            <a:solidFill>
              <a:schemeClr val="tx1"/>
            </a:solidFill>
            <a:miter lim="800000"/>
            <a:headEnd/>
            <a:tailEnd/>
          </a:ln>
        </p:spPr>
        <p:txBody>
          <a:bodyPr lIns="130037" tIns="65018" rIns="130037" bIns="65018">
            <a:spAutoFit/>
          </a:bodyPr>
          <a:lstStyle/>
          <a:p>
            <a:pPr defTabSz="1300163">
              <a:spcBef>
                <a:spcPct val="0"/>
              </a:spcBef>
            </a:pPr>
            <a:r>
              <a:rPr lang="it-IT" altLang="it-IT" sz="3400">
                <a:solidFill>
                  <a:srgbClr val="FF0000"/>
                </a:solidFill>
                <a:latin typeface="Comic Sans MS" pitchFamily="66" charset="0"/>
              </a:rPr>
              <a:t>GRUPPI A, GRUPPO B, GRUPPO  C</a:t>
            </a:r>
          </a:p>
        </p:txBody>
      </p:sp>
      <p:graphicFrame>
        <p:nvGraphicFramePr>
          <p:cNvPr id="5" name="Tabella 4"/>
          <p:cNvGraphicFramePr>
            <a:graphicFrameLocks noGrp="1"/>
          </p:cNvGraphicFramePr>
          <p:nvPr/>
        </p:nvGraphicFramePr>
        <p:xfrm>
          <a:off x="1676400" y="1636713"/>
          <a:ext cx="11090275" cy="7726363"/>
        </p:xfrm>
        <a:graphic>
          <a:graphicData uri="http://schemas.openxmlformats.org/drawingml/2006/table">
            <a:tbl>
              <a:tblPr/>
              <a:tblGrid>
                <a:gridCol w="3457575">
                  <a:extLst>
                    <a:ext uri="{9D8B030D-6E8A-4147-A177-3AD203B41FA5}">
                      <a16:colId xmlns:a16="http://schemas.microsoft.com/office/drawing/2014/main" val="20000"/>
                    </a:ext>
                  </a:extLst>
                </a:gridCol>
                <a:gridCol w="2232025">
                  <a:extLst>
                    <a:ext uri="{9D8B030D-6E8A-4147-A177-3AD203B41FA5}">
                      <a16:colId xmlns:a16="http://schemas.microsoft.com/office/drawing/2014/main" val="20001"/>
                    </a:ext>
                  </a:extLst>
                </a:gridCol>
                <a:gridCol w="2808288">
                  <a:extLst>
                    <a:ext uri="{9D8B030D-6E8A-4147-A177-3AD203B41FA5}">
                      <a16:colId xmlns:a16="http://schemas.microsoft.com/office/drawing/2014/main" val="20002"/>
                    </a:ext>
                  </a:extLst>
                </a:gridCol>
                <a:gridCol w="2592387">
                  <a:extLst>
                    <a:ext uri="{9D8B030D-6E8A-4147-A177-3AD203B41FA5}">
                      <a16:colId xmlns:a16="http://schemas.microsoft.com/office/drawing/2014/main" val="20003"/>
                    </a:ext>
                  </a:extLst>
                </a:gridCol>
              </a:tblGrid>
              <a:tr h="411463">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800" b="1" i="1" u="none" strike="noStrike" cap="none" normalizeH="0" baseline="0">
                          <a:ln>
                            <a:noFill/>
                          </a:ln>
                          <a:solidFill>
                            <a:srgbClr val="FFFFFF"/>
                          </a:solidFill>
                          <a:effectLst/>
                          <a:latin typeface="Arial" pitchFamily="34" charset="0"/>
                          <a:ea typeface="Times New Roman" pitchFamily="18" charset="0"/>
                          <a:cs typeface="Arial" pitchFamily="34" charset="0"/>
                        </a:rPr>
                        <a:t>Gruppo di Tariffa INAIL</a:t>
                      </a:r>
                      <a:endParaRPr kumimoji="0" lang="it-IT" sz="1800" b="1" i="0" u="none" strike="noStrike" cap="none" normalizeH="0" baseline="0">
                        <a:ln>
                          <a:noFill/>
                        </a:ln>
                        <a:solidFill>
                          <a:srgbClr val="FFFFFF"/>
                        </a:solidFill>
                        <a:effectLst/>
                        <a:latin typeface="Arial" pitchFamily="34" charset="0"/>
                        <a:cs typeface="Times New Roman" pitchFamily="18" charset="0"/>
                      </a:endParaRP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400" b="1" i="1" u="none" strike="noStrike" cap="none" normalizeH="0" baseline="0">
                          <a:ln>
                            <a:noFill/>
                          </a:ln>
                          <a:solidFill>
                            <a:srgbClr val="FFFFFF"/>
                          </a:solidFill>
                          <a:effectLst/>
                          <a:latin typeface="Arial" pitchFamily="34" charset="0"/>
                          <a:ea typeface="Times New Roman" pitchFamily="18" charset="0"/>
                          <a:cs typeface="Arial" pitchFamily="34" charset="0"/>
                        </a:rPr>
                        <a:t>Inabilità Permanente</a:t>
                      </a:r>
                      <a:endParaRPr kumimoji="0" lang="it-IT" sz="1400" b="1" i="0" u="none" strike="noStrike" cap="none" normalizeH="0" baseline="0">
                        <a:ln>
                          <a:noFill/>
                        </a:ln>
                        <a:solidFill>
                          <a:srgbClr val="FFFFFF"/>
                        </a:solidFill>
                        <a:effectLst/>
                        <a:latin typeface="Arial" pitchFamily="34" charset="0"/>
                        <a:ea typeface="Times New Roman" pitchFamily="18" charset="0"/>
                        <a:cs typeface="Arial" pitchFamily="34" charset="0"/>
                      </a:endParaRP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800" b="1" i="1" u="none" strike="noStrike" cap="none" normalizeH="0" baseline="0">
                          <a:ln>
                            <a:noFill/>
                          </a:ln>
                          <a:solidFill>
                            <a:srgbClr val="FFFFFF"/>
                          </a:solidFill>
                          <a:effectLst/>
                          <a:latin typeface="Arial" pitchFamily="34" charset="0"/>
                          <a:ea typeface="Times New Roman" pitchFamily="18" charset="0"/>
                          <a:cs typeface="Arial" pitchFamily="34" charset="0"/>
                        </a:rPr>
                        <a:t>Gruppo di Tariffa INAIL </a:t>
                      </a:r>
                      <a:endParaRPr kumimoji="0" lang="it-IT" sz="1800" b="1" i="0" u="none" strike="noStrike" cap="none" normalizeH="0" baseline="0">
                        <a:ln>
                          <a:noFill/>
                        </a:ln>
                        <a:solidFill>
                          <a:srgbClr val="FFFFFF"/>
                        </a:solidFill>
                        <a:effectLst/>
                        <a:latin typeface="Arial" pitchFamily="34" charset="0"/>
                        <a:ea typeface="Times New Roman" pitchFamily="18" charset="0"/>
                        <a:cs typeface="Arial" pitchFamily="34" charset="0"/>
                      </a:endParaRP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400" b="1" i="1" u="none" strike="noStrike" cap="none" normalizeH="0" baseline="0">
                          <a:ln>
                            <a:noFill/>
                          </a:ln>
                          <a:solidFill>
                            <a:srgbClr val="FFFFFF"/>
                          </a:solidFill>
                          <a:effectLst/>
                          <a:latin typeface="Arial" pitchFamily="34" charset="0"/>
                          <a:ea typeface="Times New Roman" pitchFamily="18" charset="0"/>
                          <a:cs typeface="Arial" pitchFamily="34" charset="0"/>
                        </a:rPr>
                        <a:t>Inabilità Permanente</a:t>
                      </a:r>
                      <a:endParaRPr kumimoji="0" lang="it-IT" sz="1400" b="1" i="0" u="none" strike="noStrike" cap="none" normalizeH="0" baseline="0">
                        <a:ln>
                          <a:noFill/>
                        </a:ln>
                        <a:solidFill>
                          <a:srgbClr val="FFFFFF"/>
                        </a:solidFill>
                        <a:effectLst/>
                        <a:latin typeface="Arial" pitchFamily="34" charset="0"/>
                        <a:ea typeface="Times New Roman" pitchFamily="18" charset="0"/>
                        <a:cs typeface="Arial" pitchFamily="34" charset="0"/>
                      </a:endParaRP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65745">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Lavorazioni meccanico-agricole</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1" i="0" u="none" strike="noStrike" cap="none" normalizeH="0" baseline="0">
                          <a:ln>
                            <a:noFill/>
                          </a:ln>
                          <a:solidFill>
                            <a:srgbClr val="000000"/>
                          </a:solidFill>
                          <a:effectLst/>
                          <a:latin typeface="Arial" pitchFamily="34" charset="0"/>
                          <a:ea typeface="Times New Roman" pitchFamily="18" charset="0"/>
                          <a:cs typeface="Arial" pitchFamily="34" charset="0"/>
                        </a:rPr>
                        <a:t>10,84</a:t>
                      </a:r>
                      <a:endPar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endParaRP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Materiali affini al legno</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1" i="0" u="none" strike="noStrike" cap="none" normalizeH="0" baseline="0">
                          <a:ln>
                            <a:noFill/>
                          </a:ln>
                          <a:solidFill>
                            <a:srgbClr val="000000"/>
                          </a:solidFill>
                          <a:effectLst/>
                          <a:latin typeface="Arial" pitchFamily="34" charset="0"/>
                          <a:ea typeface="Times New Roman" pitchFamily="18" charset="0"/>
                          <a:cs typeface="Arial" pitchFamily="34" charset="0"/>
                        </a:rPr>
                        <a:t>5,02</a:t>
                      </a:r>
                      <a:endPar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endParaRP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1"/>
                  </a:ext>
                </a:extLst>
              </a:tr>
              <a:tr h="365745">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Mattazione e macellazione - Pesca</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1" i="0" u="none" strike="noStrike" cap="none" normalizeH="0" baseline="0">
                          <a:ln>
                            <a:noFill/>
                          </a:ln>
                          <a:solidFill>
                            <a:srgbClr val="000000"/>
                          </a:solidFill>
                          <a:effectLst/>
                          <a:latin typeface="Arial" pitchFamily="34" charset="0"/>
                          <a:ea typeface="Times New Roman" pitchFamily="18" charset="0"/>
                          <a:cs typeface="Arial" pitchFamily="34" charset="0"/>
                        </a:rPr>
                        <a:t>6,41</a:t>
                      </a:r>
                      <a:endPar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endParaRP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Metallurgia</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1" i="0" u="none" strike="noStrike" cap="none" normalizeH="0" baseline="0">
                          <a:ln>
                            <a:noFill/>
                          </a:ln>
                          <a:solidFill>
                            <a:srgbClr val="000000"/>
                          </a:solidFill>
                          <a:effectLst/>
                          <a:latin typeface="Arial" pitchFamily="34" charset="0"/>
                          <a:ea typeface="Times New Roman" pitchFamily="18" charset="0"/>
                          <a:cs typeface="Arial" pitchFamily="34" charset="0"/>
                        </a:rPr>
                        <a:t>5,74</a:t>
                      </a:r>
                      <a:endPar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endParaRP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2"/>
                  </a:ext>
                </a:extLst>
              </a:tr>
              <a:tr h="365745">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Produzione di alimenti</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3,57</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Metalmeccanica</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1" i="0" u="none" strike="noStrike" cap="none" normalizeH="0" baseline="0">
                          <a:ln>
                            <a:noFill/>
                          </a:ln>
                          <a:solidFill>
                            <a:srgbClr val="000000"/>
                          </a:solidFill>
                          <a:effectLst/>
                          <a:latin typeface="Arial" pitchFamily="34" charset="0"/>
                          <a:ea typeface="Times New Roman" pitchFamily="18" charset="0"/>
                          <a:cs typeface="Arial" pitchFamily="34" charset="0"/>
                        </a:rPr>
                        <a:t>4,48</a:t>
                      </a:r>
                      <a:endPar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endParaRP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3"/>
                  </a:ext>
                </a:extLst>
              </a:tr>
              <a:tr h="365745">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Chimica, plastica e gomma</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2,76</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Macchine</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3,32</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4"/>
                  </a:ext>
                </a:extLst>
              </a:tr>
              <a:tr h="365745">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Carta e poligrafia</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2,73</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Mezzi di trasporto</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3,91</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5"/>
                  </a:ext>
                </a:extLst>
              </a:tr>
              <a:tr h="365745">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Pelli e cuoi</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2,97</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Strumenti e apparecchi</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1,57</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6"/>
                  </a:ext>
                </a:extLst>
              </a:tr>
              <a:tr h="365745">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Costruzioni edili</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1" i="0" u="none" strike="noStrike" cap="none" normalizeH="0" baseline="0">
                          <a:ln>
                            <a:noFill/>
                          </a:ln>
                          <a:solidFill>
                            <a:srgbClr val="000000"/>
                          </a:solidFill>
                          <a:effectLst/>
                          <a:latin typeface="Arial" pitchFamily="34" charset="0"/>
                          <a:ea typeface="Times New Roman" pitchFamily="18" charset="0"/>
                          <a:cs typeface="Arial" pitchFamily="34" charset="0"/>
                        </a:rPr>
                        <a:t>8,60</a:t>
                      </a:r>
                      <a:endPar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endParaRP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Geologia e mineraria</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1" i="0" u="none" strike="noStrike" cap="none" normalizeH="0" baseline="0">
                          <a:ln>
                            <a:noFill/>
                          </a:ln>
                          <a:solidFill>
                            <a:srgbClr val="000000"/>
                          </a:solidFill>
                          <a:effectLst/>
                          <a:latin typeface="Arial" pitchFamily="34" charset="0"/>
                          <a:ea typeface="Times New Roman" pitchFamily="18" charset="0"/>
                          <a:cs typeface="Arial" pitchFamily="34" charset="0"/>
                        </a:rPr>
                        <a:t>8,40</a:t>
                      </a:r>
                      <a:endPar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endParaRP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7"/>
                  </a:ext>
                </a:extLst>
              </a:tr>
              <a:tr h="365745">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Costruzioni idrauliche</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1" i="0" u="none" strike="noStrike" cap="none" normalizeH="0" baseline="0">
                          <a:ln>
                            <a:noFill/>
                          </a:ln>
                          <a:solidFill>
                            <a:srgbClr val="000000"/>
                          </a:solidFill>
                          <a:effectLst/>
                          <a:latin typeface="Arial" pitchFamily="34" charset="0"/>
                          <a:ea typeface="Times New Roman" pitchFamily="18" charset="0"/>
                          <a:cs typeface="Arial" pitchFamily="34" charset="0"/>
                        </a:rPr>
                        <a:t>9,12</a:t>
                      </a:r>
                      <a:endPar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endParaRP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Lavorazione delle rocce</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1" i="0" u="none" strike="noStrike" cap="none" normalizeH="0" baseline="0">
                          <a:ln>
                            <a:noFill/>
                          </a:ln>
                          <a:solidFill>
                            <a:srgbClr val="000000"/>
                          </a:solidFill>
                          <a:effectLst/>
                          <a:latin typeface="Arial" pitchFamily="34" charset="0"/>
                          <a:ea typeface="Times New Roman" pitchFamily="18" charset="0"/>
                          <a:cs typeface="Arial" pitchFamily="34" charset="0"/>
                        </a:rPr>
                        <a:t>6,55</a:t>
                      </a:r>
                      <a:endPar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endParaRP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5745">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Strade e ferrovie</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1" i="0" u="none" strike="noStrike" cap="none" normalizeH="0" baseline="0">
                          <a:ln>
                            <a:noFill/>
                          </a:ln>
                          <a:solidFill>
                            <a:srgbClr val="000000"/>
                          </a:solidFill>
                          <a:effectLst/>
                          <a:latin typeface="Arial" pitchFamily="34" charset="0"/>
                          <a:ea typeface="Times New Roman" pitchFamily="18" charset="0"/>
                          <a:cs typeface="Arial" pitchFamily="34" charset="0"/>
                        </a:rPr>
                        <a:t>7,55</a:t>
                      </a:r>
                      <a:endPar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endParaRP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Lavorazione del vetro</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1" i="0" u="none" strike="noStrike" cap="none" normalizeH="0" baseline="0">
                          <a:ln>
                            <a:noFill/>
                          </a:ln>
                          <a:solidFill>
                            <a:srgbClr val="000000"/>
                          </a:solidFill>
                          <a:effectLst/>
                          <a:latin typeface="Arial" pitchFamily="34" charset="0"/>
                          <a:ea typeface="Times New Roman" pitchFamily="18" charset="0"/>
                          <a:cs typeface="Arial" pitchFamily="34" charset="0"/>
                        </a:rPr>
                        <a:t>4,65</a:t>
                      </a:r>
                      <a:endPar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endParaRP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9"/>
                  </a:ext>
                </a:extLst>
              </a:tr>
              <a:tr h="365745">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Linee e condotte urbane</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1" i="0" u="none" strike="noStrike" cap="none" normalizeH="0" baseline="0">
                          <a:ln>
                            <a:noFill/>
                          </a:ln>
                          <a:solidFill>
                            <a:srgbClr val="000000"/>
                          </a:solidFill>
                          <a:effectLst/>
                          <a:latin typeface="Arial" pitchFamily="34" charset="0"/>
                          <a:ea typeface="Times New Roman" pitchFamily="18" charset="0"/>
                          <a:cs typeface="Arial" pitchFamily="34" charset="0"/>
                        </a:rPr>
                        <a:t>9,67</a:t>
                      </a:r>
                      <a:endPar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endParaRP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Lavorazioni tessili</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2,40</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10"/>
                  </a:ext>
                </a:extLst>
              </a:tr>
              <a:tr h="365745">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Fondazioni speciali</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1" i="0" u="none" strike="noStrike" cap="none" normalizeH="0" baseline="0">
                          <a:ln>
                            <a:noFill/>
                          </a:ln>
                          <a:solidFill>
                            <a:srgbClr val="000000"/>
                          </a:solidFill>
                          <a:effectLst/>
                          <a:latin typeface="Arial" pitchFamily="34" charset="0"/>
                          <a:ea typeface="Times New Roman" pitchFamily="18" charset="0"/>
                          <a:cs typeface="Arial" pitchFamily="34" charset="0"/>
                        </a:rPr>
                        <a:t>12,39</a:t>
                      </a:r>
                      <a:endPar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endParaRP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Confezioni</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1,40</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11"/>
                  </a:ext>
                </a:extLst>
              </a:tr>
              <a:tr h="365745">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Impianti</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1" i="0" u="none" strike="noStrike" cap="none" normalizeH="0" baseline="0">
                          <a:ln>
                            <a:noFill/>
                          </a:ln>
                          <a:solidFill>
                            <a:srgbClr val="000000"/>
                          </a:solidFill>
                          <a:effectLst/>
                          <a:latin typeface="Arial" pitchFamily="34" charset="0"/>
                          <a:ea typeface="Times New Roman" pitchFamily="18" charset="0"/>
                          <a:cs typeface="Arial" pitchFamily="34" charset="0"/>
                        </a:rPr>
                        <a:t>5,43</a:t>
                      </a:r>
                      <a:endPar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endParaRP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Trasporti</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1" i="0" u="none" strike="noStrike" cap="none" normalizeH="0" baseline="0">
                          <a:ln>
                            <a:noFill/>
                          </a:ln>
                          <a:solidFill>
                            <a:srgbClr val="000000"/>
                          </a:solidFill>
                          <a:effectLst/>
                          <a:latin typeface="Arial" pitchFamily="34" charset="0"/>
                          <a:ea typeface="Times New Roman" pitchFamily="18" charset="0"/>
                          <a:cs typeface="Arial" pitchFamily="34" charset="0"/>
                        </a:rPr>
                        <a:t>4,93</a:t>
                      </a:r>
                      <a:endPar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endParaRP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12"/>
                  </a:ext>
                </a:extLst>
              </a:tr>
              <a:tr h="365745">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Energia elettrica</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2,20</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Facchinaggio</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1" i="0" u="none" strike="noStrike" cap="none" normalizeH="0" baseline="0">
                          <a:ln>
                            <a:noFill/>
                          </a:ln>
                          <a:solidFill>
                            <a:srgbClr val="000000"/>
                          </a:solidFill>
                          <a:effectLst/>
                          <a:latin typeface="Arial" pitchFamily="34" charset="0"/>
                          <a:ea typeface="Times New Roman" pitchFamily="18" charset="0"/>
                          <a:cs typeface="Arial" pitchFamily="34" charset="0"/>
                        </a:rPr>
                        <a:t>15,99</a:t>
                      </a:r>
                      <a:endPar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endParaRP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13"/>
                  </a:ext>
                </a:extLst>
              </a:tr>
              <a:tr h="365745">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Comunicazioni</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2,07</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Magazzini</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3,32</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14"/>
                  </a:ext>
                </a:extLst>
              </a:tr>
              <a:tr h="365745">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Cinema e spettacoli</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2,94</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Uffici e altre attività</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0,72</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15"/>
                  </a:ext>
                </a:extLst>
              </a:tr>
              <a:tr h="365745">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Istruzione e ricerca</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1,11</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Attività commerciali</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2,36</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16"/>
                  </a:ext>
                </a:extLst>
              </a:tr>
              <a:tr h="365745">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Pulizie e nettezza    urbana</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1" i="0" u="none" strike="noStrike" cap="none" normalizeH="0" baseline="0">
                          <a:ln>
                            <a:noFill/>
                          </a:ln>
                          <a:solidFill>
                            <a:srgbClr val="000000"/>
                          </a:solidFill>
                          <a:effectLst/>
                          <a:latin typeface="Arial" pitchFamily="34" charset="0"/>
                          <a:ea typeface="Times New Roman" pitchFamily="18" charset="0"/>
                          <a:cs typeface="Arial" pitchFamily="34" charset="0"/>
                        </a:rPr>
                        <a:t>5,57</a:t>
                      </a:r>
                      <a:endPar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endParaRP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Turismo e ristorazione</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2,54</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17"/>
                  </a:ext>
                </a:extLst>
              </a:tr>
              <a:tr h="365745">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Impianti acqua e vapore</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1" i="0" u="none" strike="noStrike" cap="none" normalizeH="0" baseline="0">
                          <a:ln>
                            <a:noFill/>
                          </a:ln>
                          <a:solidFill>
                            <a:srgbClr val="000000"/>
                          </a:solidFill>
                          <a:effectLst/>
                          <a:latin typeface="Arial" pitchFamily="34" charset="0"/>
                          <a:ea typeface="Times New Roman" pitchFamily="18" charset="0"/>
                          <a:cs typeface="Arial" pitchFamily="34" charset="0"/>
                        </a:rPr>
                        <a:t>4,11</a:t>
                      </a:r>
                      <a:endPar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endParaRP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Sanità e servizi sociali</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1,28</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18"/>
                  </a:ext>
                </a:extLst>
              </a:tr>
              <a:tr h="365745">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Prima lavorazione legname</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1" i="0" u="none" strike="noStrike" cap="none" normalizeH="0" baseline="0">
                          <a:ln>
                            <a:noFill/>
                          </a:ln>
                          <a:solidFill>
                            <a:srgbClr val="000000"/>
                          </a:solidFill>
                          <a:effectLst/>
                          <a:latin typeface="Arial" pitchFamily="34" charset="0"/>
                          <a:ea typeface="Times New Roman" pitchFamily="18" charset="0"/>
                          <a:cs typeface="Arial" pitchFamily="34" charset="0"/>
                        </a:rPr>
                        <a:t>7,95</a:t>
                      </a:r>
                      <a:endPar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endParaRP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Falegnameria e restauro</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1" i="0" u="none" strike="noStrike" cap="none" normalizeH="0" baseline="0">
                          <a:ln>
                            <a:noFill/>
                          </a:ln>
                          <a:solidFill>
                            <a:srgbClr val="000000"/>
                          </a:solidFill>
                          <a:effectLst/>
                          <a:latin typeface="Arial" pitchFamily="34" charset="0"/>
                          <a:ea typeface="Times New Roman" pitchFamily="18" charset="0"/>
                          <a:cs typeface="Arial" pitchFamily="34" charset="0"/>
                        </a:rPr>
                        <a:t>7,18</a:t>
                      </a:r>
                      <a:endPar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endParaRP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19"/>
                  </a:ext>
                </a:extLst>
              </a:tr>
              <a:tr h="365745">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rPr>
                        <a:t>Pulizie e nettezza    urbana</a:t>
                      </a: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r>
                        <a:rPr kumimoji="0" lang="it-IT" sz="1600" b="1" i="0" u="none" strike="noStrike" cap="none" normalizeH="0" baseline="0">
                          <a:ln>
                            <a:noFill/>
                          </a:ln>
                          <a:solidFill>
                            <a:srgbClr val="000000"/>
                          </a:solidFill>
                          <a:effectLst/>
                          <a:latin typeface="Arial" pitchFamily="34" charset="0"/>
                          <a:ea typeface="Times New Roman" pitchFamily="18" charset="0"/>
                          <a:cs typeface="Arial" pitchFamily="34" charset="0"/>
                        </a:rPr>
                        <a:t>5,57</a:t>
                      </a:r>
                      <a:endParaRPr kumimoji="0" lang="it-IT" sz="1600" b="0" i="0" u="none" strike="noStrike" cap="none" normalizeH="0" baseline="0">
                        <a:ln>
                          <a:noFill/>
                        </a:ln>
                        <a:solidFill>
                          <a:srgbClr val="000000"/>
                        </a:solidFill>
                        <a:effectLst/>
                        <a:latin typeface="Arial" pitchFamily="34" charset="0"/>
                        <a:ea typeface="Times New Roman" pitchFamily="18" charset="0"/>
                        <a:cs typeface="Arial" pitchFamily="34" charset="0"/>
                      </a:endParaRP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l" defTabSz="914400" rtl="0" eaLnBrk="1" fontAlgn="base" latinLnBrk="0" hangingPunct="1">
                        <a:lnSpc>
                          <a:spcPct val="150000"/>
                        </a:lnSpc>
                        <a:spcBef>
                          <a:spcPct val="0"/>
                        </a:spcBef>
                        <a:spcAft>
                          <a:spcPct val="0"/>
                        </a:spcAft>
                        <a:buClrTx/>
                        <a:buSzTx/>
                        <a:buFontTx/>
                        <a:buNone/>
                        <a:tabLst/>
                      </a:pPr>
                      <a:endParaRPr kumimoji="0" lang="it-IT" sz="1600" b="0" i="0" u="none" strike="noStrike" cap="none" normalizeH="0" baseline="0">
                        <a:ln>
                          <a:noFill/>
                        </a:ln>
                        <a:solidFill>
                          <a:srgbClr val="000000"/>
                        </a:solidFill>
                        <a:effectLst/>
                        <a:latin typeface="Arial" pitchFamily="34" charset="0"/>
                        <a:cs typeface="Times New Roman" pitchFamily="18" charset="0"/>
                      </a:endParaRP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179388" algn="ctr" defTabSz="914400" rtl="0" eaLnBrk="1" fontAlgn="base" latinLnBrk="0" hangingPunct="1">
                        <a:lnSpc>
                          <a:spcPct val="150000"/>
                        </a:lnSpc>
                        <a:spcBef>
                          <a:spcPct val="0"/>
                        </a:spcBef>
                        <a:spcAft>
                          <a:spcPct val="0"/>
                        </a:spcAft>
                        <a:buClrTx/>
                        <a:buSzTx/>
                        <a:buFontTx/>
                        <a:buNone/>
                        <a:tabLst/>
                      </a:pPr>
                      <a:endParaRPr kumimoji="0" lang="it-IT" sz="1600" b="0" i="0" u="none" strike="noStrike" cap="none" normalizeH="0" baseline="0">
                        <a:ln>
                          <a:noFill/>
                        </a:ln>
                        <a:solidFill>
                          <a:srgbClr val="000000"/>
                        </a:solidFill>
                        <a:effectLst/>
                        <a:latin typeface="Arial" pitchFamily="34" charset="0"/>
                        <a:cs typeface="Times New Roman" pitchFamily="18" charset="0"/>
                      </a:endParaRPr>
                    </a:p>
                  </a:txBody>
                  <a:tcPr marL="44450" marR="444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20"/>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52" name="Text Box 20"/>
          <p:cNvSpPr txBox="1">
            <a:spLocks noChangeArrowheads="1"/>
          </p:cNvSpPr>
          <p:nvPr/>
        </p:nvSpPr>
        <p:spPr bwMode="auto">
          <a:xfrm>
            <a:off x="920750" y="0"/>
            <a:ext cx="11161712" cy="1793875"/>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5400" dirty="0">
                <a:solidFill>
                  <a:srgbClr val="FF0033"/>
                </a:solidFill>
                <a:effectLst>
                  <a:outerShdw blurRad="38100" dist="38100" dir="2700000" algn="tl">
                    <a:srgbClr val="C0C0C0"/>
                  </a:outerShdw>
                </a:effectLst>
                <a:latin typeface="Comic Sans MS" pitchFamily="66" charset="0"/>
              </a:rPr>
              <a:t>ATTIVAZIONE DEL SERVIZIO 112/118</a:t>
            </a:r>
          </a:p>
        </p:txBody>
      </p:sp>
      <p:sp>
        <p:nvSpPr>
          <p:cNvPr id="2" name="CasellaDiTesto 1">
            <a:extLst>
              <a:ext uri="{FF2B5EF4-FFF2-40B4-BE49-F238E27FC236}">
                <a16:creationId xmlns:a16="http://schemas.microsoft.com/office/drawing/2014/main" id="{6729836C-8720-4E07-AA39-02797FD01ADD}"/>
              </a:ext>
            </a:extLst>
          </p:cNvPr>
          <p:cNvSpPr txBox="1"/>
          <p:nvPr/>
        </p:nvSpPr>
        <p:spPr>
          <a:xfrm>
            <a:off x="920750" y="1793876"/>
            <a:ext cx="11701536" cy="8020657"/>
          </a:xfrm>
          <a:prstGeom prst="rect">
            <a:avLst/>
          </a:prstGeom>
          <a:noFill/>
        </p:spPr>
        <p:txBody>
          <a:bodyPr wrap="square" rtlCol="0">
            <a:spAutoFit/>
          </a:bodyPr>
          <a:lstStyle/>
          <a:p>
            <a:pPr marL="457200" indent="-457200" algn="l">
              <a:buFont typeface="Arial" panose="020B0604020202020204" pitchFamily="34" charset="0"/>
              <a:buChar char="•"/>
            </a:pPr>
            <a:r>
              <a:rPr lang="it-IT" dirty="0"/>
              <a:t>Attualmente in molte regioni d’Italia è ancora attivo il 118</a:t>
            </a:r>
          </a:p>
          <a:p>
            <a:pPr marL="457200" indent="-457200" algn="l">
              <a:buFont typeface="Arial" panose="020B0604020202020204" pitchFamily="34" charset="0"/>
              <a:buChar char="•"/>
            </a:pPr>
            <a:r>
              <a:rPr lang="it-IT" dirty="0"/>
              <a:t>Secondo quanto previsto dall’Unione Europea nel 2004 in tutti gli Stati membri il numero per l’attivazione del sistema di emergenza deve essere il 112</a:t>
            </a:r>
          </a:p>
          <a:p>
            <a:pPr marL="457200" indent="-457200" algn="l">
              <a:buFont typeface="Arial" panose="020B0604020202020204" pitchFamily="34" charset="0"/>
              <a:buChar char="•"/>
            </a:pPr>
            <a:r>
              <a:rPr lang="it-IT" dirty="0"/>
              <a:t>L’Italia da anni paga «multe» per la non uniformità del sistema sul proprio territorio (112/118)</a:t>
            </a:r>
          </a:p>
          <a:p>
            <a:pPr marL="457200" indent="-457200" algn="l">
              <a:buFont typeface="Arial" panose="020B0604020202020204" pitchFamily="34" charset="0"/>
              <a:buChar char="•"/>
            </a:pPr>
            <a:endParaRPr lang="it-IT" dirty="0"/>
          </a:p>
          <a:p>
            <a:pPr marL="457200" indent="-457200" algn="l">
              <a:buFont typeface="Arial" panose="020B0604020202020204" pitchFamily="34" charset="0"/>
              <a:buChar char="•"/>
            </a:pPr>
            <a:r>
              <a:rPr lang="it-IT" dirty="0"/>
              <a:t>Regioni in cui il 112 è attivo:</a:t>
            </a:r>
          </a:p>
          <a:p>
            <a:pPr marL="914400" lvl="1" indent="-457200" algn="l">
              <a:buFont typeface="Arial" panose="020B0604020202020204" pitchFamily="34" charset="0"/>
              <a:buChar char="•"/>
            </a:pPr>
            <a:r>
              <a:rPr lang="it-IT" dirty="0"/>
              <a:t>Lombardia</a:t>
            </a:r>
          </a:p>
          <a:p>
            <a:pPr marL="914400" lvl="1" indent="-457200" algn="l">
              <a:buFont typeface="Arial" panose="020B0604020202020204" pitchFamily="34" charset="0"/>
              <a:buChar char="•"/>
            </a:pPr>
            <a:r>
              <a:rPr lang="it-IT" dirty="0"/>
              <a:t>Friuli Venezia Giulia</a:t>
            </a:r>
          </a:p>
          <a:p>
            <a:pPr marL="914400" lvl="1" indent="-457200" algn="l">
              <a:buFont typeface="Arial" panose="020B0604020202020204" pitchFamily="34" charset="0"/>
              <a:buChar char="•"/>
            </a:pPr>
            <a:r>
              <a:rPr lang="it-IT" dirty="0"/>
              <a:t>Lazio</a:t>
            </a:r>
          </a:p>
          <a:p>
            <a:pPr marL="914400" lvl="1" indent="-457200" algn="l">
              <a:buFont typeface="Arial" panose="020B0604020202020204" pitchFamily="34" charset="0"/>
              <a:buChar char="•"/>
            </a:pPr>
            <a:r>
              <a:rPr lang="it-IT" dirty="0"/>
              <a:t>Liguria </a:t>
            </a:r>
          </a:p>
          <a:p>
            <a:pPr marL="914400" lvl="1" indent="-457200" algn="l">
              <a:buFont typeface="Arial" panose="020B0604020202020204" pitchFamily="34" charset="0"/>
              <a:buChar char="•"/>
            </a:pPr>
            <a:r>
              <a:rPr lang="it-IT" dirty="0"/>
              <a:t>Piemonte </a:t>
            </a:r>
          </a:p>
          <a:p>
            <a:pPr marL="914400" lvl="1" indent="-457200" algn="l">
              <a:buFont typeface="Arial" panose="020B0604020202020204" pitchFamily="34" charset="0"/>
              <a:buChar char="•"/>
            </a:pPr>
            <a:r>
              <a:rPr lang="it-IT" dirty="0"/>
              <a:t>Sicilia Orientale</a:t>
            </a:r>
          </a:p>
          <a:p>
            <a:pPr marL="914400" lvl="1" indent="-457200" algn="l">
              <a:buFont typeface="Arial" panose="020B0604020202020204" pitchFamily="34" charset="0"/>
              <a:buChar char="•"/>
            </a:pPr>
            <a:r>
              <a:rPr lang="it-IT" dirty="0"/>
              <a:t>Valle d’Aosta</a:t>
            </a:r>
          </a:p>
          <a:p>
            <a:pPr marL="914400" lvl="1" indent="-457200" algn="l">
              <a:buFont typeface="Arial" panose="020B0604020202020204" pitchFamily="34" charset="0"/>
              <a:buChar char="•"/>
            </a:pPr>
            <a:r>
              <a:rPr lang="it-IT" dirty="0"/>
              <a:t>Province autonome di Trento e Bolzano</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p:cNvGraphicFramePr>
          <p:nvPr/>
        </p:nvGraphicFramePr>
        <p:xfrm>
          <a:off x="381000" y="4229100"/>
          <a:ext cx="2408238" cy="2276475"/>
        </p:xfrm>
        <a:graphic>
          <a:graphicData uri="http://schemas.openxmlformats.org/presentationml/2006/ole">
            <mc:AlternateContent xmlns:mc="http://schemas.openxmlformats.org/markup-compatibility/2006">
              <mc:Choice xmlns:v="urn:schemas-microsoft-com:vml" Requires="v">
                <p:oleObj name="ClipArt" r:id="rId3" imgW="4319588" imgH="4237038" progId="MS_ClipArt_Gallery.2">
                  <p:embed/>
                </p:oleObj>
              </mc:Choice>
              <mc:Fallback>
                <p:oleObj name="ClipArt" r:id="rId3" imgW="4319588" imgH="4237038" progId="MS_ClipArt_Gallery.2">
                  <p:embed/>
                  <p:pic>
                    <p:nvPicPr>
                      <p:cNvPr id="205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229100"/>
                        <a:ext cx="2408238" cy="22764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1" name="AutoShape 4"/>
          <p:cNvSpPr>
            <a:spLocks noChangeArrowheads="1"/>
          </p:cNvSpPr>
          <p:nvPr/>
        </p:nvSpPr>
        <p:spPr bwMode="auto">
          <a:xfrm rot="5400000">
            <a:off x="2774157" y="3124994"/>
            <a:ext cx="442912" cy="469900"/>
          </a:xfrm>
          <a:prstGeom prst="triangle">
            <a:avLst>
              <a:gd name="adj" fmla="val 49995"/>
            </a:avLst>
          </a:prstGeom>
          <a:solidFill>
            <a:schemeClr val="accent2"/>
          </a:solidFill>
          <a:ln w="12700">
            <a:solidFill>
              <a:srgbClr val="FFFF00"/>
            </a:solidFill>
            <a:miter lim="800000"/>
            <a:headEnd/>
            <a:tailEnd/>
          </a:ln>
        </p:spPr>
        <p:txBody>
          <a:bodyPr wrap="none" anchor="ctr"/>
          <a:lstStyle/>
          <a:p>
            <a:endParaRPr lang="it-IT" altLang="it-IT"/>
          </a:p>
        </p:txBody>
      </p:sp>
      <p:sp>
        <p:nvSpPr>
          <p:cNvPr id="991237" name="Rectangle 5"/>
          <p:cNvSpPr>
            <a:spLocks noChangeArrowheads="1"/>
          </p:cNvSpPr>
          <p:nvPr/>
        </p:nvSpPr>
        <p:spPr bwMode="auto">
          <a:xfrm>
            <a:off x="3392488" y="3005138"/>
            <a:ext cx="5053012" cy="747712"/>
          </a:xfrm>
          <a:prstGeom prst="rect">
            <a:avLst/>
          </a:prstGeom>
          <a:noFill/>
          <a:ln w="9525">
            <a:noFill/>
            <a:miter lim="800000"/>
            <a:headEnd/>
            <a:tailEnd/>
          </a:ln>
          <a:effectLst/>
        </p:spPr>
        <p:txBody>
          <a:bodyPr lIns="130940" tIns="65471" rIns="130940" bIns="65471">
            <a:spAutoFit/>
          </a:bodyPr>
          <a:lstStyle/>
          <a:p>
            <a:pPr algn="l" defTabSz="1300163" eaLnBrk="0" hangingPunct="0">
              <a:spcBef>
                <a:spcPct val="0"/>
              </a:spcBef>
              <a:defRPr/>
            </a:pPr>
            <a:r>
              <a:rPr lang="it-IT" sz="4000" dirty="0">
                <a:effectLst>
                  <a:outerShdw blurRad="38100" dist="38100" dir="2700000" algn="tl">
                    <a:srgbClr val="C0C0C0"/>
                  </a:outerShdw>
                </a:effectLst>
                <a:latin typeface="Comic Sans MS" pitchFamily="66" charset="0"/>
              </a:rPr>
              <a:t>Da dove chiama?</a:t>
            </a:r>
          </a:p>
        </p:txBody>
      </p:sp>
      <p:sp>
        <p:nvSpPr>
          <p:cNvPr id="2053" name="AutoShape 7"/>
          <p:cNvSpPr>
            <a:spLocks noChangeArrowheads="1"/>
          </p:cNvSpPr>
          <p:nvPr/>
        </p:nvSpPr>
        <p:spPr bwMode="auto">
          <a:xfrm rot="5400000">
            <a:off x="2770982" y="4502944"/>
            <a:ext cx="442912" cy="469900"/>
          </a:xfrm>
          <a:prstGeom prst="triangle">
            <a:avLst>
              <a:gd name="adj" fmla="val 49995"/>
            </a:avLst>
          </a:prstGeom>
          <a:solidFill>
            <a:schemeClr val="accent2"/>
          </a:solidFill>
          <a:ln w="12700">
            <a:solidFill>
              <a:srgbClr val="FFFF00"/>
            </a:solidFill>
            <a:miter lim="800000"/>
            <a:headEnd/>
            <a:tailEnd/>
          </a:ln>
        </p:spPr>
        <p:txBody>
          <a:bodyPr wrap="none" anchor="ctr"/>
          <a:lstStyle/>
          <a:p>
            <a:endParaRPr lang="it-IT" altLang="it-IT"/>
          </a:p>
        </p:txBody>
      </p:sp>
      <p:sp>
        <p:nvSpPr>
          <p:cNvPr id="2054" name="Line 8"/>
          <p:cNvSpPr>
            <a:spLocks noChangeShapeType="1"/>
          </p:cNvSpPr>
          <p:nvPr/>
        </p:nvSpPr>
        <p:spPr bwMode="auto">
          <a:xfrm flipV="1">
            <a:off x="8013700" y="3005138"/>
            <a:ext cx="1008063" cy="298450"/>
          </a:xfrm>
          <a:prstGeom prst="line">
            <a:avLst/>
          </a:prstGeom>
          <a:noFill/>
          <a:ln w="25400">
            <a:solidFill>
              <a:schemeClr val="tx1"/>
            </a:solidFill>
            <a:round/>
            <a:headEnd type="none" w="sm" len="sm"/>
            <a:tailEnd type="none" w="sm" len="sm"/>
          </a:ln>
        </p:spPr>
        <p:txBody>
          <a:bodyPr wrap="none" anchor="ctr"/>
          <a:lstStyle/>
          <a:p>
            <a:endParaRPr lang="it-IT"/>
          </a:p>
        </p:txBody>
      </p:sp>
      <p:sp>
        <p:nvSpPr>
          <p:cNvPr id="2055" name="Line 9"/>
          <p:cNvSpPr>
            <a:spLocks noChangeShapeType="1"/>
          </p:cNvSpPr>
          <p:nvPr/>
        </p:nvSpPr>
        <p:spPr bwMode="auto">
          <a:xfrm>
            <a:off x="7869238" y="3652838"/>
            <a:ext cx="1223962" cy="1152525"/>
          </a:xfrm>
          <a:prstGeom prst="line">
            <a:avLst/>
          </a:prstGeom>
          <a:noFill/>
          <a:ln w="25400">
            <a:solidFill>
              <a:schemeClr val="tx1"/>
            </a:solidFill>
            <a:round/>
            <a:headEnd type="none" w="sm" len="sm"/>
            <a:tailEnd type="none" w="sm" len="sm"/>
          </a:ln>
        </p:spPr>
        <p:txBody>
          <a:bodyPr wrap="none" anchor="ctr"/>
          <a:lstStyle/>
          <a:p>
            <a:endParaRPr lang="it-IT"/>
          </a:p>
        </p:txBody>
      </p:sp>
      <p:sp>
        <p:nvSpPr>
          <p:cNvPr id="991242" name="Rectangle 10"/>
          <p:cNvSpPr>
            <a:spLocks noChangeArrowheads="1"/>
          </p:cNvSpPr>
          <p:nvPr/>
        </p:nvSpPr>
        <p:spPr bwMode="auto">
          <a:xfrm>
            <a:off x="9166225" y="2428875"/>
            <a:ext cx="3836988" cy="2025650"/>
          </a:xfrm>
          <a:prstGeom prst="rect">
            <a:avLst/>
          </a:prstGeom>
          <a:noFill/>
          <a:ln w="9525">
            <a:noFill/>
            <a:miter lim="800000"/>
            <a:headEnd/>
            <a:tailEnd/>
          </a:ln>
          <a:effectLst/>
        </p:spPr>
        <p:txBody>
          <a:bodyPr lIns="130940" tIns="65471" rIns="130940" bIns="65471">
            <a:spAutoFit/>
          </a:bodyPr>
          <a:lstStyle/>
          <a:p>
            <a:pPr algn="l" defTabSz="1300163" eaLnBrk="0" hangingPunct="0">
              <a:spcBef>
                <a:spcPct val="0"/>
              </a:spcBef>
              <a:defRPr/>
            </a:pPr>
            <a:r>
              <a:rPr lang="it-IT" sz="4000" dirty="0">
                <a:effectLst>
                  <a:outerShdw blurRad="38100" dist="38100" dir="2700000" algn="tl">
                    <a:srgbClr val="C0C0C0"/>
                  </a:outerShdw>
                </a:effectLst>
                <a:latin typeface="Comic Sans MS" pitchFamily="66" charset="0"/>
              </a:rPr>
              <a:t>Luogo</a:t>
            </a:r>
          </a:p>
          <a:p>
            <a:pPr algn="l" defTabSz="1300163" eaLnBrk="0" hangingPunct="0">
              <a:spcBef>
                <a:spcPct val="0"/>
              </a:spcBef>
              <a:defRPr/>
            </a:pPr>
            <a:endParaRPr lang="it-IT" sz="1100" dirty="0">
              <a:effectLst>
                <a:outerShdw blurRad="38100" dist="38100" dir="2700000" algn="tl">
                  <a:srgbClr val="C0C0C0"/>
                </a:outerShdw>
              </a:effectLst>
              <a:latin typeface="Comic Sans MS" pitchFamily="66" charset="0"/>
            </a:endParaRPr>
          </a:p>
          <a:p>
            <a:pPr algn="l" defTabSz="1300163" eaLnBrk="0" hangingPunct="0">
              <a:spcBef>
                <a:spcPct val="0"/>
              </a:spcBef>
              <a:buFont typeface="Arial" pitchFamily="34" charset="0"/>
              <a:buChar char="•"/>
              <a:defRPr/>
            </a:pPr>
            <a:r>
              <a:rPr lang="it-IT" sz="2400" dirty="0">
                <a:effectLst>
                  <a:outerShdw blurRad="38100" dist="38100" dir="2700000" algn="tl">
                    <a:srgbClr val="C0C0C0"/>
                  </a:outerShdw>
                </a:effectLst>
                <a:latin typeface="Comic Sans MS" pitchFamily="66" charset="0"/>
              </a:rPr>
              <a:t>Città</a:t>
            </a:r>
          </a:p>
          <a:p>
            <a:pPr algn="l" defTabSz="1300163" eaLnBrk="0" hangingPunct="0">
              <a:spcBef>
                <a:spcPct val="0"/>
              </a:spcBef>
              <a:buFont typeface="Arial" pitchFamily="34" charset="0"/>
              <a:buChar char="•"/>
              <a:defRPr/>
            </a:pPr>
            <a:r>
              <a:rPr lang="it-IT" sz="2400" dirty="0">
                <a:effectLst>
                  <a:outerShdw blurRad="38100" dist="38100" dir="2700000" algn="tl">
                    <a:srgbClr val="C0C0C0"/>
                  </a:outerShdw>
                </a:effectLst>
                <a:latin typeface="Comic Sans MS" pitchFamily="66" charset="0"/>
              </a:rPr>
              <a:t>Via</a:t>
            </a:r>
          </a:p>
          <a:p>
            <a:pPr algn="l" defTabSz="1300163" eaLnBrk="0" hangingPunct="0">
              <a:spcBef>
                <a:spcPct val="0"/>
              </a:spcBef>
              <a:buFont typeface="Arial" pitchFamily="34" charset="0"/>
              <a:buChar char="•"/>
              <a:defRPr/>
            </a:pPr>
            <a:r>
              <a:rPr lang="it-IT" sz="2400" dirty="0" err="1">
                <a:effectLst>
                  <a:outerShdw blurRad="38100" dist="38100" dir="2700000" algn="tl">
                    <a:srgbClr val="C0C0C0"/>
                  </a:outerShdw>
                </a:effectLst>
                <a:latin typeface="Comic Sans MS" pitchFamily="66" charset="0"/>
              </a:rPr>
              <a:t>Nr</a:t>
            </a:r>
            <a:r>
              <a:rPr lang="it-IT" sz="2400" dirty="0">
                <a:effectLst>
                  <a:outerShdw blurRad="38100" dist="38100" dir="2700000" algn="tl">
                    <a:srgbClr val="C0C0C0"/>
                  </a:outerShdw>
                </a:effectLst>
                <a:latin typeface="Comic Sans MS" pitchFamily="66" charset="0"/>
              </a:rPr>
              <a:t>. Civico</a:t>
            </a:r>
          </a:p>
        </p:txBody>
      </p:sp>
      <p:sp>
        <p:nvSpPr>
          <p:cNvPr id="991243" name="Rectangle 11"/>
          <p:cNvSpPr>
            <a:spLocks noChangeArrowheads="1"/>
          </p:cNvSpPr>
          <p:nvPr/>
        </p:nvSpPr>
        <p:spPr bwMode="auto">
          <a:xfrm>
            <a:off x="9237663" y="4516438"/>
            <a:ext cx="4268787" cy="747712"/>
          </a:xfrm>
          <a:prstGeom prst="rect">
            <a:avLst/>
          </a:prstGeom>
          <a:noFill/>
          <a:ln w="9525">
            <a:noFill/>
            <a:miter lim="800000"/>
            <a:headEnd/>
            <a:tailEnd/>
          </a:ln>
          <a:effectLst/>
        </p:spPr>
        <p:txBody>
          <a:bodyPr lIns="130940" tIns="65471" rIns="130940" bIns="65471">
            <a:spAutoFit/>
          </a:bodyPr>
          <a:lstStyle/>
          <a:p>
            <a:pPr algn="l" defTabSz="1300163" eaLnBrk="0" hangingPunct="0">
              <a:spcBef>
                <a:spcPct val="0"/>
              </a:spcBef>
              <a:defRPr/>
            </a:pPr>
            <a:r>
              <a:rPr lang="it-IT" sz="4000" dirty="0">
                <a:effectLst>
                  <a:outerShdw blurRad="38100" dist="38100" dir="2700000" algn="tl">
                    <a:srgbClr val="C0C0C0"/>
                  </a:outerShdw>
                </a:effectLst>
                <a:latin typeface="Comic Sans MS" pitchFamily="66" charset="0"/>
              </a:rPr>
              <a:t>Riferimenti</a:t>
            </a:r>
          </a:p>
        </p:txBody>
      </p:sp>
      <p:sp>
        <p:nvSpPr>
          <p:cNvPr id="991245" name="Rectangle 13"/>
          <p:cNvSpPr>
            <a:spLocks noChangeArrowheads="1"/>
          </p:cNvSpPr>
          <p:nvPr/>
        </p:nvSpPr>
        <p:spPr bwMode="auto">
          <a:xfrm>
            <a:off x="9237663" y="5237163"/>
            <a:ext cx="3527425" cy="1239837"/>
          </a:xfrm>
          <a:prstGeom prst="rect">
            <a:avLst/>
          </a:prstGeom>
          <a:noFill/>
          <a:ln w="9525">
            <a:noFill/>
            <a:miter lim="800000"/>
            <a:headEnd/>
            <a:tailEnd/>
          </a:ln>
          <a:effectLst/>
        </p:spPr>
        <p:txBody>
          <a:bodyPr lIns="130940" tIns="65471" rIns="130940" bIns="65471">
            <a:spAutoFit/>
          </a:bodyPr>
          <a:lstStyle/>
          <a:p>
            <a:pPr algn="l" defTabSz="1300163" eaLnBrk="0" hangingPunct="0">
              <a:spcBef>
                <a:spcPct val="0"/>
              </a:spcBef>
              <a:buFont typeface="Arial" pitchFamily="34" charset="0"/>
              <a:buChar char="•"/>
              <a:defRPr/>
            </a:pPr>
            <a:r>
              <a:rPr lang="it-IT" sz="2400" dirty="0">
                <a:effectLst>
                  <a:outerShdw blurRad="38100" dist="38100" dir="2700000" algn="tl">
                    <a:srgbClr val="C0C0C0"/>
                  </a:outerShdw>
                </a:effectLst>
                <a:latin typeface="Comic Sans MS" pitchFamily="66" charset="0"/>
              </a:rPr>
              <a:t>Nome</a:t>
            </a:r>
          </a:p>
          <a:p>
            <a:pPr algn="l" defTabSz="1300163" eaLnBrk="0" hangingPunct="0">
              <a:spcBef>
                <a:spcPct val="0"/>
              </a:spcBef>
              <a:buFont typeface="Arial" pitchFamily="34" charset="0"/>
              <a:buChar char="•"/>
              <a:defRPr/>
            </a:pPr>
            <a:r>
              <a:rPr lang="it-IT" sz="2400" dirty="0">
                <a:effectLst>
                  <a:outerShdw blurRad="38100" dist="38100" dir="2700000" algn="tl">
                    <a:srgbClr val="C0C0C0"/>
                  </a:outerShdw>
                </a:effectLst>
                <a:latin typeface="Comic Sans MS" pitchFamily="66" charset="0"/>
              </a:rPr>
              <a:t>Cognome</a:t>
            </a:r>
          </a:p>
          <a:p>
            <a:pPr algn="l" defTabSz="1300163" eaLnBrk="0" hangingPunct="0">
              <a:spcBef>
                <a:spcPct val="0"/>
              </a:spcBef>
              <a:buFont typeface="Arial" pitchFamily="34" charset="0"/>
              <a:buChar char="•"/>
              <a:defRPr/>
            </a:pPr>
            <a:r>
              <a:rPr lang="it-IT" sz="2400" dirty="0">
                <a:effectLst>
                  <a:outerShdw blurRad="38100" dist="38100" dir="2700000" algn="tl">
                    <a:srgbClr val="C0C0C0"/>
                  </a:outerShdw>
                </a:effectLst>
                <a:latin typeface="Comic Sans MS" pitchFamily="66" charset="0"/>
              </a:rPr>
              <a:t>Telefono</a:t>
            </a:r>
          </a:p>
        </p:txBody>
      </p:sp>
      <p:sp>
        <p:nvSpPr>
          <p:cNvPr id="991247" name="Rectangle 15"/>
          <p:cNvSpPr>
            <a:spLocks noChangeArrowheads="1"/>
          </p:cNvSpPr>
          <p:nvPr/>
        </p:nvSpPr>
        <p:spPr bwMode="auto">
          <a:xfrm>
            <a:off x="3333750" y="4371975"/>
            <a:ext cx="5545138" cy="749300"/>
          </a:xfrm>
          <a:prstGeom prst="rect">
            <a:avLst/>
          </a:prstGeom>
          <a:noFill/>
          <a:ln w="9525">
            <a:noFill/>
            <a:miter lim="800000"/>
            <a:headEnd/>
            <a:tailEnd/>
          </a:ln>
          <a:effectLst/>
        </p:spPr>
        <p:txBody>
          <a:bodyPr lIns="130940" tIns="65471" rIns="130940" bIns="65471">
            <a:spAutoFit/>
          </a:bodyPr>
          <a:lstStyle/>
          <a:p>
            <a:pPr algn="l" defTabSz="1300163" eaLnBrk="0" hangingPunct="0">
              <a:spcBef>
                <a:spcPct val="0"/>
              </a:spcBef>
              <a:defRPr/>
            </a:pPr>
            <a:r>
              <a:rPr lang="it-IT" sz="4000" dirty="0">
                <a:effectLst>
                  <a:outerShdw blurRad="38100" dist="38100" dir="2700000" algn="tl">
                    <a:srgbClr val="C0C0C0"/>
                  </a:outerShdw>
                </a:effectLst>
                <a:latin typeface="Comic Sans MS" pitchFamily="66" charset="0"/>
              </a:rPr>
              <a:t>Cosa Succede?</a:t>
            </a:r>
          </a:p>
        </p:txBody>
      </p:sp>
      <p:sp>
        <p:nvSpPr>
          <p:cNvPr id="991252" name="Text Box 20"/>
          <p:cNvSpPr txBox="1">
            <a:spLocks noChangeArrowheads="1"/>
          </p:cNvSpPr>
          <p:nvPr/>
        </p:nvSpPr>
        <p:spPr bwMode="auto">
          <a:xfrm>
            <a:off x="884238" y="677863"/>
            <a:ext cx="11161712" cy="1793875"/>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5400" dirty="0">
                <a:solidFill>
                  <a:srgbClr val="FF0033"/>
                </a:solidFill>
                <a:effectLst>
                  <a:outerShdw blurRad="38100" dist="38100" dir="2700000" algn="tl">
                    <a:srgbClr val="C0C0C0"/>
                  </a:outerShdw>
                </a:effectLst>
                <a:latin typeface="Comic Sans MS" pitchFamily="66" charset="0"/>
              </a:rPr>
              <a:t>ATTIVAZIONE DEL SERVIZIO 112/118</a:t>
            </a:r>
          </a:p>
        </p:txBody>
      </p:sp>
      <p:sp>
        <p:nvSpPr>
          <p:cNvPr id="14" name="Rettangolo 13"/>
          <p:cNvSpPr/>
          <p:nvPr/>
        </p:nvSpPr>
        <p:spPr>
          <a:xfrm>
            <a:off x="596900" y="6892925"/>
            <a:ext cx="11593513" cy="1754188"/>
          </a:xfrm>
          <a:prstGeom prst="rect">
            <a:avLst/>
          </a:prstGeom>
        </p:spPr>
        <p:txBody>
          <a:bodyPr>
            <a:spAutoFit/>
          </a:bodyPr>
          <a:lstStyle/>
          <a:p>
            <a:pPr defTabSz="1300163" eaLnBrk="0" hangingPunct="0">
              <a:spcBef>
                <a:spcPct val="0"/>
              </a:spcBef>
              <a:defRPr/>
            </a:pPr>
            <a:r>
              <a:rPr lang="it-IT" sz="3600" u="sng" dirty="0">
                <a:solidFill>
                  <a:srgbClr val="00CCFF"/>
                </a:solidFill>
                <a:effectLst>
                  <a:outerShdw blurRad="38100" dist="38100" dir="2700000" algn="tl">
                    <a:srgbClr val="C0C0C0"/>
                  </a:outerShdw>
                </a:effectLst>
                <a:latin typeface="Comic Sans MS" pitchFamily="66" charset="0"/>
              </a:rPr>
              <a:t>Il </a:t>
            </a:r>
            <a:r>
              <a:rPr lang="it-IT" sz="3600" u="sng" dirty="0">
                <a:solidFill>
                  <a:srgbClr val="FF0000"/>
                </a:solidFill>
                <a:effectLst>
                  <a:outerShdw blurRad="38100" dist="38100" dir="2700000" algn="tl">
                    <a:srgbClr val="C0C0C0"/>
                  </a:outerShdw>
                </a:effectLst>
                <a:latin typeface="Comic Sans MS" pitchFamily="66" charset="0"/>
              </a:rPr>
              <a:t>112</a:t>
            </a:r>
            <a:r>
              <a:rPr lang="it-IT" sz="3600" u="sng" dirty="0">
                <a:solidFill>
                  <a:srgbClr val="00CCFF"/>
                </a:solidFill>
                <a:effectLst>
                  <a:outerShdw blurRad="38100" dist="38100" dir="2700000" algn="tl">
                    <a:srgbClr val="C0C0C0"/>
                  </a:outerShdw>
                </a:effectLst>
                <a:latin typeface="Comic Sans MS" pitchFamily="66" charset="0"/>
              </a:rPr>
              <a:t> identifica la posizione e senza far cadere la linea, se si tratta di un problema sanitario, trasferisce immediatamente la telefonata al </a:t>
            </a:r>
            <a:r>
              <a:rPr lang="it-IT" sz="3600" u="sng" dirty="0">
                <a:solidFill>
                  <a:srgbClr val="FF0000"/>
                </a:solidFill>
                <a:effectLst>
                  <a:outerShdw blurRad="38100" dist="38100" dir="2700000" algn="tl">
                    <a:srgbClr val="C0C0C0"/>
                  </a:outerShdw>
                </a:effectLst>
                <a:latin typeface="Comic Sans MS" pitchFamily="66" charset="0"/>
              </a:rPr>
              <a:t>118</a:t>
            </a:r>
            <a:r>
              <a:rPr lang="it-IT" sz="3600" u="sng" dirty="0">
                <a:solidFill>
                  <a:srgbClr val="00CCFF"/>
                </a:solidFill>
                <a:effectLst>
                  <a:outerShdw blurRad="38100" dist="38100" dir="2700000" algn="tl">
                    <a:srgbClr val="C0C0C0"/>
                  </a:outerShdw>
                </a:effectLst>
                <a:latin typeface="Comic Sans MS" pitchFamily="66" charset="0"/>
              </a:rPr>
              <a:t>!</a:t>
            </a:r>
          </a:p>
        </p:txBody>
      </p:sp>
    </p:spTree>
    <p:extLst>
      <p:ext uri="{BB962C8B-B14F-4D97-AF65-F5344CB8AC3E}">
        <p14:creationId xmlns:p14="http://schemas.microsoft.com/office/powerpoint/2010/main" val="294077486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596" name="Text Box 4"/>
          <p:cNvSpPr txBox="1">
            <a:spLocks noChangeArrowheads="1"/>
          </p:cNvSpPr>
          <p:nvPr/>
        </p:nvSpPr>
        <p:spPr bwMode="auto">
          <a:xfrm>
            <a:off x="884238" y="677863"/>
            <a:ext cx="11161712" cy="962025"/>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5400" dirty="0">
                <a:solidFill>
                  <a:srgbClr val="FF0033"/>
                </a:solidFill>
                <a:effectLst>
                  <a:outerShdw blurRad="38100" dist="38100" dir="2700000" algn="tl">
                    <a:srgbClr val="C0C0C0"/>
                  </a:outerShdw>
                </a:effectLst>
                <a:latin typeface="Comic Sans MS" pitchFamily="66" charset="0"/>
              </a:rPr>
              <a:t>ATTIVAZIONE DEL 118</a:t>
            </a:r>
          </a:p>
        </p:txBody>
      </p:sp>
      <p:pic>
        <p:nvPicPr>
          <p:cNvPr id="66563" name="Picture 5" descr="Copia di 90_ER_2"/>
          <p:cNvPicPr>
            <a:picLocks noChangeAspect="1" noChangeArrowheads="1"/>
          </p:cNvPicPr>
          <p:nvPr/>
        </p:nvPicPr>
        <p:blipFill>
          <a:blip r:embed="rId3"/>
          <a:srcRect/>
          <a:stretch>
            <a:fillRect/>
          </a:stretch>
        </p:blipFill>
        <p:spPr bwMode="auto">
          <a:xfrm>
            <a:off x="1533525" y="2284413"/>
            <a:ext cx="10009188" cy="6172200"/>
          </a:xfrm>
          <a:prstGeom prst="rect">
            <a:avLst/>
          </a:prstGeom>
          <a:solidFill>
            <a:srgbClr val="F0EFE0"/>
          </a:solidFill>
          <a:ln w="9525">
            <a:noFill/>
            <a:miter lim="800000"/>
            <a:headEnd/>
            <a:tailEnd/>
          </a:ln>
        </p:spPr>
      </p:pic>
      <p:sp>
        <p:nvSpPr>
          <p:cNvPr id="66564" name="Text Box 6"/>
          <p:cNvSpPr txBox="1">
            <a:spLocks noChangeArrowheads="1"/>
          </p:cNvSpPr>
          <p:nvPr/>
        </p:nvSpPr>
        <p:spPr bwMode="auto">
          <a:xfrm>
            <a:off x="5565775" y="6892925"/>
            <a:ext cx="3733800" cy="946150"/>
          </a:xfrm>
          <a:prstGeom prst="rect">
            <a:avLst/>
          </a:prstGeom>
          <a:solidFill>
            <a:schemeClr val="bg1"/>
          </a:solidFill>
          <a:ln w="9525">
            <a:noFill/>
            <a:miter lim="800000"/>
            <a:headEnd/>
            <a:tailEnd/>
          </a:ln>
        </p:spPr>
        <p:txBody>
          <a:bodyPr>
            <a:spAutoFit/>
          </a:bodyPr>
          <a:lstStyle/>
          <a:p>
            <a:pPr algn="l">
              <a:spcBef>
                <a:spcPct val="50000"/>
              </a:spcBef>
            </a:pPr>
            <a:r>
              <a:rPr kumimoji="1" lang="it-IT" altLang="it-IT" b="0">
                <a:latin typeface="Batavia" pitchFamily="2" charset="0"/>
                <a:cs typeface="Times New Roman" pitchFamily="18" charset="0"/>
              </a:rPr>
              <a:t>SINTOMO PRINCIPALE ??????</a:t>
            </a:r>
            <a:endParaRPr kumimoji="1" lang="en-GB" altLang="it-IT" b="0">
              <a:latin typeface="Batavia" pitchFamily="2" charset="0"/>
              <a:cs typeface="Times New Roman" pitchFamily="18"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Line 2"/>
          <p:cNvSpPr>
            <a:spLocks noChangeShapeType="1"/>
          </p:cNvSpPr>
          <p:nvPr/>
        </p:nvSpPr>
        <p:spPr bwMode="auto">
          <a:xfrm>
            <a:off x="2757488" y="3148013"/>
            <a:ext cx="0" cy="5257800"/>
          </a:xfrm>
          <a:prstGeom prst="line">
            <a:avLst/>
          </a:prstGeom>
          <a:noFill/>
          <a:ln w="12700">
            <a:solidFill>
              <a:schemeClr val="tx1"/>
            </a:solidFill>
            <a:round/>
            <a:headEnd type="none" w="sm" len="sm"/>
            <a:tailEnd type="none" w="sm" len="sm"/>
          </a:ln>
        </p:spPr>
        <p:txBody>
          <a:bodyPr wrap="none" anchor="ctr"/>
          <a:lstStyle/>
          <a:p>
            <a:endParaRPr lang="it-IT"/>
          </a:p>
        </p:txBody>
      </p:sp>
      <p:sp>
        <p:nvSpPr>
          <p:cNvPr id="3076" name="AutoShape 3"/>
          <p:cNvSpPr>
            <a:spLocks noChangeArrowheads="1"/>
          </p:cNvSpPr>
          <p:nvPr/>
        </p:nvSpPr>
        <p:spPr bwMode="auto">
          <a:xfrm rot="5400000">
            <a:off x="2774157" y="3124994"/>
            <a:ext cx="442912" cy="469900"/>
          </a:xfrm>
          <a:prstGeom prst="triangle">
            <a:avLst>
              <a:gd name="adj" fmla="val 49995"/>
            </a:avLst>
          </a:prstGeom>
          <a:solidFill>
            <a:schemeClr val="accent2"/>
          </a:solidFill>
          <a:ln w="12700">
            <a:solidFill>
              <a:srgbClr val="FFFF00"/>
            </a:solidFill>
            <a:miter lim="800000"/>
            <a:headEnd/>
            <a:tailEnd/>
          </a:ln>
        </p:spPr>
        <p:txBody>
          <a:bodyPr wrap="none" anchor="ctr"/>
          <a:lstStyle/>
          <a:p>
            <a:endParaRPr lang="it-IT" altLang="it-IT"/>
          </a:p>
        </p:txBody>
      </p:sp>
      <p:sp>
        <p:nvSpPr>
          <p:cNvPr id="993285" name="Rectangle 5"/>
          <p:cNvSpPr>
            <a:spLocks noChangeArrowheads="1"/>
          </p:cNvSpPr>
          <p:nvPr/>
        </p:nvSpPr>
        <p:spPr bwMode="auto">
          <a:xfrm>
            <a:off x="3338513" y="6056313"/>
            <a:ext cx="3667125" cy="747712"/>
          </a:xfrm>
          <a:prstGeom prst="rect">
            <a:avLst/>
          </a:prstGeom>
          <a:noFill/>
          <a:ln w="9525">
            <a:noFill/>
            <a:miter lim="800000"/>
            <a:headEnd/>
            <a:tailEnd/>
          </a:ln>
          <a:effectLst/>
        </p:spPr>
        <p:txBody>
          <a:bodyPr lIns="130940" tIns="65471" rIns="130940" bIns="65471">
            <a:spAutoFit/>
          </a:bodyPr>
          <a:lstStyle/>
          <a:p>
            <a:pPr algn="l" defTabSz="1300163" eaLnBrk="0" hangingPunct="0">
              <a:spcBef>
                <a:spcPct val="0"/>
              </a:spcBef>
              <a:defRPr/>
            </a:pPr>
            <a:r>
              <a:rPr lang="it-IT" sz="4000" dirty="0">
                <a:effectLst>
                  <a:outerShdw blurRad="38100" dist="38100" dir="2700000" algn="tl">
                    <a:srgbClr val="C0C0C0"/>
                  </a:outerShdw>
                </a:effectLst>
                <a:latin typeface="Comic Sans MS" pitchFamily="66" charset="0"/>
              </a:rPr>
              <a:t>E’ cosciente?</a:t>
            </a:r>
            <a:r>
              <a:rPr lang="it-IT" sz="4000" dirty="0"/>
              <a:t> </a:t>
            </a:r>
          </a:p>
        </p:txBody>
      </p:sp>
      <p:sp>
        <p:nvSpPr>
          <p:cNvPr id="3078" name="AutoShape 6"/>
          <p:cNvSpPr>
            <a:spLocks noChangeArrowheads="1"/>
          </p:cNvSpPr>
          <p:nvPr/>
        </p:nvSpPr>
        <p:spPr bwMode="auto">
          <a:xfrm rot="5400000">
            <a:off x="2774157" y="6376194"/>
            <a:ext cx="442912" cy="469900"/>
          </a:xfrm>
          <a:prstGeom prst="triangle">
            <a:avLst>
              <a:gd name="adj" fmla="val 49995"/>
            </a:avLst>
          </a:prstGeom>
          <a:solidFill>
            <a:schemeClr val="accent2"/>
          </a:solidFill>
          <a:ln w="12700">
            <a:solidFill>
              <a:srgbClr val="FFFF00"/>
            </a:solidFill>
            <a:miter lim="800000"/>
            <a:headEnd/>
            <a:tailEnd/>
          </a:ln>
        </p:spPr>
        <p:txBody>
          <a:bodyPr wrap="none" anchor="ctr"/>
          <a:lstStyle/>
          <a:p>
            <a:endParaRPr lang="it-IT" altLang="it-IT"/>
          </a:p>
        </p:txBody>
      </p:sp>
      <p:sp>
        <p:nvSpPr>
          <p:cNvPr id="3079" name="Rectangle 9"/>
          <p:cNvSpPr>
            <a:spLocks noChangeArrowheads="1"/>
          </p:cNvSpPr>
          <p:nvPr/>
        </p:nvSpPr>
        <p:spPr bwMode="auto">
          <a:xfrm>
            <a:off x="5851525" y="4010025"/>
            <a:ext cx="549275" cy="747713"/>
          </a:xfrm>
          <a:prstGeom prst="rect">
            <a:avLst/>
          </a:prstGeom>
          <a:noFill/>
          <a:ln w="9525">
            <a:noFill/>
            <a:miter lim="800000"/>
            <a:headEnd/>
            <a:tailEnd/>
          </a:ln>
        </p:spPr>
        <p:txBody>
          <a:bodyPr wrap="none" lIns="130940" tIns="65471" rIns="130940" bIns="65471">
            <a:spAutoFit/>
          </a:bodyPr>
          <a:lstStyle/>
          <a:p>
            <a:pPr algn="l" defTabSz="1300163" eaLnBrk="0" hangingPunct="0">
              <a:spcBef>
                <a:spcPct val="0"/>
              </a:spcBef>
            </a:pPr>
            <a:r>
              <a:rPr lang="it-IT" altLang="it-IT" sz="4000"/>
              <a:t>  </a:t>
            </a:r>
          </a:p>
        </p:txBody>
      </p:sp>
      <p:sp>
        <p:nvSpPr>
          <p:cNvPr id="993291" name="Rectangle 11"/>
          <p:cNvSpPr>
            <a:spLocks noChangeArrowheads="1"/>
          </p:cNvSpPr>
          <p:nvPr/>
        </p:nvSpPr>
        <p:spPr bwMode="auto">
          <a:xfrm>
            <a:off x="3476625" y="7756525"/>
            <a:ext cx="2592388" cy="747713"/>
          </a:xfrm>
          <a:prstGeom prst="rect">
            <a:avLst/>
          </a:prstGeom>
          <a:noFill/>
          <a:ln w="9525">
            <a:noFill/>
            <a:miter lim="800000"/>
            <a:headEnd/>
            <a:tailEnd/>
          </a:ln>
          <a:effectLst/>
        </p:spPr>
        <p:txBody>
          <a:bodyPr lIns="130940" tIns="65471" rIns="130940" bIns="65471">
            <a:spAutoFit/>
          </a:bodyPr>
          <a:lstStyle/>
          <a:p>
            <a:pPr algn="l" defTabSz="1300163" eaLnBrk="0" hangingPunct="0">
              <a:spcBef>
                <a:spcPct val="0"/>
              </a:spcBef>
              <a:defRPr/>
            </a:pPr>
            <a:r>
              <a:rPr lang="it-IT" sz="4000" dirty="0">
                <a:effectLst>
                  <a:outerShdw blurRad="38100" dist="38100" dir="2700000" algn="tl">
                    <a:srgbClr val="C0C0C0"/>
                  </a:outerShdw>
                </a:effectLst>
                <a:latin typeface="Comic Sans MS" pitchFamily="66" charset="0"/>
              </a:rPr>
              <a:t>Respira?</a:t>
            </a:r>
          </a:p>
        </p:txBody>
      </p:sp>
      <p:sp>
        <p:nvSpPr>
          <p:cNvPr id="3081" name="AutoShape 12"/>
          <p:cNvSpPr>
            <a:spLocks noChangeArrowheads="1"/>
          </p:cNvSpPr>
          <p:nvPr/>
        </p:nvSpPr>
        <p:spPr bwMode="auto">
          <a:xfrm rot="5400000">
            <a:off x="2759075" y="4614863"/>
            <a:ext cx="441325" cy="469900"/>
          </a:xfrm>
          <a:prstGeom prst="triangle">
            <a:avLst>
              <a:gd name="adj" fmla="val 49995"/>
            </a:avLst>
          </a:prstGeom>
          <a:solidFill>
            <a:schemeClr val="accent2"/>
          </a:solidFill>
          <a:ln w="12700">
            <a:solidFill>
              <a:srgbClr val="FFFF00"/>
            </a:solidFill>
            <a:miter lim="800000"/>
            <a:headEnd/>
            <a:tailEnd/>
          </a:ln>
        </p:spPr>
        <p:txBody>
          <a:bodyPr wrap="none" anchor="ctr"/>
          <a:lstStyle/>
          <a:p>
            <a:endParaRPr lang="it-IT" altLang="it-IT"/>
          </a:p>
        </p:txBody>
      </p:sp>
      <p:sp>
        <p:nvSpPr>
          <p:cNvPr id="3082" name="AutoShape 14"/>
          <p:cNvSpPr>
            <a:spLocks noChangeArrowheads="1"/>
          </p:cNvSpPr>
          <p:nvPr/>
        </p:nvSpPr>
        <p:spPr bwMode="auto">
          <a:xfrm rot="5400000">
            <a:off x="2771775" y="7958138"/>
            <a:ext cx="441325" cy="469900"/>
          </a:xfrm>
          <a:prstGeom prst="triangle">
            <a:avLst>
              <a:gd name="adj" fmla="val 49995"/>
            </a:avLst>
          </a:prstGeom>
          <a:solidFill>
            <a:schemeClr val="accent2"/>
          </a:solidFill>
          <a:ln w="12700">
            <a:solidFill>
              <a:srgbClr val="FFFF00"/>
            </a:solidFill>
            <a:miter lim="800000"/>
            <a:headEnd/>
            <a:tailEnd/>
          </a:ln>
        </p:spPr>
        <p:txBody>
          <a:bodyPr wrap="none" anchor="ctr"/>
          <a:lstStyle/>
          <a:p>
            <a:endParaRPr lang="it-IT" altLang="it-IT"/>
          </a:p>
        </p:txBody>
      </p:sp>
      <p:sp>
        <p:nvSpPr>
          <p:cNvPr id="993295" name="Rectangle 15"/>
          <p:cNvSpPr>
            <a:spLocks noChangeArrowheads="1"/>
          </p:cNvSpPr>
          <p:nvPr/>
        </p:nvSpPr>
        <p:spPr bwMode="auto">
          <a:xfrm>
            <a:off x="3311525" y="4445000"/>
            <a:ext cx="4989513" cy="747713"/>
          </a:xfrm>
          <a:prstGeom prst="rect">
            <a:avLst/>
          </a:prstGeom>
          <a:noFill/>
          <a:ln w="9525">
            <a:noFill/>
            <a:miter lim="800000"/>
            <a:headEnd/>
            <a:tailEnd/>
          </a:ln>
          <a:effectLst/>
        </p:spPr>
        <p:txBody>
          <a:bodyPr lIns="130940" tIns="65471" rIns="130940" bIns="65471">
            <a:spAutoFit/>
          </a:bodyPr>
          <a:lstStyle/>
          <a:p>
            <a:pPr algn="l" defTabSz="1300163" eaLnBrk="0" hangingPunct="0">
              <a:spcBef>
                <a:spcPct val="0"/>
              </a:spcBef>
              <a:defRPr/>
            </a:pPr>
            <a:r>
              <a:rPr lang="it-IT" sz="4000" dirty="0">
                <a:effectLst>
                  <a:outerShdw blurRad="38100" dist="38100" dir="2700000" algn="tl">
                    <a:srgbClr val="C0C0C0"/>
                  </a:outerShdw>
                </a:effectLst>
                <a:latin typeface="Comic Sans MS" pitchFamily="66" charset="0"/>
              </a:rPr>
              <a:t>Età del paziente?</a:t>
            </a:r>
          </a:p>
        </p:txBody>
      </p:sp>
      <p:graphicFrame>
        <p:nvGraphicFramePr>
          <p:cNvPr id="3074" name="Object 20"/>
          <p:cNvGraphicFramePr>
            <a:graphicFrameLocks/>
          </p:cNvGraphicFramePr>
          <p:nvPr/>
        </p:nvGraphicFramePr>
        <p:xfrm>
          <a:off x="0" y="3940175"/>
          <a:ext cx="2408238" cy="2276475"/>
        </p:xfrm>
        <a:graphic>
          <a:graphicData uri="http://schemas.openxmlformats.org/presentationml/2006/ole">
            <mc:AlternateContent xmlns:mc="http://schemas.openxmlformats.org/markup-compatibility/2006">
              <mc:Choice xmlns:v="urn:schemas-microsoft-com:vml" Requires="v">
                <p:oleObj name="ClipArt" r:id="rId3" imgW="4319588" imgH="4237038" progId="MS_ClipArt_Gallery.2">
                  <p:embed/>
                </p:oleObj>
              </mc:Choice>
              <mc:Fallback>
                <p:oleObj name="ClipArt" r:id="rId3" imgW="4319588" imgH="4237038" progId="MS_ClipArt_Gallery.2">
                  <p:embed/>
                  <p:pic>
                    <p:nvPicPr>
                      <p:cNvPr id="0" name="Object 2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40175"/>
                        <a:ext cx="2408238" cy="22764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93303" name="Text Box 23"/>
          <p:cNvSpPr txBox="1">
            <a:spLocks noChangeArrowheads="1"/>
          </p:cNvSpPr>
          <p:nvPr/>
        </p:nvSpPr>
        <p:spPr bwMode="auto">
          <a:xfrm>
            <a:off x="884238" y="677863"/>
            <a:ext cx="11161712" cy="952500"/>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5400">
                <a:solidFill>
                  <a:srgbClr val="FF0033"/>
                </a:solidFill>
                <a:effectLst>
                  <a:outerShdw blurRad="38100" dist="38100" dir="2700000" algn="tl">
                    <a:srgbClr val="C0C0C0"/>
                  </a:outerShdw>
                </a:effectLst>
                <a:latin typeface="Comic Sans MS" pitchFamily="66" charset="0"/>
              </a:rPr>
              <a:t>ATTIVAZIONE DEL 118</a:t>
            </a:r>
          </a:p>
        </p:txBody>
      </p:sp>
      <p:sp>
        <p:nvSpPr>
          <p:cNvPr id="23" name="Rectangle 15"/>
          <p:cNvSpPr>
            <a:spLocks noChangeArrowheads="1"/>
          </p:cNvSpPr>
          <p:nvPr/>
        </p:nvSpPr>
        <p:spPr bwMode="auto">
          <a:xfrm>
            <a:off x="3260725" y="3005138"/>
            <a:ext cx="8640763" cy="747712"/>
          </a:xfrm>
          <a:prstGeom prst="rect">
            <a:avLst/>
          </a:prstGeom>
          <a:noFill/>
          <a:ln w="9525">
            <a:noFill/>
            <a:miter lim="800000"/>
            <a:headEnd/>
            <a:tailEnd/>
          </a:ln>
          <a:effectLst/>
        </p:spPr>
        <p:txBody>
          <a:bodyPr lIns="130940" tIns="65471" rIns="130940" bIns="65471">
            <a:spAutoFit/>
          </a:bodyPr>
          <a:lstStyle/>
          <a:p>
            <a:pPr algn="l" defTabSz="1300163" eaLnBrk="0" hangingPunct="0">
              <a:spcBef>
                <a:spcPct val="0"/>
              </a:spcBef>
              <a:defRPr/>
            </a:pPr>
            <a:r>
              <a:rPr lang="it-IT" sz="4000" dirty="0">
                <a:effectLst>
                  <a:outerShdw blurRad="38100" dist="38100" dir="2700000" algn="tl">
                    <a:srgbClr val="C0C0C0"/>
                  </a:outerShdw>
                </a:effectLst>
                <a:latin typeface="Comic Sans MS" pitchFamily="66" charset="0"/>
              </a:rPr>
              <a:t>Quante persone sono coinvolte?</a:t>
            </a:r>
          </a:p>
        </p:txBody>
      </p:sp>
      <p:pic>
        <p:nvPicPr>
          <p:cNvPr id="3086" name="Immagine 14" descr="aiuto! c'e' un malore in strada, un signore e' steso a terra non risponde ma respira, siamo in via....al numero....a 100 mt dal benzinaio....il mio cellulare e'......penso sia epilettico..."/>
          <p:cNvPicPr>
            <a:picLocks noChangeAspect="1" noChangeArrowheads="1"/>
          </p:cNvPicPr>
          <p:nvPr/>
        </p:nvPicPr>
        <p:blipFill>
          <a:blip r:embed="rId5"/>
          <a:srcRect/>
          <a:stretch>
            <a:fillRect/>
          </a:stretch>
        </p:blipFill>
        <p:spPr bwMode="auto">
          <a:xfrm>
            <a:off x="8229600" y="4300538"/>
            <a:ext cx="4176713" cy="4608512"/>
          </a:xfrm>
          <a:prstGeom prst="rect">
            <a:avLst/>
          </a:prstGeom>
          <a:noFill/>
          <a:ln w="9525">
            <a:noFill/>
            <a:miter lim="800000"/>
            <a:headEnd/>
            <a:tailEnd/>
          </a:ln>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Rectangle 2"/>
          <p:cNvSpPr>
            <a:spLocks noChangeArrowheads="1"/>
          </p:cNvSpPr>
          <p:nvPr/>
        </p:nvSpPr>
        <p:spPr bwMode="auto">
          <a:xfrm>
            <a:off x="1689100" y="2541588"/>
            <a:ext cx="9831388" cy="4397375"/>
          </a:xfrm>
          <a:prstGeom prst="rect">
            <a:avLst/>
          </a:prstGeom>
          <a:noFill/>
          <a:ln w="9525">
            <a:noFill/>
            <a:miter lim="800000"/>
            <a:headEnd/>
            <a:tailEnd/>
          </a:ln>
          <a:effectLst/>
        </p:spPr>
        <p:txBody>
          <a:bodyPr lIns="130940" tIns="65471" rIns="130940" bIns="65471">
            <a:spAutoFit/>
          </a:bodyPr>
          <a:lstStyle/>
          <a:p>
            <a:pPr defTabSz="1084263" eaLnBrk="0" hangingPunct="0">
              <a:spcBef>
                <a:spcPct val="0"/>
              </a:spcBef>
              <a:defRPr/>
            </a:pPr>
            <a:r>
              <a:rPr lang="it-IT" sz="4000">
                <a:effectLst>
                  <a:outerShdw blurRad="38100" dist="38100" dir="2700000" algn="tl">
                    <a:srgbClr val="C0C0C0"/>
                  </a:outerShdw>
                </a:effectLst>
                <a:latin typeface="Comic Sans MS" pitchFamily="66" charset="0"/>
              </a:rPr>
              <a:t>L’operatore del 118 è un infermiere professionale esperto: quando risponde  </a:t>
            </a:r>
            <a:r>
              <a:rPr lang="it-IT" sz="4000">
                <a:solidFill>
                  <a:schemeClr val="accent2"/>
                </a:solidFill>
                <a:effectLst>
                  <a:outerShdw blurRad="38100" dist="38100" dir="2700000" algn="tl">
                    <a:srgbClr val="C0C0C0"/>
                  </a:outerShdw>
                </a:effectLst>
                <a:latin typeface="Comic Sans MS" pitchFamily="66" charset="0"/>
              </a:rPr>
              <a:t>ha già iniziato ad aiutarti</a:t>
            </a:r>
            <a:r>
              <a:rPr lang="it-IT" sz="4000">
                <a:effectLst>
                  <a:outerShdw blurRad="38100" dist="38100" dir="2700000" algn="tl">
                    <a:srgbClr val="C0C0C0"/>
                  </a:outerShdw>
                </a:effectLst>
                <a:latin typeface="Comic Sans MS" pitchFamily="66" charset="0"/>
              </a:rPr>
              <a:t>. </a:t>
            </a:r>
          </a:p>
          <a:p>
            <a:pPr defTabSz="1084263" eaLnBrk="0" hangingPunct="0">
              <a:spcBef>
                <a:spcPct val="0"/>
              </a:spcBef>
              <a:defRPr/>
            </a:pPr>
            <a:r>
              <a:rPr lang="it-IT" sz="4000">
                <a:effectLst>
                  <a:outerShdw blurRad="38100" dist="38100" dir="2700000" algn="tl">
                    <a:srgbClr val="C0C0C0"/>
                  </a:outerShdw>
                </a:effectLst>
                <a:latin typeface="Comic Sans MS" pitchFamily="66" charset="0"/>
              </a:rPr>
              <a:t>Rispondi alle sue domande </a:t>
            </a:r>
          </a:p>
          <a:p>
            <a:pPr defTabSz="1084263" eaLnBrk="0" hangingPunct="0">
              <a:spcBef>
                <a:spcPct val="0"/>
              </a:spcBef>
              <a:defRPr/>
            </a:pPr>
            <a:r>
              <a:rPr lang="it-IT" sz="4000">
                <a:effectLst>
                  <a:outerShdw blurRad="38100" dist="38100" dir="2700000" algn="tl">
                    <a:srgbClr val="C0C0C0"/>
                  </a:outerShdw>
                </a:effectLst>
                <a:latin typeface="Comic Sans MS" pitchFamily="66" charset="0"/>
              </a:rPr>
              <a:t>con calma e precisione:</a:t>
            </a:r>
          </a:p>
          <a:p>
            <a:pPr defTabSz="1084263" eaLnBrk="0" hangingPunct="0">
              <a:spcBef>
                <a:spcPct val="0"/>
              </a:spcBef>
              <a:defRPr/>
            </a:pPr>
            <a:endParaRPr lang="it-IT" sz="4000">
              <a:effectLst>
                <a:outerShdw blurRad="38100" dist="38100" dir="2700000" algn="tl">
                  <a:srgbClr val="C0C0C0"/>
                </a:outerShdw>
              </a:effectLst>
              <a:latin typeface="Comic Sans MS" pitchFamily="66" charset="0"/>
            </a:endParaRPr>
          </a:p>
          <a:p>
            <a:pPr defTabSz="1084263" eaLnBrk="0" hangingPunct="0">
              <a:spcBef>
                <a:spcPct val="0"/>
              </a:spcBef>
              <a:defRPr/>
            </a:pPr>
            <a:r>
              <a:rPr lang="it-IT" sz="4000">
                <a:solidFill>
                  <a:schemeClr val="accent2"/>
                </a:solidFill>
                <a:effectLst>
                  <a:outerShdw blurRad="38100" dist="38100" dir="2700000" algn="tl">
                    <a:srgbClr val="C0C0C0"/>
                  </a:outerShdw>
                </a:effectLst>
                <a:latin typeface="Comic Sans MS" pitchFamily="66" charset="0"/>
              </a:rPr>
              <a:t>NON STA PERDENDO TEMPO!</a:t>
            </a:r>
            <a:r>
              <a:rPr lang="it-IT" sz="4000">
                <a:solidFill>
                  <a:srgbClr val="FF3300"/>
                </a:solidFill>
                <a:effectLst>
                  <a:outerShdw blurRad="38100" dist="38100" dir="2700000" algn="tl">
                    <a:srgbClr val="C0C0C0"/>
                  </a:outerShdw>
                </a:effectLst>
                <a:latin typeface="Comic Sans MS" pitchFamily="66" charset="0"/>
              </a:rPr>
              <a:t> </a:t>
            </a:r>
          </a:p>
        </p:txBody>
      </p:sp>
      <p:graphicFrame>
        <p:nvGraphicFramePr>
          <p:cNvPr id="4098" name="Object 4"/>
          <p:cNvGraphicFramePr>
            <a:graphicFrameLocks noChangeAspect="1"/>
          </p:cNvGraphicFramePr>
          <p:nvPr/>
        </p:nvGraphicFramePr>
        <p:xfrm>
          <a:off x="4040188" y="6946900"/>
          <a:ext cx="5021262" cy="2438400"/>
        </p:xfrm>
        <a:graphic>
          <a:graphicData uri="http://schemas.openxmlformats.org/presentationml/2006/ole">
            <mc:AlternateContent xmlns:mc="http://schemas.openxmlformats.org/markup-compatibility/2006">
              <mc:Choice xmlns:v="urn:schemas-microsoft-com:vml" Requires="v">
                <p:oleObj name="Clip" r:id="rId3" imgW="3181485" imgH="1733640" progId="MS_ClipArt_Gallery.5">
                  <p:embed/>
                </p:oleObj>
              </mc:Choice>
              <mc:Fallback>
                <p:oleObj name="Clip" r:id="rId3" imgW="3181485" imgH="1733640" progId="MS_ClipArt_Gallery.5">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0188" y="6946900"/>
                        <a:ext cx="5021262" cy="243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95334" name="Text Box 6"/>
          <p:cNvSpPr txBox="1">
            <a:spLocks noChangeArrowheads="1"/>
          </p:cNvSpPr>
          <p:nvPr/>
        </p:nvSpPr>
        <p:spPr bwMode="auto">
          <a:xfrm>
            <a:off x="884238" y="677863"/>
            <a:ext cx="11161712" cy="952500"/>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5400">
                <a:solidFill>
                  <a:srgbClr val="FF0033"/>
                </a:solidFill>
                <a:effectLst>
                  <a:outerShdw blurRad="38100" dist="38100" dir="2700000" algn="tl">
                    <a:srgbClr val="C0C0C0"/>
                  </a:outerShdw>
                </a:effectLst>
                <a:latin typeface="Comic Sans MS" pitchFamily="66" charset="0"/>
              </a:rPr>
              <a:t>ATTIVAZIONE DEL 118</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152400" y="304800"/>
            <a:ext cx="12723813" cy="2286000"/>
          </a:xfrm>
          <a:prstGeom prst="rect">
            <a:avLst/>
          </a:prstGeom>
          <a:noFill/>
          <a:ln w="9525">
            <a:noFill/>
            <a:miter lim="800000"/>
            <a:headEnd/>
            <a:tailEnd/>
          </a:ln>
          <a:effectLst/>
        </p:spPr>
        <p:txBody>
          <a:bodyPr lIns="130949" tIns="65475" rIns="130949" bIns="65475" anchor="ctr"/>
          <a:lstStyle/>
          <a:p>
            <a:pPr defTabSz="1300163" eaLnBrk="0" hangingPunct="0">
              <a:lnSpc>
                <a:spcPct val="120000"/>
              </a:lnSpc>
              <a:spcBef>
                <a:spcPct val="0"/>
              </a:spcBef>
              <a:defRPr/>
            </a:pPr>
            <a:r>
              <a:rPr lang="it-IT" sz="6000">
                <a:solidFill>
                  <a:srgbClr val="FF0033"/>
                </a:solidFill>
                <a:effectLst>
                  <a:outerShdw blurRad="38100" dist="38100" dir="2700000" algn="tl">
                    <a:srgbClr val="C0C0C0"/>
                  </a:outerShdw>
                </a:effectLst>
                <a:latin typeface="Comic Sans MS" pitchFamily="66" charset="0"/>
              </a:rPr>
              <a:t>La Classificazione delle Urgenze:</a:t>
            </a:r>
            <a:br>
              <a:rPr lang="it-IT" sz="6000">
                <a:solidFill>
                  <a:srgbClr val="FF0033"/>
                </a:solidFill>
                <a:effectLst>
                  <a:outerShdw blurRad="38100" dist="38100" dir="2700000" algn="tl">
                    <a:srgbClr val="C0C0C0"/>
                  </a:outerShdw>
                </a:effectLst>
                <a:latin typeface="Comic Sans MS" pitchFamily="66" charset="0"/>
              </a:rPr>
            </a:br>
            <a:r>
              <a:rPr lang="it-IT" sz="6600">
                <a:solidFill>
                  <a:srgbClr val="FF0033"/>
                </a:solidFill>
                <a:effectLst>
                  <a:outerShdw blurRad="38100" dist="38100" dir="2700000" algn="tl">
                    <a:srgbClr val="C0C0C0"/>
                  </a:outerShdw>
                </a:effectLst>
                <a:latin typeface="Comic Sans MS" pitchFamily="66" charset="0"/>
              </a:rPr>
              <a:t>il “TRIAGE”</a:t>
            </a:r>
            <a:endParaRPr lang="it-IT" sz="7700">
              <a:solidFill>
                <a:srgbClr val="FF0033"/>
              </a:solidFill>
              <a:effectLst>
                <a:outerShdw blurRad="38100" dist="38100" dir="2700000" algn="tl">
                  <a:srgbClr val="C0C0C0"/>
                </a:outerShdw>
              </a:effectLst>
              <a:latin typeface="Times New Roman" pitchFamily="18" charset="0"/>
            </a:endParaRPr>
          </a:p>
        </p:txBody>
      </p:sp>
      <p:sp>
        <p:nvSpPr>
          <p:cNvPr id="267267" name="Rectangle 3"/>
          <p:cNvSpPr>
            <a:spLocks noChangeArrowheads="1"/>
          </p:cNvSpPr>
          <p:nvPr/>
        </p:nvSpPr>
        <p:spPr bwMode="auto">
          <a:xfrm>
            <a:off x="381000" y="2667000"/>
            <a:ext cx="12266613" cy="6858000"/>
          </a:xfrm>
          <a:prstGeom prst="rect">
            <a:avLst/>
          </a:prstGeom>
          <a:noFill/>
          <a:ln w="9525">
            <a:noFill/>
            <a:miter lim="800000"/>
            <a:headEnd/>
            <a:tailEnd/>
          </a:ln>
          <a:effectLst/>
        </p:spPr>
        <p:txBody>
          <a:bodyPr lIns="130949" tIns="65475" rIns="130949" bIns="65475"/>
          <a:lstStyle/>
          <a:p>
            <a:pPr algn="l" defTabSz="1300163" eaLnBrk="0" hangingPunct="0">
              <a:tabLst>
                <a:tab pos="947738" algn="l"/>
              </a:tabLst>
              <a:defRPr/>
            </a:pPr>
            <a:r>
              <a:rPr lang="it-IT" sz="4000">
                <a:latin typeface="Comic Sans MS" pitchFamily="66" charset="0"/>
              </a:rPr>
              <a:t>Il </a:t>
            </a:r>
            <a:r>
              <a:rPr lang="it-IT" sz="4000">
                <a:solidFill>
                  <a:srgbClr val="FF0033"/>
                </a:solidFill>
                <a:effectLst>
                  <a:outerShdw blurRad="38100" dist="38100" dir="2700000" algn="tl">
                    <a:srgbClr val="C0C0C0"/>
                  </a:outerShdw>
                </a:effectLst>
                <a:latin typeface="Comic Sans MS" pitchFamily="66" charset="0"/>
              </a:rPr>
              <a:t>triage</a:t>
            </a:r>
            <a:r>
              <a:rPr lang="it-IT" sz="4000">
                <a:latin typeface="Comic Sans MS" pitchFamily="66" charset="0"/>
              </a:rPr>
              <a:t> è una procedura di classificazione delle urgenze che permette ai soccorritori di stabilire  </a:t>
            </a:r>
            <a:r>
              <a:rPr lang="it-IT" sz="4000" u="sng">
                <a:latin typeface="Comic Sans MS" pitchFamily="66" charset="0"/>
              </a:rPr>
              <a:t>le priorità</a:t>
            </a:r>
            <a:r>
              <a:rPr lang="it-IT" sz="4000">
                <a:latin typeface="Comic Sans MS" pitchFamily="66" charset="0"/>
              </a:rPr>
              <a:t> nella destinazione dei soccorsi.</a:t>
            </a:r>
          </a:p>
          <a:p>
            <a:pPr algn="l" defTabSz="1300163" eaLnBrk="0" hangingPunct="0">
              <a:buFontTx/>
              <a:buChar char="-"/>
              <a:tabLst>
                <a:tab pos="947738" algn="l"/>
              </a:tabLst>
              <a:defRPr/>
            </a:pPr>
            <a:endParaRPr lang="it-IT" sz="4000">
              <a:latin typeface="Comic Sans MS" pitchFamily="66" charset="0"/>
            </a:endParaRPr>
          </a:p>
          <a:p>
            <a:pPr algn="l" defTabSz="1300163" eaLnBrk="0" hangingPunct="0">
              <a:tabLst>
                <a:tab pos="947738" algn="l"/>
              </a:tabLst>
              <a:defRPr/>
            </a:pPr>
            <a:endParaRPr lang="it-IT" sz="4000">
              <a:latin typeface="Comic Sans MS" pitchFamily="66" charset="0"/>
            </a:endParaRPr>
          </a:p>
          <a:p>
            <a:pPr algn="l" defTabSz="1300163" eaLnBrk="0" hangingPunct="0">
              <a:tabLst>
                <a:tab pos="947738" algn="l"/>
              </a:tabLst>
              <a:defRPr/>
            </a:pPr>
            <a:r>
              <a:rPr lang="it-IT" sz="4000">
                <a:latin typeface="Comic Sans MS" pitchFamily="66" charset="0"/>
              </a:rPr>
              <a:t>1)distinguere le </a:t>
            </a:r>
            <a:r>
              <a:rPr lang="it-IT" sz="4000" i="1">
                <a:latin typeface="Comic Sans MS" pitchFamily="66" charset="0"/>
              </a:rPr>
              <a:t>situazioni di emergenza/urgenza</a:t>
            </a:r>
            <a:r>
              <a:rPr lang="it-IT" sz="4000">
                <a:latin typeface="Comic Sans MS" pitchFamily="66" charset="0"/>
              </a:rPr>
              <a:t> 	da quelle non urgenti</a:t>
            </a:r>
          </a:p>
          <a:p>
            <a:pPr algn="l" defTabSz="1300163" eaLnBrk="0" hangingPunct="0">
              <a:tabLst>
                <a:tab pos="947738" algn="l"/>
              </a:tabLst>
              <a:defRPr/>
            </a:pPr>
            <a:r>
              <a:rPr lang="it-IT" sz="4000">
                <a:latin typeface="Comic Sans MS" pitchFamily="66" charset="0"/>
              </a:rPr>
              <a:t>2)rispondere alle richieste di soccorso in modo 	appropriato</a:t>
            </a:r>
            <a:endParaRPr lang="it-IT" sz="4000">
              <a:latin typeface="Times New Roman" pitchFamily="18" charset="0"/>
            </a:endParaRPr>
          </a:p>
        </p:txBody>
      </p:sp>
      <p:sp>
        <p:nvSpPr>
          <p:cNvPr id="67588" name="AutoShape 4"/>
          <p:cNvSpPr>
            <a:spLocks noChangeArrowheads="1"/>
          </p:cNvSpPr>
          <p:nvPr/>
        </p:nvSpPr>
        <p:spPr bwMode="auto">
          <a:xfrm>
            <a:off x="5853113" y="4732338"/>
            <a:ext cx="652462" cy="1800225"/>
          </a:xfrm>
          <a:prstGeom prst="downArrow">
            <a:avLst>
              <a:gd name="adj1" fmla="val 50000"/>
              <a:gd name="adj2" fmla="val 68978"/>
            </a:avLst>
          </a:prstGeom>
          <a:solidFill>
            <a:srgbClr val="FF0033"/>
          </a:solidFill>
          <a:ln w="9525">
            <a:solidFill>
              <a:schemeClr val="tx1"/>
            </a:solidFill>
            <a:miter lim="800000"/>
            <a:headEnd/>
            <a:tailEnd/>
          </a:ln>
        </p:spPr>
        <p:txBody>
          <a:bodyPr wrap="none" anchor="ctr"/>
          <a:lstStyle/>
          <a:p>
            <a:endParaRPr lang="it-IT" altLang="it-IT">
              <a:latin typeface="Comic Sans MS" pitchFamily="66"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0642" name="Text Box 2"/>
          <p:cNvSpPr txBox="1">
            <a:spLocks noChangeArrowheads="1"/>
          </p:cNvSpPr>
          <p:nvPr/>
        </p:nvSpPr>
        <p:spPr bwMode="auto">
          <a:xfrm>
            <a:off x="884238" y="677863"/>
            <a:ext cx="11161712" cy="952500"/>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5400">
                <a:solidFill>
                  <a:srgbClr val="FF0033"/>
                </a:solidFill>
                <a:effectLst>
                  <a:outerShdw blurRad="38100" dist="38100" dir="2700000" algn="tl">
                    <a:srgbClr val="C0C0C0"/>
                  </a:outerShdw>
                </a:effectLst>
                <a:latin typeface="Comic Sans MS" pitchFamily="66" charset="0"/>
              </a:rPr>
              <a:t>ATTIVAZIONE DEL 118</a:t>
            </a:r>
          </a:p>
        </p:txBody>
      </p:sp>
      <p:pic>
        <p:nvPicPr>
          <p:cNvPr id="69635" name="Picture 5" descr="om641"/>
          <p:cNvPicPr>
            <a:picLocks noChangeAspect="1" noChangeArrowheads="1"/>
          </p:cNvPicPr>
          <p:nvPr/>
        </p:nvPicPr>
        <p:blipFill>
          <a:blip r:embed="rId3"/>
          <a:srcRect/>
          <a:stretch>
            <a:fillRect/>
          </a:stretch>
        </p:blipFill>
        <p:spPr bwMode="auto">
          <a:xfrm>
            <a:off x="2252663" y="2428875"/>
            <a:ext cx="8713787" cy="6248400"/>
          </a:xfrm>
          <a:prstGeom prst="rect">
            <a:avLst/>
          </a:prstGeom>
          <a:noFill/>
          <a:ln w="9525">
            <a:noFill/>
            <a:miter lim="800000"/>
            <a:headEnd/>
            <a:tailEnd/>
          </a:ln>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2"/>
          <p:cNvGrpSpPr>
            <a:grpSpLocks/>
          </p:cNvGrpSpPr>
          <p:nvPr/>
        </p:nvGrpSpPr>
        <p:grpSpPr bwMode="auto">
          <a:xfrm>
            <a:off x="217488" y="1643063"/>
            <a:ext cx="12568237" cy="8002587"/>
            <a:chOff x="96" y="728"/>
            <a:chExt cx="5568" cy="3544"/>
          </a:xfrm>
        </p:grpSpPr>
        <p:sp>
          <p:nvSpPr>
            <p:cNvPr id="68612" name="Rectangle 3"/>
            <p:cNvSpPr>
              <a:spLocks noChangeArrowheads="1"/>
            </p:cNvSpPr>
            <p:nvPr/>
          </p:nvSpPr>
          <p:spPr bwMode="auto">
            <a:xfrm>
              <a:off x="576" y="728"/>
              <a:ext cx="952" cy="328"/>
            </a:xfrm>
            <a:prstGeom prst="rect">
              <a:avLst/>
            </a:prstGeom>
            <a:solidFill>
              <a:schemeClr val="bg1"/>
            </a:solidFill>
            <a:ln w="12700">
              <a:solidFill>
                <a:schemeClr val="tx1"/>
              </a:solidFill>
              <a:miter lim="800000"/>
              <a:headEnd/>
              <a:tailEnd/>
            </a:ln>
          </p:spPr>
          <p:txBody>
            <a:bodyPr wrap="none" lIns="130046" tIns="65023" rIns="130046" bIns="65023" anchor="ctr"/>
            <a:lstStyle/>
            <a:p>
              <a:pPr defTabSz="1300163" eaLnBrk="0" hangingPunct="0">
                <a:spcBef>
                  <a:spcPct val="0"/>
                </a:spcBef>
              </a:pPr>
              <a:endParaRPr lang="de-DE" altLang="it-IT" sz="3400" b="0">
                <a:latin typeface="Times New Roman" pitchFamily="18" charset="0"/>
              </a:endParaRPr>
            </a:p>
          </p:txBody>
        </p:sp>
        <p:sp>
          <p:nvSpPr>
            <p:cNvPr id="68613" name="Rectangle 4"/>
            <p:cNvSpPr>
              <a:spLocks noChangeArrowheads="1"/>
            </p:cNvSpPr>
            <p:nvPr/>
          </p:nvSpPr>
          <p:spPr bwMode="auto">
            <a:xfrm>
              <a:off x="2552" y="728"/>
              <a:ext cx="952" cy="328"/>
            </a:xfrm>
            <a:prstGeom prst="rect">
              <a:avLst/>
            </a:prstGeom>
            <a:solidFill>
              <a:schemeClr val="bg1"/>
            </a:solidFill>
            <a:ln w="12700">
              <a:solidFill>
                <a:schemeClr val="tx1"/>
              </a:solidFill>
              <a:miter lim="800000"/>
              <a:headEnd/>
              <a:tailEnd/>
            </a:ln>
          </p:spPr>
          <p:txBody>
            <a:bodyPr wrap="none" anchor="ctr"/>
            <a:lstStyle/>
            <a:p>
              <a:endParaRPr lang="it-IT" altLang="it-IT"/>
            </a:p>
          </p:txBody>
        </p:sp>
        <p:sp>
          <p:nvSpPr>
            <p:cNvPr id="68614" name="Rectangle 5"/>
            <p:cNvSpPr>
              <a:spLocks noChangeArrowheads="1"/>
            </p:cNvSpPr>
            <p:nvPr/>
          </p:nvSpPr>
          <p:spPr bwMode="auto">
            <a:xfrm>
              <a:off x="4424" y="728"/>
              <a:ext cx="952" cy="328"/>
            </a:xfrm>
            <a:prstGeom prst="rect">
              <a:avLst/>
            </a:prstGeom>
            <a:solidFill>
              <a:schemeClr val="bg1"/>
            </a:solidFill>
            <a:ln w="12700">
              <a:solidFill>
                <a:schemeClr val="tx1"/>
              </a:solidFill>
              <a:miter lim="800000"/>
              <a:headEnd/>
              <a:tailEnd/>
            </a:ln>
          </p:spPr>
          <p:txBody>
            <a:bodyPr wrap="none" anchor="ctr"/>
            <a:lstStyle/>
            <a:p>
              <a:endParaRPr lang="it-IT" altLang="it-IT"/>
            </a:p>
          </p:txBody>
        </p:sp>
        <p:sp>
          <p:nvSpPr>
            <p:cNvPr id="68615" name="Line 6"/>
            <p:cNvSpPr>
              <a:spLocks noChangeShapeType="1"/>
            </p:cNvSpPr>
            <p:nvPr/>
          </p:nvSpPr>
          <p:spPr bwMode="auto">
            <a:xfrm>
              <a:off x="1052" y="1063"/>
              <a:ext cx="0" cy="463"/>
            </a:xfrm>
            <a:prstGeom prst="line">
              <a:avLst/>
            </a:prstGeom>
            <a:noFill/>
            <a:ln w="57150">
              <a:solidFill>
                <a:schemeClr val="tx1"/>
              </a:solidFill>
              <a:round/>
              <a:headEnd type="triangle" w="med" len="med"/>
              <a:tailEnd/>
            </a:ln>
          </p:spPr>
          <p:txBody>
            <a:bodyPr wrap="none" anchor="ctr"/>
            <a:lstStyle/>
            <a:p>
              <a:endParaRPr lang="it-IT"/>
            </a:p>
          </p:txBody>
        </p:sp>
        <p:sp>
          <p:nvSpPr>
            <p:cNvPr id="68616" name="Line 7"/>
            <p:cNvSpPr>
              <a:spLocks noChangeShapeType="1"/>
            </p:cNvSpPr>
            <p:nvPr/>
          </p:nvSpPr>
          <p:spPr bwMode="auto">
            <a:xfrm>
              <a:off x="3028" y="1063"/>
              <a:ext cx="0" cy="463"/>
            </a:xfrm>
            <a:prstGeom prst="line">
              <a:avLst/>
            </a:prstGeom>
            <a:noFill/>
            <a:ln w="57150">
              <a:solidFill>
                <a:schemeClr val="tx1"/>
              </a:solidFill>
              <a:round/>
              <a:headEnd type="triangle" w="med" len="med"/>
              <a:tailEnd/>
            </a:ln>
          </p:spPr>
          <p:txBody>
            <a:bodyPr wrap="none" anchor="ctr"/>
            <a:lstStyle/>
            <a:p>
              <a:endParaRPr lang="it-IT"/>
            </a:p>
          </p:txBody>
        </p:sp>
        <p:sp>
          <p:nvSpPr>
            <p:cNvPr id="68617" name="Line 8"/>
            <p:cNvSpPr>
              <a:spLocks noChangeShapeType="1"/>
            </p:cNvSpPr>
            <p:nvPr/>
          </p:nvSpPr>
          <p:spPr bwMode="auto">
            <a:xfrm>
              <a:off x="4900" y="1063"/>
              <a:ext cx="0" cy="463"/>
            </a:xfrm>
            <a:prstGeom prst="line">
              <a:avLst/>
            </a:prstGeom>
            <a:noFill/>
            <a:ln w="57150">
              <a:solidFill>
                <a:schemeClr val="tx1"/>
              </a:solidFill>
              <a:round/>
              <a:headEnd type="triangle" w="med" len="med"/>
              <a:tailEnd/>
            </a:ln>
          </p:spPr>
          <p:txBody>
            <a:bodyPr wrap="none" anchor="ctr"/>
            <a:lstStyle/>
            <a:p>
              <a:endParaRPr lang="it-IT"/>
            </a:p>
          </p:txBody>
        </p:sp>
        <p:sp>
          <p:nvSpPr>
            <p:cNvPr id="68618" name="Rectangle 9"/>
            <p:cNvSpPr>
              <a:spLocks noChangeArrowheads="1"/>
            </p:cNvSpPr>
            <p:nvPr/>
          </p:nvSpPr>
          <p:spPr bwMode="auto">
            <a:xfrm>
              <a:off x="4560" y="1488"/>
              <a:ext cx="681" cy="251"/>
            </a:xfrm>
            <a:prstGeom prst="rect">
              <a:avLst/>
            </a:prstGeom>
            <a:noFill/>
            <a:ln w="12700">
              <a:solidFill>
                <a:schemeClr val="tx1"/>
              </a:solidFill>
              <a:miter lim="800000"/>
              <a:headEnd/>
              <a:tailEnd/>
            </a:ln>
          </p:spPr>
          <p:txBody>
            <a:bodyPr wrap="none" lIns="128692" tIns="63217" rIns="128692" bIns="63217">
              <a:spAutoFit/>
            </a:bodyPr>
            <a:lstStyle/>
            <a:p>
              <a:pPr algn="l" defTabSz="1300163">
                <a:spcBef>
                  <a:spcPct val="0"/>
                </a:spcBef>
              </a:pPr>
              <a:r>
                <a:rPr lang="it-IT" altLang="it-IT">
                  <a:latin typeface="Comic Sans MS" pitchFamily="66" charset="0"/>
                </a:rPr>
                <a:t>LUOGO</a:t>
              </a:r>
            </a:p>
          </p:txBody>
        </p:sp>
        <p:sp>
          <p:nvSpPr>
            <p:cNvPr id="68619" name="Rectangle 10"/>
            <p:cNvSpPr>
              <a:spLocks noChangeArrowheads="1"/>
            </p:cNvSpPr>
            <p:nvPr/>
          </p:nvSpPr>
          <p:spPr bwMode="auto">
            <a:xfrm>
              <a:off x="2514" y="1488"/>
              <a:ext cx="1075" cy="251"/>
            </a:xfrm>
            <a:prstGeom prst="rect">
              <a:avLst/>
            </a:prstGeom>
            <a:noFill/>
            <a:ln w="12700">
              <a:solidFill>
                <a:schemeClr val="tx1"/>
              </a:solidFill>
              <a:miter lim="800000"/>
              <a:headEnd/>
              <a:tailEnd/>
            </a:ln>
          </p:spPr>
          <p:txBody>
            <a:bodyPr wrap="none" lIns="128692" tIns="63217" rIns="128692" bIns="63217">
              <a:spAutoFit/>
            </a:bodyPr>
            <a:lstStyle/>
            <a:p>
              <a:pPr algn="l" defTabSz="1300163">
                <a:spcBef>
                  <a:spcPct val="0"/>
                </a:spcBef>
              </a:pPr>
              <a:r>
                <a:rPr lang="it-IT" altLang="it-IT">
                  <a:latin typeface="Comic Sans MS" pitchFamily="66" charset="0"/>
                </a:rPr>
                <a:t>PATOLOGIA</a:t>
              </a:r>
              <a:endParaRPr lang="it-IT" altLang="it-IT">
                <a:solidFill>
                  <a:schemeClr val="bg1"/>
                </a:solidFill>
                <a:latin typeface="Comic Sans MS" pitchFamily="66" charset="0"/>
              </a:endParaRPr>
            </a:p>
          </p:txBody>
        </p:sp>
        <p:sp>
          <p:nvSpPr>
            <p:cNvPr id="68620" name="Rectangle 11"/>
            <p:cNvSpPr>
              <a:spLocks noChangeArrowheads="1"/>
            </p:cNvSpPr>
            <p:nvPr/>
          </p:nvSpPr>
          <p:spPr bwMode="auto">
            <a:xfrm>
              <a:off x="576" y="1488"/>
              <a:ext cx="1044" cy="251"/>
            </a:xfrm>
            <a:prstGeom prst="rect">
              <a:avLst/>
            </a:prstGeom>
            <a:noFill/>
            <a:ln w="12700">
              <a:solidFill>
                <a:schemeClr val="tx1"/>
              </a:solidFill>
              <a:miter lim="800000"/>
              <a:headEnd/>
              <a:tailEnd/>
            </a:ln>
          </p:spPr>
          <p:txBody>
            <a:bodyPr wrap="none" lIns="128692" tIns="63217" rIns="128692" bIns="63217">
              <a:spAutoFit/>
            </a:bodyPr>
            <a:lstStyle/>
            <a:p>
              <a:pPr algn="l" defTabSz="1300163">
                <a:spcBef>
                  <a:spcPct val="0"/>
                </a:spcBef>
              </a:pPr>
              <a:r>
                <a:rPr lang="it-IT" altLang="it-IT">
                  <a:latin typeface="Comic Sans MS" pitchFamily="66" charset="0"/>
                </a:rPr>
                <a:t>CRITICITA’</a:t>
              </a:r>
            </a:p>
          </p:txBody>
        </p:sp>
        <p:sp>
          <p:nvSpPr>
            <p:cNvPr id="68621" name="Rectangle 12"/>
            <p:cNvSpPr>
              <a:spLocks noChangeArrowheads="1"/>
            </p:cNvSpPr>
            <p:nvPr/>
          </p:nvSpPr>
          <p:spPr bwMode="auto">
            <a:xfrm>
              <a:off x="3984" y="3172"/>
              <a:ext cx="336" cy="192"/>
            </a:xfrm>
            <a:prstGeom prst="rect">
              <a:avLst/>
            </a:prstGeom>
            <a:solidFill>
              <a:schemeClr val="tx1"/>
            </a:solidFill>
            <a:ln w="12700">
              <a:solidFill>
                <a:schemeClr val="tx1"/>
              </a:solidFill>
              <a:miter lim="800000"/>
              <a:headEnd/>
              <a:tailEnd/>
            </a:ln>
          </p:spPr>
          <p:txBody>
            <a:bodyPr wrap="none" lIns="128692" tIns="63217" rIns="128692" bIns="63217" anchor="ctr"/>
            <a:lstStyle/>
            <a:p>
              <a:pPr defTabSz="1300163">
                <a:spcBef>
                  <a:spcPct val="0"/>
                </a:spcBef>
              </a:pPr>
              <a:r>
                <a:rPr lang="it-IT" altLang="it-IT" sz="2300">
                  <a:solidFill>
                    <a:schemeClr val="bg1"/>
                  </a:solidFill>
                  <a:latin typeface="Comic Sans MS" pitchFamily="66" charset="0"/>
                </a:rPr>
                <a:t>Z</a:t>
              </a:r>
            </a:p>
          </p:txBody>
        </p:sp>
        <p:sp>
          <p:nvSpPr>
            <p:cNvPr id="68622" name="Rectangle 13"/>
            <p:cNvSpPr>
              <a:spLocks noChangeArrowheads="1"/>
            </p:cNvSpPr>
            <p:nvPr/>
          </p:nvSpPr>
          <p:spPr bwMode="auto">
            <a:xfrm>
              <a:off x="3984" y="2932"/>
              <a:ext cx="336" cy="192"/>
            </a:xfrm>
            <a:prstGeom prst="rect">
              <a:avLst/>
            </a:prstGeom>
            <a:solidFill>
              <a:schemeClr val="tx1"/>
            </a:solidFill>
            <a:ln w="12700">
              <a:solidFill>
                <a:schemeClr val="tx1"/>
              </a:solidFill>
              <a:miter lim="800000"/>
              <a:headEnd/>
              <a:tailEnd/>
            </a:ln>
          </p:spPr>
          <p:txBody>
            <a:bodyPr wrap="none" lIns="128692" tIns="63217" rIns="128692" bIns="63217" anchor="ctr"/>
            <a:lstStyle/>
            <a:p>
              <a:pPr defTabSz="1300163">
                <a:spcBef>
                  <a:spcPct val="0"/>
                </a:spcBef>
              </a:pPr>
              <a:r>
                <a:rPr lang="it-IT" altLang="it-IT" sz="2300">
                  <a:solidFill>
                    <a:schemeClr val="bg1"/>
                  </a:solidFill>
                  <a:latin typeface="Comic Sans MS" pitchFamily="66" charset="0"/>
                </a:rPr>
                <a:t>Q</a:t>
              </a:r>
            </a:p>
          </p:txBody>
        </p:sp>
        <p:sp>
          <p:nvSpPr>
            <p:cNvPr id="68623" name="Rectangle 14"/>
            <p:cNvSpPr>
              <a:spLocks noChangeArrowheads="1"/>
            </p:cNvSpPr>
            <p:nvPr/>
          </p:nvSpPr>
          <p:spPr bwMode="auto">
            <a:xfrm>
              <a:off x="3984" y="2692"/>
              <a:ext cx="336" cy="192"/>
            </a:xfrm>
            <a:prstGeom prst="rect">
              <a:avLst/>
            </a:prstGeom>
            <a:solidFill>
              <a:schemeClr val="tx1"/>
            </a:solidFill>
            <a:ln w="12700">
              <a:solidFill>
                <a:schemeClr val="tx1"/>
              </a:solidFill>
              <a:miter lim="800000"/>
              <a:headEnd/>
              <a:tailEnd/>
            </a:ln>
          </p:spPr>
          <p:txBody>
            <a:bodyPr wrap="none" lIns="128692" tIns="63217" rIns="128692" bIns="63217" anchor="ctr"/>
            <a:lstStyle/>
            <a:p>
              <a:pPr defTabSz="1300163">
                <a:spcBef>
                  <a:spcPct val="0"/>
                </a:spcBef>
              </a:pPr>
              <a:r>
                <a:rPr lang="it-IT" altLang="it-IT" sz="2300">
                  <a:solidFill>
                    <a:schemeClr val="bg1"/>
                  </a:solidFill>
                  <a:latin typeface="Comic Sans MS" pitchFamily="66" charset="0"/>
                </a:rPr>
                <a:t>L</a:t>
              </a:r>
            </a:p>
          </p:txBody>
        </p:sp>
        <p:sp>
          <p:nvSpPr>
            <p:cNvPr id="68624" name="Rectangle 15"/>
            <p:cNvSpPr>
              <a:spLocks noChangeArrowheads="1"/>
            </p:cNvSpPr>
            <p:nvPr/>
          </p:nvSpPr>
          <p:spPr bwMode="auto">
            <a:xfrm>
              <a:off x="3984" y="2452"/>
              <a:ext cx="336" cy="192"/>
            </a:xfrm>
            <a:prstGeom prst="rect">
              <a:avLst/>
            </a:prstGeom>
            <a:solidFill>
              <a:schemeClr val="tx1"/>
            </a:solidFill>
            <a:ln w="12700">
              <a:solidFill>
                <a:schemeClr val="tx1"/>
              </a:solidFill>
              <a:miter lim="800000"/>
              <a:headEnd/>
              <a:tailEnd/>
            </a:ln>
          </p:spPr>
          <p:txBody>
            <a:bodyPr wrap="none" lIns="128692" tIns="63217" rIns="128692" bIns="63217" anchor="ctr"/>
            <a:lstStyle/>
            <a:p>
              <a:pPr defTabSz="1300163">
                <a:spcBef>
                  <a:spcPct val="0"/>
                </a:spcBef>
              </a:pPr>
              <a:r>
                <a:rPr lang="it-IT" altLang="it-IT" sz="2300">
                  <a:solidFill>
                    <a:schemeClr val="bg1"/>
                  </a:solidFill>
                  <a:latin typeface="Comic Sans MS" pitchFamily="66" charset="0"/>
                </a:rPr>
                <a:t>K</a:t>
              </a:r>
            </a:p>
          </p:txBody>
        </p:sp>
        <p:sp>
          <p:nvSpPr>
            <p:cNvPr id="68625" name="Rectangle 16"/>
            <p:cNvSpPr>
              <a:spLocks noChangeArrowheads="1"/>
            </p:cNvSpPr>
            <p:nvPr/>
          </p:nvSpPr>
          <p:spPr bwMode="auto">
            <a:xfrm>
              <a:off x="3984" y="2212"/>
              <a:ext cx="336" cy="192"/>
            </a:xfrm>
            <a:prstGeom prst="rect">
              <a:avLst/>
            </a:prstGeom>
            <a:solidFill>
              <a:schemeClr val="tx1"/>
            </a:solidFill>
            <a:ln w="12700">
              <a:solidFill>
                <a:schemeClr val="tx1"/>
              </a:solidFill>
              <a:miter lim="800000"/>
              <a:headEnd/>
              <a:tailEnd/>
            </a:ln>
          </p:spPr>
          <p:txBody>
            <a:bodyPr wrap="none" lIns="128692" tIns="63217" rIns="128692" bIns="63217" anchor="ctr"/>
            <a:lstStyle/>
            <a:p>
              <a:pPr defTabSz="1300163">
                <a:spcBef>
                  <a:spcPct val="0"/>
                </a:spcBef>
              </a:pPr>
              <a:r>
                <a:rPr lang="it-IT" altLang="it-IT" sz="2300">
                  <a:solidFill>
                    <a:schemeClr val="bg1"/>
                  </a:solidFill>
                  <a:latin typeface="Comic Sans MS" pitchFamily="66" charset="0"/>
                </a:rPr>
                <a:t>Y</a:t>
              </a:r>
            </a:p>
          </p:txBody>
        </p:sp>
        <p:sp>
          <p:nvSpPr>
            <p:cNvPr id="68626" name="Rectangle 17"/>
            <p:cNvSpPr>
              <a:spLocks noChangeArrowheads="1"/>
            </p:cNvSpPr>
            <p:nvPr/>
          </p:nvSpPr>
          <p:spPr bwMode="auto">
            <a:xfrm>
              <a:off x="3984" y="1972"/>
              <a:ext cx="336" cy="192"/>
            </a:xfrm>
            <a:prstGeom prst="rect">
              <a:avLst/>
            </a:prstGeom>
            <a:solidFill>
              <a:schemeClr val="tx1"/>
            </a:solidFill>
            <a:ln w="12700">
              <a:solidFill>
                <a:schemeClr val="tx1"/>
              </a:solidFill>
              <a:miter lim="800000"/>
              <a:headEnd/>
              <a:tailEnd/>
            </a:ln>
          </p:spPr>
          <p:txBody>
            <a:bodyPr wrap="none" lIns="128692" tIns="63217" rIns="128692" bIns="63217" anchor="ctr"/>
            <a:lstStyle/>
            <a:p>
              <a:pPr defTabSz="1300163">
                <a:spcBef>
                  <a:spcPct val="0"/>
                </a:spcBef>
              </a:pPr>
              <a:r>
                <a:rPr lang="it-IT" altLang="it-IT" sz="2300">
                  <a:solidFill>
                    <a:schemeClr val="bg1"/>
                  </a:solidFill>
                  <a:latin typeface="Comic Sans MS" pitchFamily="66" charset="0"/>
                </a:rPr>
                <a:t>P</a:t>
              </a:r>
            </a:p>
          </p:txBody>
        </p:sp>
        <p:sp>
          <p:nvSpPr>
            <p:cNvPr id="68627" name="Rectangle 18"/>
            <p:cNvSpPr>
              <a:spLocks noChangeArrowheads="1"/>
            </p:cNvSpPr>
            <p:nvPr/>
          </p:nvSpPr>
          <p:spPr bwMode="auto">
            <a:xfrm>
              <a:off x="3984" y="1732"/>
              <a:ext cx="336" cy="192"/>
            </a:xfrm>
            <a:prstGeom prst="rect">
              <a:avLst/>
            </a:prstGeom>
            <a:solidFill>
              <a:schemeClr val="tx1"/>
            </a:solidFill>
            <a:ln w="12700">
              <a:solidFill>
                <a:schemeClr val="tx1"/>
              </a:solidFill>
              <a:miter lim="800000"/>
              <a:headEnd/>
              <a:tailEnd/>
            </a:ln>
          </p:spPr>
          <p:txBody>
            <a:bodyPr wrap="none" lIns="128692" tIns="63217" rIns="128692" bIns="63217" anchor="ctr"/>
            <a:lstStyle/>
            <a:p>
              <a:pPr defTabSz="1300163">
                <a:spcBef>
                  <a:spcPct val="0"/>
                </a:spcBef>
              </a:pPr>
              <a:r>
                <a:rPr lang="it-IT" altLang="it-IT" sz="2300">
                  <a:solidFill>
                    <a:schemeClr val="bg1"/>
                  </a:solidFill>
                  <a:latin typeface="Comic Sans MS" pitchFamily="66" charset="0"/>
                </a:rPr>
                <a:t>S</a:t>
              </a:r>
            </a:p>
          </p:txBody>
        </p:sp>
        <p:sp>
          <p:nvSpPr>
            <p:cNvPr id="68628" name="Rectangle 19"/>
            <p:cNvSpPr>
              <a:spLocks noChangeArrowheads="1"/>
            </p:cNvSpPr>
            <p:nvPr/>
          </p:nvSpPr>
          <p:spPr bwMode="auto">
            <a:xfrm>
              <a:off x="4328" y="1732"/>
              <a:ext cx="1336" cy="192"/>
            </a:xfrm>
            <a:prstGeom prst="rect">
              <a:avLst/>
            </a:prstGeom>
            <a:noFill/>
            <a:ln w="12700">
              <a:solidFill>
                <a:schemeClr val="tx1"/>
              </a:solidFill>
              <a:miter lim="800000"/>
              <a:headEnd/>
              <a:tailEnd/>
            </a:ln>
          </p:spPr>
          <p:txBody>
            <a:bodyPr wrap="none" lIns="128692" tIns="63217" rIns="128692" bIns="63217" anchor="ctr"/>
            <a:lstStyle/>
            <a:p>
              <a:pPr algn="l" defTabSz="1300163">
                <a:spcBef>
                  <a:spcPct val="0"/>
                </a:spcBef>
              </a:pPr>
              <a:r>
                <a:rPr lang="it-IT" altLang="it-IT" sz="2000">
                  <a:latin typeface="Comic Sans MS" pitchFamily="66" charset="0"/>
                </a:rPr>
                <a:t>STRADA</a:t>
              </a:r>
            </a:p>
          </p:txBody>
        </p:sp>
        <p:sp>
          <p:nvSpPr>
            <p:cNvPr id="68629" name="Rectangle 20"/>
            <p:cNvSpPr>
              <a:spLocks noChangeArrowheads="1"/>
            </p:cNvSpPr>
            <p:nvPr/>
          </p:nvSpPr>
          <p:spPr bwMode="auto">
            <a:xfrm>
              <a:off x="4328" y="1972"/>
              <a:ext cx="1336" cy="192"/>
            </a:xfrm>
            <a:prstGeom prst="rect">
              <a:avLst/>
            </a:prstGeom>
            <a:noFill/>
            <a:ln w="12700">
              <a:solidFill>
                <a:schemeClr val="tx1"/>
              </a:solidFill>
              <a:miter lim="800000"/>
              <a:headEnd/>
              <a:tailEnd/>
            </a:ln>
          </p:spPr>
          <p:txBody>
            <a:bodyPr wrap="none" lIns="128692" tIns="63217" rIns="128692" bIns="63217" anchor="ctr"/>
            <a:lstStyle/>
            <a:p>
              <a:pPr algn="l" defTabSz="1300163">
                <a:spcBef>
                  <a:spcPct val="0"/>
                </a:spcBef>
              </a:pPr>
              <a:r>
                <a:rPr lang="it-IT" altLang="it-IT" sz="2000">
                  <a:latin typeface="Comic Sans MS" pitchFamily="66" charset="0"/>
                </a:rPr>
                <a:t>ESERCIZIO PUBBLICO</a:t>
              </a:r>
            </a:p>
          </p:txBody>
        </p:sp>
        <p:sp>
          <p:nvSpPr>
            <p:cNvPr id="68630" name="Rectangle 21"/>
            <p:cNvSpPr>
              <a:spLocks noChangeArrowheads="1"/>
            </p:cNvSpPr>
            <p:nvPr/>
          </p:nvSpPr>
          <p:spPr bwMode="auto">
            <a:xfrm>
              <a:off x="4328" y="2212"/>
              <a:ext cx="1336" cy="192"/>
            </a:xfrm>
            <a:prstGeom prst="rect">
              <a:avLst/>
            </a:prstGeom>
            <a:noFill/>
            <a:ln w="12700">
              <a:solidFill>
                <a:schemeClr val="tx1"/>
              </a:solidFill>
              <a:miter lim="800000"/>
              <a:headEnd/>
              <a:tailEnd/>
            </a:ln>
          </p:spPr>
          <p:txBody>
            <a:bodyPr wrap="none" lIns="128692" tIns="63217" rIns="128692" bIns="63217" anchor="ctr"/>
            <a:lstStyle/>
            <a:p>
              <a:pPr algn="l" defTabSz="1300163">
                <a:spcBef>
                  <a:spcPct val="0"/>
                </a:spcBef>
              </a:pPr>
              <a:r>
                <a:rPr lang="it-IT" altLang="it-IT" sz="2000">
                  <a:latin typeface="Comic Sans MS" pitchFamily="66" charset="0"/>
                </a:rPr>
                <a:t>IMPIANTO SPORTIVO</a:t>
              </a:r>
            </a:p>
          </p:txBody>
        </p:sp>
        <p:sp>
          <p:nvSpPr>
            <p:cNvPr id="68631" name="Rectangle 22"/>
            <p:cNvSpPr>
              <a:spLocks noChangeArrowheads="1"/>
            </p:cNvSpPr>
            <p:nvPr/>
          </p:nvSpPr>
          <p:spPr bwMode="auto">
            <a:xfrm>
              <a:off x="4328" y="2452"/>
              <a:ext cx="1336" cy="192"/>
            </a:xfrm>
            <a:prstGeom prst="rect">
              <a:avLst/>
            </a:prstGeom>
            <a:noFill/>
            <a:ln w="12700">
              <a:solidFill>
                <a:schemeClr val="tx1"/>
              </a:solidFill>
              <a:miter lim="800000"/>
              <a:headEnd/>
              <a:tailEnd/>
            </a:ln>
          </p:spPr>
          <p:txBody>
            <a:bodyPr wrap="none" lIns="128692" tIns="63217" rIns="128692" bIns="63217" anchor="ctr"/>
            <a:lstStyle/>
            <a:p>
              <a:pPr algn="l" defTabSz="1300163">
                <a:spcBef>
                  <a:spcPct val="0"/>
                </a:spcBef>
              </a:pPr>
              <a:r>
                <a:rPr lang="it-IT" altLang="it-IT" sz="2000">
                  <a:latin typeface="Comic Sans MS" pitchFamily="66" charset="0"/>
                </a:rPr>
                <a:t>CASA</a:t>
              </a:r>
            </a:p>
          </p:txBody>
        </p:sp>
        <p:sp>
          <p:nvSpPr>
            <p:cNvPr id="68632" name="Rectangle 23"/>
            <p:cNvSpPr>
              <a:spLocks noChangeArrowheads="1"/>
            </p:cNvSpPr>
            <p:nvPr/>
          </p:nvSpPr>
          <p:spPr bwMode="auto">
            <a:xfrm>
              <a:off x="4328" y="2692"/>
              <a:ext cx="1336" cy="192"/>
            </a:xfrm>
            <a:prstGeom prst="rect">
              <a:avLst/>
            </a:prstGeom>
            <a:noFill/>
            <a:ln w="12700">
              <a:solidFill>
                <a:schemeClr val="tx1"/>
              </a:solidFill>
              <a:miter lim="800000"/>
              <a:headEnd/>
              <a:tailEnd/>
            </a:ln>
          </p:spPr>
          <p:txBody>
            <a:bodyPr wrap="none" lIns="128692" tIns="63217" rIns="128692" bIns="63217" anchor="ctr"/>
            <a:lstStyle/>
            <a:p>
              <a:pPr algn="l" defTabSz="1300163">
                <a:spcBef>
                  <a:spcPct val="0"/>
                </a:spcBef>
              </a:pPr>
              <a:r>
                <a:rPr lang="it-IT" altLang="it-IT" sz="2000">
                  <a:latin typeface="Comic Sans MS" pitchFamily="66" charset="0"/>
                </a:rPr>
                <a:t>LAVORO</a:t>
              </a:r>
            </a:p>
          </p:txBody>
        </p:sp>
        <p:sp>
          <p:nvSpPr>
            <p:cNvPr id="68633" name="Rectangle 24"/>
            <p:cNvSpPr>
              <a:spLocks noChangeArrowheads="1"/>
            </p:cNvSpPr>
            <p:nvPr/>
          </p:nvSpPr>
          <p:spPr bwMode="auto">
            <a:xfrm>
              <a:off x="4328" y="2932"/>
              <a:ext cx="1336" cy="192"/>
            </a:xfrm>
            <a:prstGeom prst="rect">
              <a:avLst/>
            </a:prstGeom>
            <a:noFill/>
            <a:ln w="12700">
              <a:solidFill>
                <a:schemeClr val="tx1"/>
              </a:solidFill>
              <a:miter lim="800000"/>
              <a:headEnd/>
              <a:tailEnd/>
            </a:ln>
          </p:spPr>
          <p:txBody>
            <a:bodyPr wrap="none" lIns="128692" tIns="63217" rIns="128692" bIns="63217" anchor="ctr"/>
            <a:lstStyle/>
            <a:p>
              <a:pPr algn="l" defTabSz="1300163">
                <a:spcBef>
                  <a:spcPct val="0"/>
                </a:spcBef>
              </a:pPr>
              <a:r>
                <a:rPr lang="it-IT" altLang="it-IT" sz="2000">
                  <a:latin typeface="Comic Sans MS" pitchFamily="66" charset="0"/>
                </a:rPr>
                <a:t>SCUOLA</a:t>
              </a:r>
            </a:p>
          </p:txBody>
        </p:sp>
        <p:sp>
          <p:nvSpPr>
            <p:cNvPr id="68634" name="Rectangle 25"/>
            <p:cNvSpPr>
              <a:spLocks noChangeArrowheads="1"/>
            </p:cNvSpPr>
            <p:nvPr/>
          </p:nvSpPr>
          <p:spPr bwMode="auto">
            <a:xfrm>
              <a:off x="4328" y="3172"/>
              <a:ext cx="1336" cy="192"/>
            </a:xfrm>
            <a:prstGeom prst="rect">
              <a:avLst/>
            </a:prstGeom>
            <a:noFill/>
            <a:ln w="12700">
              <a:solidFill>
                <a:schemeClr val="tx1"/>
              </a:solidFill>
              <a:miter lim="800000"/>
              <a:headEnd/>
              <a:tailEnd/>
            </a:ln>
          </p:spPr>
          <p:txBody>
            <a:bodyPr wrap="none" lIns="128692" tIns="63217" rIns="128692" bIns="63217" anchor="ctr"/>
            <a:lstStyle/>
            <a:p>
              <a:pPr algn="l" defTabSz="1300163">
                <a:spcBef>
                  <a:spcPct val="0"/>
                </a:spcBef>
              </a:pPr>
              <a:r>
                <a:rPr lang="it-IT" altLang="it-IT" sz="2000">
                  <a:latin typeface="Comic Sans MS" pitchFamily="66" charset="0"/>
                </a:rPr>
                <a:t>ALTRO</a:t>
              </a:r>
            </a:p>
          </p:txBody>
        </p:sp>
        <p:sp>
          <p:nvSpPr>
            <p:cNvPr id="68635" name="Rectangle 26"/>
            <p:cNvSpPr>
              <a:spLocks noChangeArrowheads="1"/>
            </p:cNvSpPr>
            <p:nvPr/>
          </p:nvSpPr>
          <p:spPr bwMode="auto">
            <a:xfrm>
              <a:off x="2160" y="3172"/>
              <a:ext cx="280" cy="188"/>
            </a:xfrm>
            <a:prstGeom prst="rect">
              <a:avLst/>
            </a:prstGeom>
            <a:solidFill>
              <a:srgbClr val="60C900"/>
            </a:solidFill>
            <a:ln w="12700">
              <a:solidFill>
                <a:schemeClr val="tx1"/>
              </a:solidFill>
              <a:miter lim="800000"/>
              <a:headEnd/>
              <a:tailEnd/>
            </a:ln>
          </p:spPr>
          <p:txBody>
            <a:bodyPr wrap="none" lIns="128692" tIns="63217" rIns="128692" bIns="63217" anchor="ctr"/>
            <a:lstStyle/>
            <a:p>
              <a:pPr defTabSz="1300163">
                <a:spcBef>
                  <a:spcPct val="0"/>
                </a:spcBef>
              </a:pPr>
              <a:r>
                <a:rPr lang="it-IT" altLang="it-IT" sz="2300">
                  <a:solidFill>
                    <a:schemeClr val="bg1"/>
                  </a:solidFill>
                  <a:latin typeface="Comic Sans MS" pitchFamily="66" charset="0"/>
                </a:rPr>
                <a:t>6</a:t>
              </a:r>
            </a:p>
          </p:txBody>
        </p:sp>
        <p:sp>
          <p:nvSpPr>
            <p:cNvPr id="68636" name="Rectangle 27"/>
            <p:cNvSpPr>
              <a:spLocks noChangeArrowheads="1"/>
            </p:cNvSpPr>
            <p:nvPr/>
          </p:nvSpPr>
          <p:spPr bwMode="auto">
            <a:xfrm>
              <a:off x="2160" y="2932"/>
              <a:ext cx="280" cy="188"/>
            </a:xfrm>
            <a:prstGeom prst="rect">
              <a:avLst/>
            </a:prstGeom>
            <a:solidFill>
              <a:srgbClr val="60C900"/>
            </a:solidFill>
            <a:ln w="12700">
              <a:solidFill>
                <a:schemeClr val="tx1"/>
              </a:solidFill>
              <a:miter lim="800000"/>
              <a:headEnd/>
              <a:tailEnd/>
            </a:ln>
          </p:spPr>
          <p:txBody>
            <a:bodyPr wrap="none" lIns="128692" tIns="63217" rIns="128692" bIns="63217" anchor="ctr"/>
            <a:lstStyle/>
            <a:p>
              <a:pPr defTabSz="1300163">
                <a:spcBef>
                  <a:spcPct val="0"/>
                </a:spcBef>
              </a:pPr>
              <a:r>
                <a:rPr lang="it-IT" altLang="it-IT" sz="2300">
                  <a:solidFill>
                    <a:schemeClr val="bg1"/>
                  </a:solidFill>
                  <a:latin typeface="Comic Sans MS" pitchFamily="66" charset="0"/>
                </a:rPr>
                <a:t>5</a:t>
              </a:r>
            </a:p>
          </p:txBody>
        </p:sp>
        <p:sp>
          <p:nvSpPr>
            <p:cNvPr id="68637" name="Rectangle 28"/>
            <p:cNvSpPr>
              <a:spLocks noChangeArrowheads="1"/>
            </p:cNvSpPr>
            <p:nvPr/>
          </p:nvSpPr>
          <p:spPr bwMode="auto">
            <a:xfrm>
              <a:off x="2160" y="2692"/>
              <a:ext cx="280" cy="188"/>
            </a:xfrm>
            <a:prstGeom prst="rect">
              <a:avLst/>
            </a:prstGeom>
            <a:solidFill>
              <a:srgbClr val="60C900"/>
            </a:solidFill>
            <a:ln w="12700">
              <a:solidFill>
                <a:schemeClr val="tx1"/>
              </a:solidFill>
              <a:miter lim="800000"/>
              <a:headEnd/>
              <a:tailEnd/>
            </a:ln>
          </p:spPr>
          <p:txBody>
            <a:bodyPr wrap="none" lIns="128692" tIns="63217" rIns="128692" bIns="63217" anchor="ctr"/>
            <a:lstStyle/>
            <a:p>
              <a:pPr defTabSz="1300163">
                <a:spcBef>
                  <a:spcPct val="0"/>
                </a:spcBef>
              </a:pPr>
              <a:r>
                <a:rPr lang="it-IT" altLang="it-IT" sz="2300">
                  <a:solidFill>
                    <a:schemeClr val="bg1"/>
                  </a:solidFill>
                  <a:latin typeface="Comic Sans MS" pitchFamily="66" charset="0"/>
                </a:rPr>
                <a:t>4</a:t>
              </a:r>
            </a:p>
          </p:txBody>
        </p:sp>
        <p:sp>
          <p:nvSpPr>
            <p:cNvPr id="68638" name="Rectangle 29"/>
            <p:cNvSpPr>
              <a:spLocks noChangeArrowheads="1"/>
            </p:cNvSpPr>
            <p:nvPr/>
          </p:nvSpPr>
          <p:spPr bwMode="auto">
            <a:xfrm>
              <a:off x="2160" y="2452"/>
              <a:ext cx="280" cy="188"/>
            </a:xfrm>
            <a:prstGeom prst="rect">
              <a:avLst/>
            </a:prstGeom>
            <a:solidFill>
              <a:srgbClr val="60C900"/>
            </a:solidFill>
            <a:ln w="12700">
              <a:solidFill>
                <a:schemeClr val="tx1"/>
              </a:solidFill>
              <a:miter lim="800000"/>
              <a:headEnd/>
              <a:tailEnd/>
            </a:ln>
          </p:spPr>
          <p:txBody>
            <a:bodyPr wrap="none" lIns="128692" tIns="63217" rIns="128692" bIns="63217" anchor="ctr"/>
            <a:lstStyle/>
            <a:p>
              <a:pPr defTabSz="1300163">
                <a:spcBef>
                  <a:spcPct val="0"/>
                </a:spcBef>
              </a:pPr>
              <a:r>
                <a:rPr lang="it-IT" altLang="it-IT" sz="2300">
                  <a:solidFill>
                    <a:schemeClr val="bg1"/>
                  </a:solidFill>
                  <a:latin typeface="Comic Sans MS" pitchFamily="66" charset="0"/>
                </a:rPr>
                <a:t>3</a:t>
              </a:r>
            </a:p>
          </p:txBody>
        </p:sp>
        <p:sp>
          <p:nvSpPr>
            <p:cNvPr id="68639" name="Rectangle 30"/>
            <p:cNvSpPr>
              <a:spLocks noChangeArrowheads="1"/>
            </p:cNvSpPr>
            <p:nvPr/>
          </p:nvSpPr>
          <p:spPr bwMode="auto">
            <a:xfrm>
              <a:off x="2160" y="2212"/>
              <a:ext cx="280" cy="188"/>
            </a:xfrm>
            <a:prstGeom prst="rect">
              <a:avLst/>
            </a:prstGeom>
            <a:solidFill>
              <a:srgbClr val="60C900"/>
            </a:solidFill>
            <a:ln w="12700">
              <a:solidFill>
                <a:schemeClr val="tx1"/>
              </a:solidFill>
              <a:miter lim="800000"/>
              <a:headEnd/>
              <a:tailEnd/>
            </a:ln>
          </p:spPr>
          <p:txBody>
            <a:bodyPr wrap="none" lIns="128692" tIns="63217" rIns="128692" bIns="63217" anchor="ctr"/>
            <a:lstStyle/>
            <a:p>
              <a:pPr defTabSz="1300163">
                <a:spcBef>
                  <a:spcPct val="0"/>
                </a:spcBef>
              </a:pPr>
              <a:r>
                <a:rPr lang="it-IT" altLang="it-IT" sz="2300">
                  <a:solidFill>
                    <a:schemeClr val="bg1"/>
                  </a:solidFill>
                  <a:latin typeface="Comic Sans MS" pitchFamily="66" charset="0"/>
                </a:rPr>
                <a:t>2</a:t>
              </a:r>
            </a:p>
          </p:txBody>
        </p:sp>
        <p:sp>
          <p:nvSpPr>
            <p:cNvPr id="68640" name="Rectangle 31"/>
            <p:cNvSpPr>
              <a:spLocks noChangeArrowheads="1"/>
            </p:cNvSpPr>
            <p:nvPr/>
          </p:nvSpPr>
          <p:spPr bwMode="auto">
            <a:xfrm>
              <a:off x="2160" y="1972"/>
              <a:ext cx="280" cy="188"/>
            </a:xfrm>
            <a:prstGeom prst="rect">
              <a:avLst/>
            </a:prstGeom>
            <a:solidFill>
              <a:srgbClr val="99CC00"/>
            </a:solidFill>
            <a:ln w="12700">
              <a:solidFill>
                <a:schemeClr val="tx1"/>
              </a:solidFill>
              <a:miter lim="800000"/>
              <a:headEnd/>
              <a:tailEnd/>
            </a:ln>
          </p:spPr>
          <p:txBody>
            <a:bodyPr wrap="none" lIns="128692" tIns="63217" rIns="128692" bIns="63217" anchor="ctr"/>
            <a:lstStyle/>
            <a:p>
              <a:pPr defTabSz="1300163">
                <a:spcBef>
                  <a:spcPct val="0"/>
                </a:spcBef>
              </a:pPr>
              <a:r>
                <a:rPr lang="it-IT" altLang="it-IT" sz="2300">
                  <a:solidFill>
                    <a:schemeClr val="bg1"/>
                  </a:solidFill>
                  <a:latin typeface="Comic Sans MS" pitchFamily="66" charset="0"/>
                </a:rPr>
                <a:t>1</a:t>
              </a:r>
            </a:p>
          </p:txBody>
        </p:sp>
        <p:sp>
          <p:nvSpPr>
            <p:cNvPr id="68641" name="Rectangle 32"/>
            <p:cNvSpPr>
              <a:spLocks noChangeArrowheads="1"/>
            </p:cNvSpPr>
            <p:nvPr/>
          </p:nvSpPr>
          <p:spPr bwMode="auto">
            <a:xfrm>
              <a:off x="2160" y="1732"/>
              <a:ext cx="280" cy="188"/>
            </a:xfrm>
            <a:prstGeom prst="rect">
              <a:avLst/>
            </a:prstGeom>
            <a:solidFill>
              <a:srgbClr val="60C900"/>
            </a:solidFill>
            <a:ln w="12700">
              <a:solidFill>
                <a:schemeClr val="tx1"/>
              </a:solidFill>
              <a:miter lim="800000"/>
              <a:headEnd/>
              <a:tailEnd/>
            </a:ln>
          </p:spPr>
          <p:txBody>
            <a:bodyPr wrap="none" lIns="128692" tIns="63217" rIns="128692" bIns="63217" anchor="ctr"/>
            <a:lstStyle/>
            <a:p>
              <a:pPr defTabSz="1300163">
                <a:spcBef>
                  <a:spcPct val="0"/>
                </a:spcBef>
              </a:pPr>
              <a:r>
                <a:rPr lang="it-IT" altLang="it-IT" sz="2300">
                  <a:solidFill>
                    <a:schemeClr val="bg1"/>
                  </a:solidFill>
                  <a:latin typeface="Comic Sans MS" pitchFamily="66" charset="0"/>
                </a:rPr>
                <a:t>0</a:t>
              </a:r>
            </a:p>
          </p:txBody>
        </p:sp>
        <p:sp>
          <p:nvSpPr>
            <p:cNvPr id="68642" name="Rectangle 33"/>
            <p:cNvSpPr>
              <a:spLocks noChangeArrowheads="1"/>
            </p:cNvSpPr>
            <p:nvPr/>
          </p:nvSpPr>
          <p:spPr bwMode="auto">
            <a:xfrm>
              <a:off x="2496" y="1732"/>
              <a:ext cx="1392" cy="188"/>
            </a:xfrm>
            <a:prstGeom prst="rect">
              <a:avLst/>
            </a:prstGeom>
            <a:noFill/>
            <a:ln w="12700">
              <a:solidFill>
                <a:schemeClr val="tx1"/>
              </a:solidFill>
              <a:miter lim="800000"/>
              <a:headEnd/>
              <a:tailEnd/>
            </a:ln>
          </p:spPr>
          <p:txBody>
            <a:bodyPr wrap="none" lIns="128692" tIns="63217" rIns="128692" bIns="63217" anchor="ctr"/>
            <a:lstStyle/>
            <a:p>
              <a:pPr algn="l" defTabSz="1300163">
                <a:spcBef>
                  <a:spcPct val="0"/>
                </a:spcBef>
              </a:pPr>
              <a:r>
                <a:rPr lang="it-IT" altLang="it-IT" sz="2000">
                  <a:latin typeface="Comic Sans MS" pitchFamily="66" charset="0"/>
                </a:rPr>
                <a:t>ETILISTA</a:t>
              </a:r>
            </a:p>
          </p:txBody>
        </p:sp>
        <p:sp>
          <p:nvSpPr>
            <p:cNvPr id="68643" name="Rectangle 34"/>
            <p:cNvSpPr>
              <a:spLocks noChangeArrowheads="1"/>
            </p:cNvSpPr>
            <p:nvPr/>
          </p:nvSpPr>
          <p:spPr bwMode="auto">
            <a:xfrm>
              <a:off x="2496" y="1972"/>
              <a:ext cx="1392" cy="188"/>
            </a:xfrm>
            <a:prstGeom prst="rect">
              <a:avLst/>
            </a:prstGeom>
            <a:noFill/>
            <a:ln w="12700">
              <a:solidFill>
                <a:schemeClr val="tx1"/>
              </a:solidFill>
              <a:miter lim="800000"/>
              <a:headEnd/>
              <a:tailEnd/>
            </a:ln>
          </p:spPr>
          <p:txBody>
            <a:bodyPr wrap="none" lIns="128692" tIns="63217" rIns="128692" bIns="63217" anchor="ctr"/>
            <a:lstStyle/>
            <a:p>
              <a:pPr algn="l" defTabSz="1300163">
                <a:spcBef>
                  <a:spcPct val="0"/>
                </a:spcBef>
              </a:pPr>
              <a:r>
                <a:rPr lang="it-IT" altLang="it-IT" sz="2000">
                  <a:latin typeface="Comic Sans MS" pitchFamily="66" charset="0"/>
                </a:rPr>
                <a:t>TRAUMA</a:t>
              </a:r>
            </a:p>
          </p:txBody>
        </p:sp>
        <p:sp>
          <p:nvSpPr>
            <p:cNvPr id="68644" name="Rectangle 35"/>
            <p:cNvSpPr>
              <a:spLocks noChangeArrowheads="1"/>
            </p:cNvSpPr>
            <p:nvPr/>
          </p:nvSpPr>
          <p:spPr bwMode="auto">
            <a:xfrm>
              <a:off x="2496" y="2212"/>
              <a:ext cx="1392" cy="188"/>
            </a:xfrm>
            <a:prstGeom prst="rect">
              <a:avLst/>
            </a:prstGeom>
            <a:noFill/>
            <a:ln w="12700">
              <a:solidFill>
                <a:schemeClr val="tx1"/>
              </a:solidFill>
              <a:miter lim="800000"/>
              <a:headEnd/>
              <a:tailEnd/>
            </a:ln>
          </p:spPr>
          <p:txBody>
            <a:bodyPr wrap="none" lIns="128692" tIns="63217" rIns="128692" bIns="63217" anchor="ctr"/>
            <a:lstStyle/>
            <a:p>
              <a:pPr algn="l" defTabSz="1300163">
                <a:spcBef>
                  <a:spcPct val="0"/>
                </a:spcBef>
              </a:pPr>
              <a:r>
                <a:rPr lang="it-IT" altLang="it-IT" sz="2000">
                  <a:latin typeface="Comic Sans MS" pitchFamily="66" charset="0"/>
                </a:rPr>
                <a:t>CARDIOCIRCOLATORIA</a:t>
              </a:r>
              <a:endParaRPr lang="it-IT" altLang="it-IT" sz="2000">
                <a:solidFill>
                  <a:schemeClr val="bg1"/>
                </a:solidFill>
                <a:latin typeface="Comic Sans MS" pitchFamily="66" charset="0"/>
              </a:endParaRPr>
            </a:p>
          </p:txBody>
        </p:sp>
        <p:sp>
          <p:nvSpPr>
            <p:cNvPr id="68645" name="Rectangle 36"/>
            <p:cNvSpPr>
              <a:spLocks noChangeArrowheads="1"/>
            </p:cNvSpPr>
            <p:nvPr/>
          </p:nvSpPr>
          <p:spPr bwMode="auto">
            <a:xfrm>
              <a:off x="2496" y="2452"/>
              <a:ext cx="1392" cy="188"/>
            </a:xfrm>
            <a:prstGeom prst="rect">
              <a:avLst/>
            </a:prstGeom>
            <a:noFill/>
            <a:ln w="12700">
              <a:solidFill>
                <a:schemeClr val="tx1"/>
              </a:solidFill>
              <a:miter lim="800000"/>
              <a:headEnd/>
              <a:tailEnd/>
            </a:ln>
          </p:spPr>
          <p:txBody>
            <a:bodyPr wrap="none" lIns="128692" tIns="63217" rIns="128692" bIns="63217" anchor="ctr"/>
            <a:lstStyle/>
            <a:p>
              <a:pPr algn="l" defTabSz="1300163">
                <a:spcBef>
                  <a:spcPct val="0"/>
                </a:spcBef>
              </a:pPr>
              <a:r>
                <a:rPr lang="it-IT" altLang="it-IT" sz="2000">
                  <a:latin typeface="Comic Sans MS" pitchFamily="66" charset="0"/>
                </a:rPr>
                <a:t>RESPIRATORIA</a:t>
              </a:r>
            </a:p>
          </p:txBody>
        </p:sp>
        <p:sp>
          <p:nvSpPr>
            <p:cNvPr id="68646" name="Rectangle 37"/>
            <p:cNvSpPr>
              <a:spLocks noChangeArrowheads="1"/>
            </p:cNvSpPr>
            <p:nvPr/>
          </p:nvSpPr>
          <p:spPr bwMode="auto">
            <a:xfrm>
              <a:off x="2496" y="2692"/>
              <a:ext cx="1392" cy="188"/>
            </a:xfrm>
            <a:prstGeom prst="rect">
              <a:avLst/>
            </a:prstGeom>
            <a:noFill/>
            <a:ln w="12700">
              <a:solidFill>
                <a:schemeClr val="tx1"/>
              </a:solidFill>
              <a:miter lim="800000"/>
              <a:headEnd/>
              <a:tailEnd/>
            </a:ln>
          </p:spPr>
          <p:txBody>
            <a:bodyPr wrap="none" lIns="128692" tIns="63217" rIns="128692" bIns="63217" anchor="ctr"/>
            <a:lstStyle/>
            <a:p>
              <a:pPr algn="l" defTabSz="1300163">
                <a:spcBef>
                  <a:spcPct val="0"/>
                </a:spcBef>
              </a:pPr>
              <a:r>
                <a:rPr lang="it-IT" altLang="it-IT" sz="2000">
                  <a:latin typeface="Comic Sans MS" pitchFamily="66" charset="0"/>
                </a:rPr>
                <a:t>NEUROLOGICA</a:t>
              </a:r>
            </a:p>
          </p:txBody>
        </p:sp>
        <p:sp>
          <p:nvSpPr>
            <p:cNvPr id="68647" name="Rectangle 38"/>
            <p:cNvSpPr>
              <a:spLocks noChangeArrowheads="1"/>
            </p:cNvSpPr>
            <p:nvPr/>
          </p:nvSpPr>
          <p:spPr bwMode="auto">
            <a:xfrm>
              <a:off x="2496" y="2932"/>
              <a:ext cx="1392" cy="188"/>
            </a:xfrm>
            <a:prstGeom prst="rect">
              <a:avLst/>
            </a:prstGeom>
            <a:noFill/>
            <a:ln w="12700">
              <a:solidFill>
                <a:schemeClr val="tx1"/>
              </a:solidFill>
              <a:miter lim="800000"/>
              <a:headEnd/>
              <a:tailEnd/>
            </a:ln>
          </p:spPr>
          <p:txBody>
            <a:bodyPr wrap="none" lIns="128692" tIns="63217" rIns="128692" bIns="63217" anchor="ctr"/>
            <a:lstStyle/>
            <a:p>
              <a:pPr algn="l" defTabSz="1300163">
                <a:spcBef>
                  <a:spcPct val="0"/>
                </a:spcBef>
              </a:pPr>
              <a:r>
                <a:rPr lang="it-IT" altLang="it-IT" sz="2000">
                  <a:latin typeface="Comic Sans MS" pitchFamily="66" charset="0"/>
                </a:rPr>
                <a:t>PSICHIATRICA</a:t>
              </a:r>
            </a:p>
          </p:txBody>
        </p:sp>
        <p:sp>
          <p:nvSpPr>
            <p:cNvPr id="68648" name="Rectangle 39"/>
            <p:cNvSpPr>
              <a:spLocks noChangeArrowheads="1"/>
            </p:cNvSpPr>
            <p:nvPr/>
          </p:nvSpPr>
          <p:spPr bwMode="auto">
            <a:xfrm>
              <a:off x="2496" y="3172"/>
              <a:ext cx="1392" cy="188"/>
            </a:xfrm>
            <a:prstGeom prst="rect">
              <a:avLst/>
            </a:prstGeom>
            <a:noFill/>
            <a:ln w="12700">
              <a:solidFill>
                <a:schemeClr val="tx1"/>
              </a:solidFill>
              <a:miter lim="800000"/>
              <a:headEnd/>
              <a:tailEnd/>
            </a:ln>
          </p:spPr>
          <p:txBody>
            <a:bodyPr wrap="none" lIns="128692" tIns="63217" rIns="128692" bIns="63217" anchor="ctr"/>
            <a:lstStyle/>
            <a:p>
              <a:pPr algn="l" defTabSz="1300163">
                <a:spcBef>
                  <a:spcPct val="0"/>
                </a:spcBef>
              </a:pPr>
              <a:r>
                <a:rPr lang="it-IT" altLang="it-IT" sz="2000">
                  <a:latin typeface="Comic Sans MS" pitchFamily="66" charset="0"/>
                </a:rPr>
                <a:t>NEOPLASTICA</a:t>
              </a:r>
              <a:endParaRPr lang="it-IT" altLang="it-IT" sz="2000">
                <a:solidFill>
                  <a:schemeClr val="bg1"/>
                </a:solidFill>
                <a:latin typeface="Comic Sans MS" pitchFamily="66" charset="0"/>
              </a:endParaRPr>
            </a:p>
          </p:txBody>
        </p:sp>
        <p:sp>
          <p:nvSpPr>
            <p:cNvPr id="68649" name="Rectangle 40"/>
            <p:cNvSpPr>
              <a:spLocks noChangeArrowheads="1"/>
            </p:cNvSpPr>
            <p:nvPr/>
          </p:nvSpPr>
          <p:spPr bwMode="auto">
            <a:xfrm>
              <a:off x="2160" y="3892"/>
              <a:ext cx="280" cy="188"/>
            </a:xfrm>
            <a:prstGeom prst="rect">
              <a:avLst/>
            </a:prstGeom>
            <a:solidFill>
              <a:srgbClr val="60C900"/>
            </a:solidFill>
            <a:ln w="12700">
              <a:solidFill>
                <a:schemeClr val="tx1"/>
              </a:solidFill>
              <a:miter lim="800000"/>
              <a:headEnd/>
              <a:tailEnd/>
            </a:ln>
          </p:spPr>
          <p:txBody>
            <a:bodyPr wrap="none" lIns="128692" tIns="63217" rIns="128692" bIns="63217" anchor="ctr"/>
            <a:lstStyle/>
            <a:p>
              <a:pPr defTabSz="1300163">
                <a:spcBef>
                  <a:spcPct val="0"/>
                </a:spcBef>
              </a:pPr>
              <a:r>
                <a:rPr lang="it-IT" altLang="it-IT" sz="2300">
                  <a:solidFill>
                    <a:schemeClr val="bg1"/>
                  </a:solidFill>
                  <a:latin typeface="Comic Sans MS" pitchFamily="66" charset="0"/>
                </a:rPr>
                <a:t>9</a:t>
              </a:r>
            </a:p>
          </p:txBody>
        </p:sp>
        <p:sp>
          <p:nvSpPr>
            <p:cNvPr id="68650" name="Rectangle 41"/>
            <p:cNvSpPr>
              <a:spLocks noChangeArrowheads="1"/>
            </p:cNvSpPr>
            <p:nvPr/>
          </p:nvSpPr>
          <p:spPr bwMode="auto">
            <a:xfrm>
              <a:off x="2160" y="3652"/>
              <a:ext cx="280" cy="188"/>
            </a:xfrm>
            <a:prstGeom prst="rect">
              <a:avLst/>
            </a:prstGeom>
            <a:solidFill>
              <a:srgbClr val="60C900"/>
            </a:solidFill>
            <a:ln w="12700">
              <a:solidFill>
                <a:schemeClr val="tx1"/>
              </a:solidFill>
              <a:miter lim="800000"/>
              <a:headEnd/>
              <a:tailEnd/>
            </a:ln>
          </p:spPr>
          <p:txBody>
            <a:bodyPr wrap="none" lIns="128692" tIns="63217" rIns="128692" bIns="63217" anchor="ctr"/>
            <a:lstStyle/>
            <a:p>
              <a:pPr defTabSz="1300163">
                <a:spcBef>
                  <a:spcPct val="0"/>
                </a:spcBef>
              </a:pPr>
              <a:r>
                <a:rPr lang="it-IT" altLang="it-IT" sz="2300">
                  <a:solidFill>
                    <a:schemeClr val="bg1"/>
                  </a:solidFill>
                </a:rPr>
                <a:t>8</a:t>
              </a:r>
            </a:p>
          </p:txBody>
        </p:sp>
        <p:sp>
          <p:nvSpPr>
            <p:cNvPr id="68651" name="Rectangle 42"/>
            <p:cNvSpPr>
              <a:spLocks noChangeArrowheads="1"/>
            </p:cNvSpPr>
            <p:nvPr/>
          </p:nvSpPr>
          <p:spPr bwMode="auto">
            <a:xfrm>
              <a:off x="2160" y="3412"/>
              <a:ext cx="280" cy="188"/>
            </a:xfrm>
            <a:prstGeom prst="rect">
              <a:avLst/>
            </a:prstGeom>
            <a:solidFill>
              <a:srgbClr val="60C900"/>
            </a:solidFill>
            <a:ln w="12700">
              <a:solidFill>
                <a:schemeClr val="tx1"/>
              </a:solidFill>
              <a:miter lim="800000"/>
              <a:headEnd/>
              <a:tailEnd/>
            </a:ln>
          </p:spPr>
          <p:txBody>
            <a:bodyPr wrap="none" lIns="128692" tIns="63217" rIns="128692" bIns="63217" anchor="ctr"/>
            <a:lstStyle/>
            <a:p>
              <a:pPr defTabSz="1300163">
                <a:spcBef>
                  <a:spcPct val="0"/>
                </a:spcBef>
              </a:pPr>
              <a:r>
                <a:rPr lang="it-IT" altLang="it-IT" sz="2300">
                  <a:solidFill>
                    <a:schemeClr val="bg1"/>
                  </a:solidFill>
                  <a:latin typeface="Comic Sans MS" pitchFamily="66" charset="0"/>
                </a:rPr>
                <a:t>7</a:t>
              </a:r>
            </a:p>
          </p:txBody>
        </p:sp>
        <p:sp>
          <p:nvSpPr>
            <p:cNvPr id="68652" name="Rectangle 43"/>
            <p:cNvSpPr>
              <a:spLocks noChangeArrowheads="1"/>
            </p:cNvSpPr>
            <p:nvPr/>
          </p:nvSpPr>
          <p:spPr bwMode="auto">
            <a:xfrm>
              <a:off x="2496" y="3412"/>
              <a:ext cx="1392" cy="188"/>
            </a:xfrm>
            <a:prstGeom prst="rect">
              <a:avLst/>
            </a:prstGeom>
            <a:noFill/>
            <a:ln w="12700">
              <a:solidFill>
                <a:schemeClr val="tx1"/>
              </a:solidFill>
              <a:miter lim="800000"/>
              <a:headEnd/>
              <a:tailEnd/>
            </a:ln>
          </p:spPr>
          <p:txBody>
            <a:bodyPr wrap="none" lIns="128692" tIns="63217" rIns="128692" bIns="63217" anchor="ctr"/>
            <a:lstStyle/>
            <a:p>
              <a:pPr algn="l" defTabSz="1300163">
                <a:spcBef>
                  <a:spcPct val="0"/>
                </a:spcBef>
              </a:pPr>
              <a:r>
                <a:rPr lang="it-IT" altLang="it-IT" sz="2000">
                  <a:latin typeface="Comic Sans MS" pitchFamily="66" charset="0"/>
                </a:rPr>
                <a:t>INTOSSICAZIONE</a:t>
              </a:r>
              <a:endParaRPr lang="it-IT" altLang="it-IT" sz="2000">
                <a:solidFill>
                  <a:schemeClr val="bg1"/>
                </a:solidFill>
                <a:latin typeface="Comic Sans MS" pitchFamily="66" charset="0"/>
              </a:endParaRPr>
            </a:p>
          </p:txBody>
        </p:sp>
        <p:sp>
          <p:nvSpPr>
            <p:cNvPr id="68653" name="Rectangle 44"/>
            <p:cNvSpPr>
              <a:spLocks noChangeArrowheads="1"/>
            </p:cNvSpPr>
            <p:nvPr/>
          </p:nvSpPr>
          <p:spPr bwMode="auto">
            <a:xfrm>
              <a:off x="2496" y="3652"/>
              <a:ext cx="1392" cy="188"/>
            </a:xfrm>
            <a:prstGeom prst="rect">
              <a:avLst/>
            </a:prstGeom>
            <a:noFill/>
            <a:ln w="12700">
              <a:solidFill>
                <a:schemeClr val="tx1"/>
              </a:solidFill>
              <a:miter lim="800000"/>
              <a:headEnd/>
              <a:tailEnd/>
            </a:ln>
          </p:spPr>
          <p:txBody>
            <a:bodyPr wrap="none" lIns="128692" tIns="63217" rIns="128692" bIns="63217" anchor="ctr"/>
            <a:lstStyle/>
            <a:p>
              <a:pPr algn="l" defTabSz="1300163">
                <a:spcBef>
                  <a:spcPct val="0"/>
                </a:spcBef>
              </a:pPr>
              <a:r>
                <a:rPr lang="it-IT" altLang="it-IT" sz="2000">
                  <a:latin typeface="Comic Sans MS" pitchFamily="66" charset="0"/>
                </a:rPr>
                <a:t>ALTRA PATOLOGIA</a:t>
              </a:r>
              <a:endParaRPr lang="it-IT" altLang="it-IT" sz="2000">
                <a:solidFill>
                  <a:schemeClr val="bg1"/>
                </a:solidFill>
                <a:latin typeface="Comic Sans MS" pitchFamily="66" charset="0"/>
              </a:endParaRPr>
            </a:p>
          </p:txBody>
        </p:sp>
        <p:sp>
          <p:nvSpPr>
            <p:cNvPr id="68654" name="Rectangle 45"/>
            <p:cNvSpPr>
              <a:spLocks noChangeArrowheads="1"/>
            </p:cNvSpPr>
            <p:nvPr/>
          </p:nvSpPr>
          <p:spPr bwMode="auto">
            <a:xfrm>
              <a:off x="2496" y="3892"/>
              <a:ext cx="1392" cy="188"/>
            </a:xfrm>
            <a:prstGeom prst="rect">
              <a:avLst/>
            </a:prstGeom>
            <a:noFill/>
            <a:ln w="12700">
              <a:solidFill>
                <a:schemeClr val="tx1"/>
              </a:solidFill>
              <a:miter lim="800000"/>
              <a:headEnd/>
              <a:tailEnd/>
            </a:ln>
          </p:spPr>
          <p:txBody>
            <a:bodyPr wrap="none" lIns="128692" tIns="63217" rIns="128692" bIns="63217" anchor="ctr"/>
            <a:lstStyle/>
            <a:p>
              <a:pPr algn="l" defTabSz="1300163">
                <a:spcBef>
                  <a:spcPct val="0"/>
                </a:spcBef>
              </a:pPr>
              <a:r>
                <a:rPr lang="it-IT" altLang="it-IT" sz="2000">
                  <a:latin typeface="Comic Sans MS" pitchFamily="66" charset="0"/>
                </a:rPr>
                <a:t>NON IDENTIFICATA</a:t>
              </a:r>
              <a:endParaRPr lang="it-IT" altLang="it-IT" sz="2000">
                <a:solidFill>
                  <a:schemeClr val="bg1"/>
                </a:solidFill>
                <a:latin typeface="Comic Sans MS" pitchFamily="66" charset="0"/>
              </a:endParaRPr>
            </a:p>
          </p:txBody>
        </p:sp>
        <p:sp>
          <p:nvSpPr>
            <p:cNvPr id="68655" name="Rectangle 46"/>
            <p:cNvSpPr>
              <a:spLocks noChangeArrowheads="1"/>
            </p:cNvSpPr>
            <p:nvPr/>
          </p:nvSpPr>
          <p:spPr bwMode="auto">
            <a:xfrm>
              <a:off x="96" y="3280"/>
              <a:ext cx="248" cy="464"/>
            </a:xfrm>
            <a:prstGeom prst="rect">
              <a:avLst/>
            </a:prstGeom>
            <a:solidFill>
              <a:schemeClr val="tx1"/>
            </a:solidFill>
            <a:ln w="3175">
              <a:solidFill>
                <a:schemeClr val="tx1"/>
              </a:solidFill>
              <a:miter lim="800000"/>
              <a:headEnd/>
              <a:tailEnd/>
            </a:ln>
          </p:spPr>
          <p:txBody>
            <a:bodyPr wrap="none" lIns="128692" tIns="63217" rIns="128692" bIns="63217" anchor="ctr"/>
            <a:lstStyle/>
            <a:p>
              <a:pPr defTabSz="1300163">
                <a:spcBef>
                  <a:spcPct val="0"/>
                </a:spcBef>
              </a:pPr>
              <a:r>
                <a:rPr lang="it-IT" altLang="it-IT" sz="2300">
                  <a:solidFill>
                    <a:srgbClr val="FF3300"/>
                  </a:solidFill>
                  <a:latin typeface="Comic Sans MS" pitchFamily="66" charset="0"/>
                </a:rPr>
                <a:t>3</a:t>
              </a:r>
            </a:p>
          </p:txBody>
        </p:sp>
        <p:sp>
          <p:nvSpPr>
            <p:cNvPr id="68656" name="Rectangle 47"/>
            <p:cNvSpPr>
              <a:spLocks noChangeArrowheads="1"/>
            </p:cNvSpPr>
            <p:nvPr/>
          </p:nvSpPr>
          <p:spPr bwMode="auto">
            <a:xfrm>
              <a:off x="96" y="2752"/>
              <a:ext cx="248" cy="464"/>
            </a:xfrm>
            <a:prstGeom prst="rect">
              <a:avLst/>
            </a:prstGeom>
            <a:solidFill>
              <a:schemeClr val="tx1"/>
            </a:solidFill>
            <a:ln w="3175">
              <a:solidFill>
                <a:schemeClr val="tx1"/>
              </a:solidFill>
              <a:miter lim="800000"/>
              <a:headEnd/>
              <a:tailEnd/>
            </a:ln>
          </p:spPr>
          <p:txBody>
            <a:bodyPr wrap="none" lIns="128692" tIns="63217" rIns="128692" bIns="63217" anchor="ctr"/>
            <a:lstStyle/>
            <a:p>
              <a:pPr defTabSz="1300163">
                <a:spcBef>
                  <a:spcPct val="0"/>
                </a:spcBef>
              </a:pPr>
              <a:r>
                <a:rPr lang="it-IT" altLang="it-IT" sz="2300">
                  <a:solidFill>
                    <a:srgbClr val="FFCC00"/>
                  </a:solidFill>
                  <a:latin typeface="Comic Sans MS" pitchFamily="66" charset="0"/>
                </a:rPr>
                <a:t>2</a:t>
              </a:r>
              <a:endParaRPr lang="it-IT" altLang="it-IT" sz="2300">
                <a:solidFill>
                  <a:srgbClr val="FFFF00"/>
                </a:solidFill>
                <a:latin typeface="Comic Sans MS" pitchFamily="66" charset="0"/>
              </a:endParaRPr>
            </a:p>
          </p:txBody>
        </p:sp>
        <p:sp>
          <p:nvSpPr>
            <p:cNvPr id="68657" name="Rectangle 48"/>
            <p:cNvSpPr>
              <a:spLocks noChangeArrowheads="1"/>
            </p:cNvSpPr>
            <p:nvPr/>
          </p:nvSpPr>
          <p:spPr bwMode="auto">
            <a:xfrm>
              <a:off x="96" y="2240"/>
              <a:ext cx="248" cy="464"/>
            </a:xfrm>
            <a:prstGeom prst="rect">
              <a:avLst/>
            </a:prstGeom>
            <a:solidFill>
              <a:schemeClr val="tx1"/>
            </a:solidFill>
            <a:ln w="3175">
              <a:solidFill>
                <a:schemeClr val="tx1"/>
              </a:solidFill>
              <a:miter lim="800000"/>
              <a:headEnd/>
              <a:tailEnd/>
            </a:ln>
          </p:spPr>
          <p:txBody>
            <a:bodyPr wrap="none" lIns="128692" tIns="63217" rIns="128692" bIns="63217" anchor="ctr"/>
            <a:lstStyle/>
            <a:p>
              <a:pPr defTabSz="1300163">
                <a:spcBef>
                  <a:spcPct val="0"/>
                </a:spcBef>
              </a:pPr>
              <a:r>
                <a:rPr lang="it-IT" altLang="it-IT" sz="2300">
                  <a:solidFill>
                    <a:srgbClr val="66FF33"/>
                  </a:solidFill>
                  <a:latin typeface="Comic Sans MS" pitchFamily="66" charset="0"/>
                </a:rPr>
                <a:t>1</a:t>
              </a:r>
            </a:p>
          </p:txBody>
        </p:sp>
        <p:sp>
          <p:nvSpPr>
            <p:cNvPr id="68658" name="Rectangle 49"/>
            <p:cNvSpPr>
              <a:spLocks noChangeArrowheads="1"/>
            </p:cNvSpPr>
            <p:nvPr/>
          </p:nvSpPr>
          <p:spPr bwMode="auto">
            <a:xfrm>
              <a:off x="96" y="1732"/>
              <a:ext cx="248" cy="464"/>
            </a:xfrm>
            <a:prstGeom prst="rect">
              <a:avLst/>
            </a:prstGeom>
            <a:solidFill>
              <a:schemeClr val="tx1"/>
            </a:solidFill>
            <a:ln w="3175">
              <a:solidFill>
                <a:schemeClr val="tx1"/>
              </a:solidFill>
              <a:miter lim="800000"/>
              <a:headEnd/>
              <a:tailEnd/>
            </a:ln>
          </p:spPr>
          <p:txBody>
            <a:bodyPr wrap="none" lIns="128692" tIns="63217" rIns="128692" bIns="63217" anchor="ctr"/>
            <a:lstStyle/>
            <a:p>
              <a:pPr defTabSz="1300163">
                <a:spcBef>
                  <a:spcPct val="0"/>
                </a:spcBef>
              </a:pPr>
              <a:r>
                <a:rPr lang="it-IT" altLang="it-IT" sz="2300">
                  <a:solidFill>
                    <a:schemeClr val="bg1"/>
                  </a:solidFill>
                  <a:latin typeface="Comic Sans MS" pitchFamily="66" charset="0"/>
                </a:rPr>
                <a:t>0</a:t>
              </a:r>
            </a:p>
          </p:txBody>
        </p:sp>
        <p:sp>
          <p:nvSpPr>
            <p:cNvPr id="68659" name="Rectangle 50"/>
            <p:cNvSpPr>
              <a:spLocks noChangeArrowheads="1"/>
            </p:cNvSpPr>
            <p:nvPr/>
          </p:nvSpPr>
          <p:spPr bwMode="auto">
            <a:xfrm>
              <a:off x="376" y="1732"/>
              <a:ext cx="1640" cy="464"/>
            </a:xfrm>
            <a:prstGeom prst="rect">
              <a:avLst/>
            </a:prstGeom>
            <a:noFill/>
            <a:ln w="3175">
              <a:solidFill>
                <a:schemeClr val="tx1"/>
              </a:solidFill>
              <a:miter lim="800000"/>
              <a:headEnd/>
              <a:tailEnd/>
            </a:ln>
          </p:spPr>
          <p:txBody>
            <a:bodyPr wrap="none" lIns="128692" tIns="63217" rIns="128692" bIns="63217" anchor="ctr"/>
            <a:lstStyle/>
            <a:p>
              <a:pPr algn="l" defTabSz="1300163">
                <a:lnSpc>
                  <a:spcPct val="60000"/>
                </a:lnSpc>
                <a:spcBef>
                  <a:spcPct val="30000"/>
                </a:spcBef>
              </a:pPr>
              <a:endParaRPr lang="it-IT" altLang="it-IT" sz="2000"/>
            </a:p>
            <a:p>
              <a:pPr algn="l" defTabSz="1300163">
                <a:lnSpc>
                  <a:spcPct val="60000"/>
                </a:lnSpc>
                <a:spcBef>
                  <a:spcPct val="30000"/>
                </a:spcBef>
              </a:pPr>
              <a:r>
                <a:rPr lang="it-IT" altLang="it-IT" sz="2000">
                  <a:latin typeface="Comic Sans MS" pitchFamily="66" charset="0"/>
                </a:rPr>
                <a:t>Non Emergenza; </a:t>
              </a:r>
            </a:p>
            <a:p>
              <a:pPr algn="l" defTabSz="1300163">
                <a:lnSpc>
                  <a:spcPct val="60000"/>
                </a:lnSpc>
                <a:spcBef>
                  <a:spcPct val="30000"/>
                </a:spcBef>
              </a:pPr>
              <a:r>
                <a:rPr lang="it-IT" altLang="it-IT" sz="2000">
                  <a:latin typeface="Comic Sans MS" pitchFamily="66" charset="0"/>
                </a:rPr>
                <a:t>Situazione di intervento</a:t>
              </a:r>
            </a:p>
            <a:p>
              <a:pPr algn="l" defTabSz="1300163">
                <a:lnSpc>
                  <a:spcPct val="60000"/>
                </a:lnSpc>
                <a:spcBef>
                  <a:spcPct val="30000"/>
                </a:spcBef>
              </a:pPr>
              <a:r>
                <a:rPr lang="it-IT" altLang="it-IT" sz="2000">
                  <a:latin typeface="Comic Sans MS" pitchFamily="66" charset="0"/>
                </a:rPr>
                <a:t>differibile e/o programmabile</a:t>
              </a:r>
              <a:endParaRPr lang="it-IT" altLang="it-IT" sz="2000">
                <a:solidFill>
                  <a:schemeClr val="bg1"/>
                </a:solidFill>
                <a:latin typeface="Comic Sans MS" pitchFamily="66" charset="0"/>
              </a:endParaRPr>
            </a:p>
            <a:p>
              <a:pPr algn="l" defTabSz="1300163">
                <a:lnSpc>
                  <a:spcPct val="60000"/>
                </a:lnSpc>
                <a:spcBef>
                  <a:spcPct val="30000"/>
                </a:spcBef>
              </a:pPr>
              <a:endParaRPr lang="it-IT" altLang="it-IT" sz="2000">
                <a:solidFill>
                  <a:schemeClr val="bg1"/>
                </a:solidFill>
              </a:endParaRPr>
            </a:p>
          </p:txBody>
        </p:sp>
        <p:sp>
          <p:nvSpPr>
            <p:cNvPr id="68660" name="Rectangle 51"/>
            <p:cNvSpPr>
              <a:spLocks noChangeArrowheads="1"/>
            </p:cNvSpPr>
            <p:nvPr/>
          </p:nvSpPr>
          <p:spPr bwMode="auto">
            <a:xfrm>
              <a:off x="376" y="2240"/>
              <a:ext cx="1640" cy="464"/>
            </a:xfrm>
            <a:prstGeom prst="rect">
              <a:avLst/>
            </a:prstGeom>
            <a:noFill/>
            <a:ln w="3175">
              <a:solidFill>
                <a:schemeClr val="tx1"/>
              </a:solidFill>
              <a:miter lim="800000"/>
              <a:headEnd/>
              <a:tailEnd/>
            </a:ln>
          </p:spPr>
          <p:txBody>
            <a:bodyPr wrap="none" lIns="128692" tIns="63217" rIns="128692" bIns="63217" anchor="ctr"/>
            <a:lstStyle/>
            <a:p>
              <a:pPr algn="l" defTabSz="1300163">
                <a:lnSpc>
                  <a:spcPct val="60000"/>
                </a:lnSpc>
                <a:spcBef>
                  <a:spcPct val="30000"/>
                </a:spcBef>
              </a:pPr>
              <a:r>
                <a:rPr lang="it-IT" altLang="it-IT" sz="2000">
                  <a:solidFill>
                    <a:srgbClr val="00FF00"/>
                  </a:solidFill>
                  <a:latin typeface="Comic Sans MS" pitchFamily="66" charset="0"/>
                </a:rPr>
                <a:t>Non Emergenza; Situazione</a:t>
              </a:r>
            </a:p>
            <a:p>
              <a:pPr algn="l" defTabSz="1300163">
                <a:lnSpc>
                  <a:spcPct val="60000"/>
                </a:lnSpc>
                <a:spcBef>
                  <a:spcPct val="30000"/>
                </a:spcBef>
              </a:pPr>
              <a:r>
                <a:rPr lang="it-IT" altLang="it-IT" sz="2000">
                  <a:solidFill>
                    <a:srgbClr val="00FF00"/>
                  </a:solidFill>
                  <a:latin typeface="Comic Sans MS" pitchFamily="66" charset="0"/>
                </a:rPr>
                <a:t>differibile ma prioritaria </a:t>
              </a:r>
            </a:p>
            <a:p>
              <a:pPr algn="l" defTabSz="1300163">
                <a:lnSpc>
                  <a:spcPct val="60000"/>
                </a:lnSpc>
                <a:spcBef>
                  <a:spcPct val="30000"/>
                </a:spcBef>
              </a:pPr>
              <a:r>
                <a:rPr lang="it-IT" altLang="it-IT" sz="2000">
                  <a:solidFill>
                    <a:srgbClr val="00FF00"/>
                  </a:solidFill>
                  <a:latin typeface="Comic Sans MS" pitchFamily="66" charset="0"/>
                </a:rPr>
                <a:t>rispetto al codice 0</a:t>
              </a:r>
            </a:p>
          </p:txBody>
        </p:sp>
        <p:sp>
          <p:nvSpPr>
            <p:cNvPr id="68661" name="Rectangle 52"/>
            <p:cNvSpPr>
              <a:spLocks noChangeArrowheads="1"/>
            </p:cNvSpPr>
            <p:nvPr/>
          </p:nvSpPr>
          <p:spPr bwMode="auto">
            <a:xfrm>
              <a:off x="376" y="2752"/>
              <a:ext cx="1640" cy="464"/>
            </a:xfrm>
            <a:prstGeom prst="rect">
              <a:avLst/>
            </a:prstGeom>
            <a:noFill/>
            <a:ln w="3175">
              <a:solidFill>
                <a:schemeClr val="tx1"/>
              </a:solidFill>
              <a:miter lim="800000"/>
              <a:headEnd/>
              <a:tailEnd/>
            </a:ln>
          </p:spPr>
          <p:txBody>
            <a:bodyPr wrap="none" lIns="128692" tIns="63217" rIns="128692" bIns="63217" anchor="ctr"/>
            <a:lstStyle/>
            <a:p>
              <a:pPr algn="l" defTabSz="1300163">
                <a:lnSpc>
                  <a:spcPct val="60000"/>
                </a:lnSpc>
                <a:spcBef>
                  <a:spcPct val="30000"/>
                </a:spcBef>
              </a:pPr>
              <a:endParaRPr lang="it-IT" altLang="it-IT" sz="2000">
                <a:latin typeface="Comic Sans MS" pitchFamily="66" charset="0"/>
              </a:endParaRPr>
            </a:p>
            <a:p>
              <a:pPr algn="l" defTabSz="1300163">
                <a:lnSpc>
                  <a:spcPct val="60000"/>
                </a:lnSpc>
                <a:spcBef>
                  <a:spcPct val="30000"/>
                </a:spcBef>
              </a:pPr>
              <a:r>
                <a:rPr lang="it-IT" altLang="it-IT" sz="2000">
                  <a:solidFill>
                    <a:srgbClr val="FFCC00"/>
                  </a:solidFill>
                  <a:latin typeface="Comic Sans MS" pitchFamily="66" charset="0"/>
                </a:rPr>
                <a:t>Emergenza sanitaria;</a:t>
              </a:r>
            </a:p>
            <a:p>
              <a:pPr algn="l" defTabSz="1300163">
                <a:lnSpc>
                  <a:spcPct val="60000"/>
                </a:lnSpc>
                <a:spcBef>
                  <a:spcPct val="30000"/>
                </a:spcBef>
              </a:pPr>
              <a:r>
                <a:rPr lang="it-IT" altLang="it-IT" sz="2000">
                  <a:solidFill>
                    <a:srgbClr val="FFCC00"/>
                  </a:solidFill>
                  <a:latin typeface="Comic Sans MS" pitchFamily="66" charset="0"/>
                </a:rPr>
                <a:t>situazione a rischio, </a:t>
              </a:r>
            </a:p>
            <a:p>
              <a:pPr algn="l" defTabSz="1300163">
                <a:lnSpc>
                  <a:spcPct val="60000"/>
                </a:lnSpc>
                <a:spcBef>
                  <a:spcPct val="30000"/>
                </a:spcBef>
              </a:pPr>
              <a:r>
                <a:rPr lang="it-IT" altLang="it-IT" sz="2000">
                  <a:solidFill>
                    <a:srgbClr val="FFCC00"/>
                  </a:solidFill>
                  <a:latin typeface="Comic Sans MS" pitchFamily="66" charset="0"/>
                </a:rPr>
                <a:t>intervento non differibile</a:t>
              </a:r>
              <a:endParaRPr lang="it-IT" altLang="it-IT" sz="2000">
                <a:solidFill>
                  <a:srgbClr val="FFFF00"/>
                </a:solidFill>
                <a:latin typeface="Comic Sans MS" pitchFamily="66" charset="0"/>
              </a:endParaRPr>
            </a:p>
            <a:p>
              <a:pPr algn="l" defTabSz="1300163">
                <a:lnSpc>
                  <a:spcPct val="60000"/>
                </a:lnSpc>
                <a:spcBef>
                  <a:spcPct val="30000"/>
                </a:spcBef>
              </a:pPr>
              <a:endParaRPr lang="it-IT" altLang="it-IT" sz="2000">
                <a:solidFill>
                  <a:srgbClr val="EAEC5E"/>
                </a:solidFill>
                <a:latin typeface="Comic Sans MS" pitchFamily="66" charset="0"/>
              </a:endParaRPr>
            </a:p>
          </p:txBody>
        </p:sp>
        <p:sp>
          <p:nvSpPr>
            <p:cNvPr id="68662" name="Rectangle 53"/>
            <p:cNvSpPr>
              <a:spLocks noChangeArrowheads="1"/>
            </p:cNvSpPr>
            <p:nvPr/>
          </p:nvSpPr>
          <p:spPr bwMode="auto">
            <a:xfrm>
              <a:off x="376" y="3280"/>
              <a:ext cx="1640" cy="464"/>
            </a:xfrm>
            <a:prstGeom prst="rect">
              <a:avLst/>
            </a:prstGeom>
            <a:noFill/>
            <a:ln w="3175">
              <a:solidFill>
                <a:schemeClr val="tx1"/>
              </a:solidFill>
              <a:miter lim="800000"/>
              <a:headEnd/>
              <a:tailEnd/>
            </a:ln>
          </p:spPr>
          <p:txBody>
            <a:bodyPr wrap="none" lIns="128692" tIns="63217" rIns="128692" bIns="63217" anchor="ctr"/>
            <a:lstStyle/>
            <a:p>
              <a:pPr algn="l" defTabSz="1300163">
                <a:lnSpc>
                  <a:spcPct val="60000"/>
                </a:lnSpc>
                <a:spcBef>
                  <a:spcPct val="30000"/>
                </a:spcBef>
              </a:pPr>
              <a:endParaRPr lang="it-IT" altLang="it-IT" sz="2000">
                <a:latin typeface="Comic Sans MS" pitchFamily="66" charset="0"/>
              </a:endParaRPr>
            </a:p>
            <a:p>
              <a:pPr algn="l" defTabSz="1300163">
                <a:lnSpc>
                  <a:spcPct val="60000"/>
                </a:lnSpc>
                <a:spcBef>
                  <a:spcPct val="30000"/>
                </a:spcBef>
              </a:pPr>
              <a:r>
                <a:rPr lang="it-IT" altLang="it-IT" sz="2000">
                  <a:solidFill>
                    <a:srgbClr val="FC0128"/>
                  </a:solidFill>
                  <a:latin typeface="Comic Sans MS" pitchFamily="66" charset="0"/>
                </a:rPr>
                <a:t>Emergenza assoluta; </a:t>
              </a:r>
            </a:p>
            <a:p>
              <a:pPr algn="l" defTabSz="1300163">
                <a:lnSpc>
                  <a:spcPct val="60000"/>
                </a:lnSpc>
                <a:spcBef>
                  <a:spcPct val="30000"/>
                </a:spcBef>
              </a:pPr>
              <a:r>
                <a:rPr lang="it-IT" altLang="it-IT" sz="2000">
                  <a:solidFill>
                    <a:srgbClr val="FC0128"/>
                  </a:solidFill>
                  <a:latin typeface="Comic Sans MS" pitchFamily="66" charset="0"/>
                </a:rPr>
                <a:t>intervento prioritario</a:t>
              </a:r>
            </a:p>
            <a:p>
              <a:pPr algn="l" defTabSz="1300163">
                <a:lnSpc>
                  <a:spcPct val="60000"/>
                </a:lnSpc>
                <a:spcBef>
                  <a:spcPct val="30000"/>
                </a:spcBef>
              </a:pPr>
              <a:endParaRPr lang="it-IT" altLang="it-IT" sz="2000">
                <a:solidFill>
                  <a:srgbClr val="FC0128"/>
                </a:solidFill>
              </a:endParaRPr>
            </a:p>
          </p:txBody>
        </p:sp>
        <p:sp>
          <p:nvSpPr>
            <p:cNvPr id="68663" name="Rectangle 54"/>
            <p:cNvSpPr>
              <a:spLocks noChangeArrowheads="1"/>
            </p:cNvSpPr>
            <p:nvPr/>
          </p:nvSpPr>
          <p:spPr bwMode="auto">
            <a:xfrm>
              <a:off x="96" y="3808"/>
              <a:ext cx="248" cy="464"/>
            </a:xfrm>
            <a:prstGeom prst="rect">
              <a:avLst/>
            </a:prstGeom>
            <a:solidFill>
              <a:schemeClr val="tx1"/>
            </a:solidFill>
            <a:ln w="3175">
              <a:solidFill>
                <a:schemeClr val="tx1"/>
              </a:solidFill>
              <a:miter lim="800000"/>
              <a:headEnd/>
              <a:tailEnd/>
            </a:ln>
          </p:spPr>
          <p:txBody>
            <a:bodyPr wrap="none" lIns="128692" tIns="63217" rIns="128692" bIns="63217" anchor="ctr"/>
            <a:lstStyle/>
            <a:p>
              <a:pPr defTabSz="1300163">
                <a:spcBef>
                  <a:spcPct val="0"/>
                </a:spcBef>
              </a:pPr>
              <a:r>
                <a:rPr lang="it-IT" altLang="it-IT" sz="2300">
                  <a:solidFill>
                    <a:schemeClr val="bg1"/>
                  </a:solidFill>
                  <a:latin typeface="Comic Sans MS" pitchFamily="66" charset="0"/>
                </a:rPr>
                <a:t>4</a:t>
              </a:r>
            </a:p>
          </p:txBody>
        </p:sp>
        <p:sp>
          <p:nvSpPr>
            <p:cNvPr id="68664" name="Rectangle 55"/>
            <p:cNvSpPr>
              <a:spLocks noChangeArrowheads="1"/>
            </p:cNvSpPr>
            <p:nvPr/>
          </p:nvSpPr>
          <p:spPr bwMode="auto">
            <a:xfrm>
              <a:off x="376" y="3808"/>
              <a:ext cx="1640" cy="464"/>
            </a:xfrm>
            <a:prstGeom prst="rect">
              <a:avLst/>
            </a:prstGeom>
            <a:noFill/>
            <a:ln w="3175">
              <a:solidFill>
                <a:schemeClr val="tx1"/>
              </a:solidFill>
              <a:miter lim="800000"/>
              <a:headEnd/>
              <a:tailEnd/>
            </a:ln>
          </p:spPr>
          <p:txBody>
            <a:bodyPr wrap="none" lIns="128692" tIns="63217" rIns="128692" bIns="63217" anchor="ctr"/>
            <a:lstStyle/>
            <a:p>
              <a:pPr algn="l" defTabSz="1300163">
                <a:lnSpc>
                  <a:spcPct val="60000"/>
                </a:lnSpc>
                <a:spcBef>
                  <a:spcPct val="30000"/>
                </a:spcBef>
              </a:pPr>
              <a:r>
                <a:rPr lang="it-IT" altLang="it-IT" sz="2000">
                  <a:latin typeface="Comic Sans MS" pitchFamily="66" charset="0"/>
                </a:rPr>
                <a:t>Paziente deceduto</a:t>
              </a:r>
            </a:p>
          </p:txBody>
        </p:sp>
      </p:grpSp>
      <p:sp>
        <p:nvSpPr>
          <p:cNvPr id="254010" name="Text Box 58"/>
          <p:cNvSpPr txBox="1">
            <a:spLocks noChangeArrowheads="1"/>
          </p:cNvSpPr>
          <p:nvPr/>
        </p:nvSpPr>
        <p:spPr bwMode="auto">
          <a:xfrm>
            <a:off x="1533525" y="339725"/>
            <a:ext cx="10185400" cy="2919413"/>
          </a:xfrm>
          <a:prstGeom prst="rect">
            <a:avLst/>
          </a:prstGeom>
          <a:noFill/>
          <a:ln w="9525">
            <a:noFill/>
            <a:miter lim="800000"/>
            <a:headEnd/>
            <a:tailEnd/>
          </a:ln>
          <a:effectLst/>
        </p:spPr>
        <p:txBody>
          <a:bodyPr lIns="130046" tIns="65023" rIns="130046" bIns="65023">
            <a:spAutoFit/>
          </a:bodyPr>
          <a:lstStyle/>
          <a:p>
            <a:pPr defTabSz="1300163">
              <a:spcBef>
                <a:spcPct val="50000"/>
              </a:spcBef>
              <a:defRPr/>
            </a:pPr>
            <a:r>
              <a:rPr lang="it-IT" sz="4800">
                <a:solidFill>
                  <a:srgbClr val="FF0033"/>
                </a:solidFill>
                <a:effectLst>
                  <a:outerShdw blurRad="38100" dist="38100" dir="2700000" algn="tl">
                    <a:srgbClr val="C0C0C0"/>
                  </a:outerShdw>
                </a:effectLst>
                <a:latin typeface="Comic Sans MS" pitchFamily="66" charset="0"/>
              </a:rPr>
              <a:t>CODICI DI INTERVENTO</a:t>
            </a:r>
            <a:endParaRPr lang="it-IT" sz="4800">
              <a:solidFill>
                <a:srgbClr val="FF0033"/>
              </a:solidFill>
              <a:latin typeface="Comic Sans MS" pitchFamily="66" charset="0"/>
            </a:endParaRPr>
          </a:p>
          <a:p>
            <a:pPr algn="l" defTabSz="1300163">
              <a:spcBef>
                <a:spcPct val="50000"/>
              </a:spcBef>
              <a:defRPr/>
            </a:pPr>
            <a:endParaRPr lang="it-IT" sz="4000">
              <a:solidFill>
                <a:srgbClr val="FF0033"/>
              </a:solidFill>
              <a:latin typeface="Comic Sans MS" pitchFamily="66" charset="0"/>
            </a:endParaRPr>
          </a:p>
          <a:p>
            <a:pPr algn="l" defTabSz="1300163">
              <a:spcBef>
                <a:spcPct val="50000"/>
              </a:spcBef>
              <a:defRPr/>
            </a:pPr>
            <a:r>
              <a:rPr lang="it-IT" sz="5000">
                <a:latin typeface="Comic Sans MS" pitchFamily="66" charset="0"/>
              </a:rPr>
              <a:t> </a:t>
            </a:r>
            <a:endParaRPr lang="it-IT" sz="5000">
              <a:solidFill>
                <a:srgbClr val="FFFF00"/>
              </a:solidFill>
              <a:latin typeface="Comic Sans MS" pitchFamily="66"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8" name="Rectangle 4"/>
          <p:cNvSpPr>
            <a:spLocks noChangeArrowheads="1"/>
          </p:cNvSpPr>
          <p:nvPr/>
        </p:nvSpPr>
        <p:spPr bwMode="auto">
          <a:xfrm>
            <a:off x="2613025" y="1852613"/>
            <a:ext cx="4824413" cy="2039937"/>
          </a:xfrm>
          <a:prstGeom prst="rect">
            <a:avLst/>
          </a:prstGeom>
          <a:noFill/>
          <a:ln w="9525">
            <a:noFill/>
            <a:miter lim="800000"/>
            <a:headEnd/>
            <a:tailEnd/>
          </a:ln>
          <a:effectLst/>
        </p:spPr>
        <p:txBody>
          <a:bodyPr lIns="130940" tIns="65471" rIns="130940" bIns="65471">
            <a:spAutoFit/>
          </a:bodyPr>
          <a:lstStyle/>
          <a:p>
            <a:pPr algn="l" defTabSz="1300163" eaLnBrk="0" hangingPunct="0">
              <a:spcBef>
                <a:spcPct val="0"/>
              </a:spcBef>
              <a:defRPr/>
            </a:pPr>
            <a:r>
              <a:rPr lang="it-IT" sz="3400" dirty="0">
                <a:effectLst>
                  <a:outerShdw blurRad="38100" dist="38100" dir="2700000" algn="tl">
                    <a:srgbClr val="C0C0C0"/>
                  </a:outerShdw>
                </a:effectLst>
                <a:latin typeface="Comic Sans MS" pitchFamily="66" charset="0"/>
              </a:rPr>
              <a:t>AMBULANZA </a:t>
            </a:r>
            <a:r>
              <a:rPr lang="it-IT" dirty="0">
                <a:effectLst>
                  <a:outerShdw blurRad="38100" dist="38100" dir="2700000" algn="tl">
                    <a:srgbClr val="C0C0C0"/>
                  </a:outerShdw>
                </a:effectLst>
                <a:latin typeface="Comic Sans MS" pitchFamily="66" charset="0"/>
              </a:rPr>
              <a:t>con volontari del soccorso o soccorritori dipendenti</a:t>
            </a:r>
          </a:p>
          <a:p>
            <a:pPr algn="l" defTabSz="1300163" eaLnBrk="0" hangingPunct="0">
              <a:spcBef>
                <a:spcPct val="0"/>
              </a:spcBef>
              <a:defRPr/>
            </a:pPr>
            <a:r>
              <a:rPr lang="it-IT" sz="3400" dirty="0">
                <a:effectLst>
                  <a:outerShdw blurRad="38100" dist="38100" dir="2700000" algn="tl">
                    <a:srgbClr val="C0C0C0"/>
                  </a:outerShdw>
                </a:effectLst>
                <a:latin typeface="Comic Sans MS" pitchFamily="66" charset="0"/>
              </a:rPr>
              <a:t>(CODICE 0/</a:t>
            </a:r>
            <a:r>
              <a:rPr lang="it-IT" sz="3400" dirty="0">
                <a:solidFill>
                  <a:srgbClr val="33CC33"/>
                </a:solidFill>
                <a:effectLst>
                  <a:outerShdw blurRad="38100" dist="38100" dir="2700000" algn="tl">
                    <a:srgbClr val="C0C0C0"/>
                  </a:outerShdw>
                </a:effectLst>
                <a:latin typeface="Comic Sans MS" pitchFamily="66" charset="0"/>
              </a:rPr>
              <a:t>1</a:t>
            </a:r>
            <a:r>
              <a:rPr lang="it-IT" sz="3400" dirty="0">
                <a:effectLst>
                  <a:outerShdw blurRad="38100" dist="38100" dir="2700000" algn="tl">
                    <a:srgbClr val="C0C0C0"/>
                  </a:outerShdw>
                </a:effectLst>
                <a:latin typeface="Comic Sans MS" pitchFamily="66" charset="0"/>
              </a:rPr>
              <a:t>)</a:t>
            </a:r>
          </a:p>
        </p:txBody>
      </p:sp>
      <p:sp>
        <p:nvSpPr>
          <p:cNvPr id="989189" name="Rectangle 5"/>
          <p:cNvSpPr>
            <a:spLocks noChangeArrowheads="1"/>
          </p:cNvSpPr>
          <p:nvPr/>
        </p:nvSpPr>
        <p:spPr bwMode="auto">
          <a:xfrm>
            <a:off x="2613025" y="4084638"/>
            <a:ext cx="8929688" cy="1179512"/>
          </a:xfrm>
          <a:prstGeom prst="rect">
            <a:avLst/>
          </a:prstGeom>
          <a:noFill/>
          <a:ln w="9525">
            <a:noFill/>
            <a:miter lim="800000"/>
            <a:headEnd/>
            <a:tailEnd/>
          </a:ln>
          <a:effectLst/>
        </p:spPr>
        <p:txBody>
          <a:bodyPr lIns="130940" tIns="65471" rIns="130940" bIns="65471">
            <a:spAutoFit/>
          </a:bodyPr>
          <a:lstStyle/>
          <a:p>
            <a:pPr algn="l" defTabSz="1084263" eaLnBrk="0" hangingPunct="0">
              <a:spcBef>
                <a:spcPct val="0"/>
              </a:spcBef>
              <a:defRPr/>
            </a:pPr>
            <a:r>
              <a:rPr lang="it-IT" sz="3400" dirty="0">
                <a:effectLst>
                  <a:outerShdw blurRad="38100" dist="38100" dir="2700000" algn="tl">
                    <a:srgbClr val="C0C0C0"/>
                  </a:outerShdw>
                </a:effectLst>
                <a:latin typeface="Comic Sans MS" pitchFamily="66" charset="0"/>
              </a:rPr>
              <a:t>AMBULANZA </a:t>
            </a:r>
            <a:r>
              <a:rPr lang="it-IT" dirty="0">
                <a:effectLst>
                  <a:outerShdw blurRad="38100" dist="38100" dir="2700000" algn="tl">
                    <a:srgbClr val="C0C0C0"/>
                  </a:outerShdw>
                </a:effectLst>
                <a:latin typeface="Comic Sans MS" pitchFamily="66" charset="0"/>
              </a:rPr>
              <a:t>con</a:t>
            </a:r>
          </a:p>
          <a:p>
            <a:pPr algn="l" defTabSz="1084263" eaLnBrk="0" hangingPunct="0">
              <a:spcBef>
                <a:spcPct val="0"/>
              </a:spcBef>
              <a:defRPr/>
            </a:pPr>
            <a:r>
              <a:rPr lang="it-IT" dirty="0">
                <a:effectLst>
                  <a:outerShdw blurRad="38100" dist="38100" dir="2700000" algn="tl">
                    <a:srgbClr val="C0C0C0"/>
                  </a:outerShdw>
                </a:effectLst>
                <a:latin typeface="Comic Sans MS" pitchFamily="66" charset="0"/>
              </a:rPr>
              <a:t>infermiere professionale </a:t>
            </a:r>
            <a:r>
              <a:rPr lang="it-IT" sz="3400" dirty="0">
                <a:effectLst>
                  <a:outerShdw blurRad="38100" dist="38100" dir="2700000" algn="tl">
                    <a:srgbClr val="C0C0C0"/>
                  </a:outerShdw>
                </a:effectLst>
              </a:rPr>
              <a:t>(CODICE </a:t>
            </a:r>
            <a:r>
              <a:rPr lang="it-IT" sz="3400" dirty="0">
                <a:solidFill>
                  <a:srgbClr val="FFFF00"/>
                </a:solidFill>
                <a:effectLst>
                  <a:outerShdw blurRad="38100" dist="38100" dir="2700000" algn="tl">
                    <a:srgbClr val="C0C0C0"/>
                  </a:outerShdw>
                </a:effectLst>
              </a:rPr>
              <a:t>2</a:t>
            </a:r>
            <a:r>
              <a:rPr lang="it-IT" sz="3400" dirty="0">
                <a:effectLst>
                  <a:outerShdw blurRad="38100" dist="38100" dir="2700000" algn="tl">
                    <a:srgbClr val="C0C0C0"/>
                  </a:outerShdw>
                </a:effectLst>
              </a:rPr>
              <a:t>/</a:t>
            </a:r>
            <a:r>
              <a:rPr lang="it-IT" sz="3400" dirty="0">
                <a:solidFill>
                  <a:srgbClr val="FF0033"/>
                </a:solidFill>
                <a:effectLst>
                  <a:outerShdw blurRad="38100" dist="38100" dir="2700000" algn="tl">
                    <a:srgbClr val="C0C0C0"/>
                  </a:outerShdw>
                </a:effectLst>
              </a:rPr>
              <a:t>3</a:t>
            </a:r>
            <a:r>
              <a:rPr lang="it-IT" sz="3400" dirty="0">
                <a:effectLst>
                  <a:outerShdw blurRad="38100" dist="38100" dir="2700000" algn="tl">
                    <a:srgbClr val="C0C0C0"/>
                  </a:outerShdw>
                </a:effectLst>
              </a:rPr>
              <a:t>)</a:t>
            </a:r>
            <a:endParaRPr lang="it-IT" sz="3400" dirty="0">
              <a:effectLst>
                <a:outerShdw blurRad="38100" dist="38100" dir="2700000" algn="tl">
                  <a:srgbClr val="C0C0C0"/>
                </a:outerShdw>
              </a:effectLst>
              <a:latin typeface="Comic Sans MS" pitchFamily="66" charset="0"/>
            </a:endParaRPr>
          </a:p>
        </p:txBody>
      </p:sp>
      <p:sp>
        <p:nvSpPr>
          <p:cNvPr id="989190" name="Rectangle 6"/>
          <p:cNvSpPr>
            <a:spLocks noChangeArrowheads="1"/>
          </p:cNvSpPr>
          <p:nvPr/>
        </p:nvSpPr>
        <p:spPr bwMode="auto">
          <a:xfrm>
            <a:off x="2613025" y="5524500"/>
            <a:ext cx="10153650" cy="1609725"/>
          </a:xfrm>
          <a:prstGeom prst="rect">
            <a:avLst/>
          </a:prstGeom>
          <a:noFill/>
          <a:ln w="9525">
            <a:noFill/>
            <a:miter lim="800000"/>
            <a:headEnd/>
            <a:tailEnd/>
          </a:ln>
          <a:effectLst/>
        </p:spPr>
        <p:txBody>
          <a:bodyPr lIns="130940" tIns="65471" rIns="130940" bIns="65471">
            <a:spAutoFit/>
          </a:bodyPr>
          <a:lstStyle/>
          <a:p>
            <a:pPr algn="l" defTabSz="1084263" eaLnBrk="0" hangingPunct="0">
              <a:spcBef>
                <a:spcPct val="0"/>
              </a:spcBef>
              <a:defRPr/>
            </a:pPr>
            <a:r>
              <a:rPr lang="it-IT" sz="3400" dirty="0">
                <a:effectLst>
                  <a:outerShdw blurRad="38100" dist="38100" dir="2700000" algn="tl">
                    <a:srgbClr val="C0C0C0"/>
                  </a:outerShdw>
                </a:effectLst>
                <a:latin typeface="Comic Sans MS" pitchFamily="66" charset="0"/>
              </a:rPr>
              <a:t>AUTOMEDICA </a:t>
            </a:r>
            <a:r>
              <a:rPr lang="it-IT" dirty="0">
                <a:effectLst>
                  <a:outerShdw blurRad="38100" dist="38100" dir="2700000" algn="tl">
                    <a:srgbClr val="C0C0C0"/>
                  </a:outerShdw>
                </a:effectLst>
                <a:latin typeface="Comic Sans MS" pitchFamily="66" charset="0"/>
              </a:rPr>
              <a:t>con anestesista e/o medico di emergenza territoriale + infermiere professionale </a:t>
            </a:r>
            <a:r>
              <a:rPr lang="it-IT" sz="3400" dirty="0">
                <a:effectLst>
                  <a:outerShdw blurRad="38100" dist="38100" dir="2700000" algn="tl">
                    <a:srgbClr val="C0C0C0"/>
                  </a:outerShdw>
                </a:effectLst>
              </a:rPr>
              <a:t>(CODICE </a:t>
            </a:r>
            <a:r>
              <a:rPr lang="it-IT" sz="3400" dirty="0">
                <a:solidFill>
                  <a:srgbClr val="FFFF00"/>
                </a:solidFill>
                <a:effectLst>
                  <a:outerShdw blurRad="38100" dist="38100" dir="2700000" algn="tl">
                    <a:srgbClr val="C0C0C0"/>
                  </a:outerShdw>
                </a:effectLst>
              </a:rPr>
              <a:t>2</a:t>
            </a:r>
            <a:r>
              <a:rPr lang="it-IT" sz="3400" dirty="0">
                <a:effectLst>
                  <a:outerShdw blurRad="38100" dist="38100" dir="2700000" algn="tl">
                    <a:srgbClr val="C0C0C0"/>
                  </a:outerShdw>
                </a:effectLst>
              </a:rPr>
              <a:t>/</a:t>
            </a:r>
            <a:r>
              <a:rPr lang="it-IT" sz="3400" dirty="0">
                <a:solidFill>
                  <a:srgbClr val="FF0033"/>
                </a:solidFill>
                <a:effectLst>
                  <a:outerShdw blurRad="38100" dist="38100" dir="2700000" algn="tl">
                    <a:srgbClr val="C0C0C0"/>
                  </a:outerShdw>
                </a:effectLst>
              </a:rPr>
              <a:t>3</a:t>
            </a:r>
            <a:r>
              <a:rPr lang="it-IT" sz="3400" dirty="0">
                <a:effectLst>
                  <a:outerShdw blurRad="38100" dist="38100" dir="2700000" algn="tl">
                    <a:srgbClr val="C0C0C0"/>
                  </a:outerShdw>
                </a:effectLst>
              </a:rPr>
              <a:t>)</a:t>
            </a:r>
            <a:endParaRPr lang="it-IT" sz="3400" dirty="0">
              <a:effectLst>
                <a:outerShdw blurRad="38100" dist="38100" dir="2700000" algn="tl">
                  <a:srgbClr val="C0C0C0"/>
                </a:outerShdw>
              </a:effectLst>
              <a:latin typeface="Comic Sans MS" pitchFamily="66" charset="0"/>
            </a:endParaRPr>
          </a:p>
        </p:txBody>
      </p:sp>
      <p:sp>
        <p:nvSpPr>
          <p:cNvPr id="989191" name="Rectangle 7"/>
          <p:cNvSpPr>
            <a:spLocks noChangeArrowheads="1"/>
          </p:cNvSpPr>
          <p:nvPr/>
        </p:nvSpPr>
        <p:spPr bwMode="auto">
          <a:xfrm>
            <a:off x="309563" y="7613650"/>
            <a:ext cx="7056437" cy="1085850"/>
          </a:xfrm>
          <a:prstGeom prst="rect">
            <a:avLst/>
          </a:prstGeom>
          <a:noFill/>
          <a:ln w="9525">
            <a:noFill/>
            <a:miter lim="800000"/>
            <a:headEnd/>
            <a:tailEnd/>
          </a:ln>
          <a:effectLst/>
        </p:spPr>
        <p:txBody>
          <a:bodyPr lIns="130940" tIns="65471" rIns="130940" bIns="65471">
            <a:spAutoFit/>
          </a:bodyPr>
          <a:lstStyle/>
          <a:p>
            <a:pPr algn="l" defTabSz="1084263" eaLnBrk="0" hangingPunct="0">
              <a:spcBef>
                <a:spcPct val="0"/>
              </a:spcBef>
              <a:defRPr/>
            </a:pPr>
            <a:r>
              <a:rPr lang="it-IT" sz="3400" dirty="0">
                <a:effectLst>
                  <a:outerShdw blurRad="38100" dist="38100" dir="2700000" algn="tl">
                    <a:srgbClr val="C0C0C0"/>
                  </a:outerShdw>
                </a:effectLst>
                <a:latin typeface="Comic Sans MS" pitchFamily="66" charset="0"/>
              </a:rPr>
              <a:t>ELIAMBULAZA </a:t>
            </a:r>
            <a:r>
              <a:rPr lang="it-IT" dirty="0">
                <a:effectLst>
                  <a:outerShdw blurRad="38100" dist="38100" dir="2700000" algn="tl">
                    <a:srgbClr val="C0C0C0"/>
                  </a:outerShdw>
                </a:effectLst>
                <a:latin typeface="Comic Sans MS" pitchFamily="66" charset="0"/>
              </a:rPr>
              <a:t>con anestesista </a:t>
            </a:r>
          </a:p>
          <a:p>
            <a:pPr algn="l" defTabSz="1084263" eaLnBrk="0" hangingPunct="0">
              <a:spcBef>
                <a:spcPct val="0"/>
              </a:spcBef>
              <a:defRPr/>
            </a:pPr>
            <a:r>
              <a:rPr lang="it-IT" dirty="0">
                <a:effectLst>
                  <a:outerShdw blurRad="38100" dist="38100" dir="2700000" algn="tl">
                    <a:srgbClr val="C0C0C0"/>
                  </a:outerShdw>
                </a:effectLst>
                <a:latin typeface="Comic Sans MS" pitchFamily="66" charset="0"/>
              </a:rPr>
              <a:t>e un infermiere professionale</a:t>
            </a:r>
          </a:p>
        </p:txBody>
      </p:sp>
      <p:graphicFrame>
        <p:nvGraphicFramePr>
          <p:cNvPr id="5122" name="Object 8"/>
          <p:cNvGraphicFramePr>
            <a:graphicFrameLocks/>
          </p:cNvGraphicFramePr>
          <p:nvPr/>
        </p:nvGraphicFramePr>
        <p:xfrm>
          <a:off x="6500813" y="8189913"/>
          <a:ext cx="1770062" cy="1008062"/>
        </p:xfrm>
        <a:graphic>
          <a:graphicData uri="http://schemas.openxmlformats.org/presentationml/2006/ole">
            <mc:AlternateContent xmlns:mc="http://schemas.openxmlformats.org/markup-compatibility/2006">
              <mc:Choice xmlns:v="urn:schemas-microsoft-com:vml" Requires="v">
                <p:oleObj name="ClipArt" r:id="rId3" imgW="5478463" imgH="3902075" progId="MS_ClipArt_Gallery.2">
                  <p:embed/>
                </p:oleObj>
              </mc:Choice>
              <mc:Fallback>
                <p:oleObj name="ClipArt" r:id="rId3" imgW="5478463" imgH="3902075" progId="MS_ClipArt_Gallery.2">
                  <p:embed/>
                  <p:pic>
                    <p:nvPicPr>
                      <p:cNvPr id="0" name="Object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0813" y="8189913"/>
                        <a:ext cx="1770062" cy="10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3" name="Object 9"/>
          <p:cNvGraphicFramePr>
            <a:graphicFrameLocks/>
          </p:cNvGraphicFramePr>
          <p:nvPr/>
        </p:nvGraphicFramePr>
        <p:xfrm>
          <a:off x="812800" y="2428875"/>
          <a:ext cx="1643063" cy="903288"/>
        </p:xfrm>
        <a:graphic>
          <a:graphicData uri="http://schemas.openxmlformats.org/presentationml/2006/ole">
            <mc:AlternateContent xmlns:mc="http://schemas.openxmlformats.org/markup-compatibility/2006">
              <mc:Choice xmlns:v="urn:schemas-microsoft-com:vml" Requires="v">
                <p:oleObj name="ClipArt" r:id="rId5" imgW="5478463" imgH="3902075" progId="MS_ClipArt_Gallery.2">
                  <p:embed/>
                </p:oleObj>
              </mc:Choice>
              <mc:Fallback>
                <p:oleObj name="ClipArt" r:id="rId5" imgW="5478463" imgH="3902075" progId="MS_ClipArt_Gallery.2">
                  <p:embed/>
                  <p:pic>
                    <p:nvPicPr>
                      <p:cNvPr id="0" name="Object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800" y="2428875"/>
                        <a:ext cx="1643063" cy="903288"/>
                      </a:xfrm>
                      <a:prstGeom prst="rect">
                        <a:avLst/>
                      </a:prstGeom>
                      <a:noFill/>
                      <a:ln w="1016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4" name="Object 10"/>
          <p:cNvGraphicFramePr>
            <a:graphicFrameLocks/>
          </p:cNvGraphicFramePr>
          <p:nvPr/>
        </p:nvGraphicFramePr>
        <p:xfrm>
          <a:off x="668338" y="4156075"/>
          <a:ext cx="1643062" cy="904875"/>
        </p:xfrm>
        <a:graphic>
          <a:graphicData uri="http://schemas.openxmlformats.org/presentationml/2006/ole">
            <mc:AlternateContent xmlns:mc="http://schemas.openxmlformats.org/markup-compatibility/2006">
              <mc:Choice xmlns:v="urn:schemas-microsoft-com:vml" Requires="v">
                <p:oleObj name="ClipArt" r:id="rId6" imgW="5478463" imgH="3902075" progId="MS_ClipArt_Gallery.2">
                  <p:embed/>
                </p:oleObj>
              </mc:Choice>
              <mc:Fallback>
                <p:oleObj name="ClipArt" r:id="rId6" imgW="5478463" imgH="3902075" progId="MS_ClipArt_Gallery.2">
                  <p:embed/>
                  <p:pic>
                    <p:nvPicPr>
                      <p:cNvPr id="0" name="Object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338" y="4156075"/>
                        <a:ext cx="1643062" cy="904875"/>
                      </a:xfrm>
                      <a:prstGeom prst="rect">
                        <a:avLst/>
                      </a:prstGeom>
                      <a:noFill/>
                      <a:ln w="1016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5" name="Object 11"/>
          <p:cNvGraphicFramePr>
            <a:graphicFrameLocks/>
          </p:cNvGraphicFramePr>
          <p:nvPr/>
        </p:nvGraphicFramePr>
        <p:xfrm>
          <a:off x="596900" y="5597525"/>
          <a:ext cx="1643063" cy="900113"/>
        </p:xfrm>
        <a:graphic>
          <a:graphicData uri="http://schemas.openxmlformats.org/presentationml/2006/ole">
            <mc:AlternateContent xmlns:mc="http://schemas.openxmlformats.org/markup-compatibility/2006">
              <mc:Choice xmlns:v="urn:schemas-microsoft-com:vml" Requires="v">
                <p:oleObj name="ClipArt" r:id="rId7" imgW="5478463" imgH="3902075" progId="MS_ClipArt_Gallery.2">
                  <p:embed/>
                </p:oleObj>
              </mc:Choice>
              <mc:Fallback>
                <p:oleObj name="ClipArt" r:id="rId7" imgW="5478463" imgH="3902075" progId="MS_ClipArt_Gallery.2">
                  <p:embed/>
                  <p:pic>
                    <p:nvPicPr>
                      <p:cNvPr id="0" name="Object 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900" y="5597525"/>
                        <a:ext cx="1643063" cy="900113"/>
                      </a:xfrm>
                      <a:prstGeom prst="rect">
                        <a:avLst/>
                      </a:prstGeom>
                      <a:noFill/>
                      <a:ln w="1016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89197" name="Text Box 13"/>
          <p:cNvSpPr txBox="1">
            <a:spLocks noChangeArrowheads="1"/>
          </p:cNvSpPr>
          <p:nvPr/>
        </p:nvSpPr>
        <p:spPr bwMode="auto">
          <a:xfrm>
            <a:off x="668338" y="339725"/>
            <a:ext cx="11809412" cy="922338"/>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5200">
                <a:solidFill>
                  <a:srgbClr val="FF0033"/>
                </a:solidFill>
                <a:effectLst>
                  <a:outerShdw blurRad="38100" dist="38100" dir="2700000" algn="tl">
                    <a:srgbClr val="C0C0C0"/>
                  </a:outerShdw>
                </a:effectLst>
                <a:latin typeface="Comic Sans MS" pitchFamily="66" charset="0"/>
              </a:rPr>
              <a:t>ATTIVAZIONE DEL 118</a:t>
            </a:r>
          </a:p>
        </p:txBody>
      </p:sp>
      <p:pic>
        <p:nvPicPr>
          <p:cNvPr id="5131" name="Picture 14" descr="AMB_2"/>
          <p:cNvPicPr>
            <a:picLocks noChangeAspect="1" noChangeArrowheads="1"/>
          </p:cNvPicPr>
          <p:nvPr/>
        </p:nvPicPr>
        <p:blipFill>
          <a:blip r:embed="rId8"/>
          <a:srcRect/>
          <a:stretch>
            <a:fillRect/>
          </a:stretch>
        </p:blipFill>
        <p:spPr bwMode="auto">
          <a:xfrm>
            <a:off x="7726363" y="1347788"/>
            <a:ext cx="4464050" cy="3089275"/>
          </a:xfrm>
          <a:prstGeom prst="rect">
            <a:avLst/>
          </a:prstGeom>
          <a:noFill/>
          <a:ln w="9525">
            <a:noFill/>
            <a:miter lim="800000"/>
            <a:headEnd/>
            <a:tailEnd/>
          </a:ln>
        </p:spPr>
      </p:pic>
      <p:pic>
        <p:nvPicPr>
          <p:cNvPr id="5132" name="Picture 16" descr="elisoccorso sondrio"/>
          <p:cNvPicPr>
            <a:picLocks noChangeAspect="1" noChangeArrowheads="1"/>
          </p:cNvPicPr>
          <p:nvPr/>
        </p:nvPicPr>
        <p:blipFill>
          <a:blip r:embed="rId9"/>
          <a:srcRect l="14862" t="11823" r="8681"/>
          <a:stretch>
            <a:fillRect/>
          </a:stretch>
        </p:blipFill>
        <p:spPr bwMode="auto">
          <a:xfrm>
            <a:off x="8518525" y="7108825"/>
            <a:ext cx="3132138" cy="2408238"/>
          </a:xfrm>
          <a:prstGeom prst="rect">
            <a:avLst/>
          </a:prstGeom>
          <a:noFill/>
          <a:ln w="9525">
            <a:noFill/>
            <a:miter lim="800000"/>
            <a:headEnd/>
            <a:tailEnd/>
          </a:ln>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it-IT" altLang="it-IT" b="1">
                <a:solidFill>
                  <a:srgbClr val="FF0033"/>
                </a:solidFill>
              </a:rPr>
              <a:t>LIBERTA’ DI CURA</a:t>
            </a:r>
          </a:p>
        </p:txBody>
      </p:sp>
      <p:sp>
        <p:nvSpPr>
          <p:cNvPr id="71683" name="Rectangle 3"/>
          <p:cNvSpPr>
            <a:spLocks noGrp="1" noChangeArrowheads="1"/>
          </p:cNvSpPr>
          <p:nvPr>
            <p:ph type="body" idx="1"/>
          </p:nvPr>
        </p:nvSpPr>
        <p:spPr/>
        <p:txBody>
          <a:bodyPr/>
          <a:lstStyle/>
          <a:p>
            <a:pPr algn="ctr">
              <a:buFontTx/>
              <a:buNone/>
            </a:pPr>
            <a:r>
              <a:rPr lang="it-IT" altLang="it-IT" sz="3400" b="1" i="1"/>
              <a:t>COSTITUZIONE DELLA REPUBBLICA ITALIANA</a:t>
            </a:r>
          </a:p>
          <a:p>
            <a:pPr algn="just">
              <a:buFontTx/>
              <a:buNone/>
            </a:pPr>
            <a:endParaRPr lang="it-IT" altLang="it-IT" sz="3400" b="1"/>
          </a:p>
          <a:p>
            <a:pPr algn="just">
              <a:buFontTx/>
              <a:buNone/>
            </a:pPr>
            <a:r>
              <a:rPr lang="it-IT" altLang="it-IT" sz="3400" b="1"/>
              <a:t>Art.32: “La repubblica tutela la salute come fondamentale diritto dell’individuo e interesse della collettività, e garantisce le cure gratuite agli indigenti. </a:t>
            </a:r>
            <a:r>
              <a:rPr lang="it-IT" altLang="it-IT" sz="3400" b="1" i="1" u="sng"/>
              <a:t>Nessuno può essere obbligato a un determinato trattamento sanitario, se non per disposizione di legge.</a:t>
            </a:r>
            <a:r>
              <a:rPr lang="it-IT" altLang="it-IT" sz="3400" b="1"/>
              <a:t> La legge non può in nessun caso violare i limiti imposti dal rispetto della persona umana.” </a:t>
            </a:r>
          </a:p>
          <a:p>
            <a:pPr>
              <a:buFontTx/>
              <a:buNone/>
            </a:pPr>
            <a:endParaRPr lang="it-IT" altLang="it-IT" sz="3400" b="1"/>
          </a:p>
          <a:p>
            <a:pPr>
              <a:buFontTx/>
              <a:buNone/>
            </a:pPr>
            <a:r>
              <a:rPr lang="it-IT" altLang="it-IT" sz="3400" b="1"/>
              <a:t> </a:t>
            </a:r>
          </a:p>
          <a:p>
            <a:endParaRPr lang="it-IT" altLang="it-IT" sz="43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hlinkClick r:id="rId3" action="ppaction://hlinksldjump"/>
          </p:cNvPr>
          <p:cNvSpPr txBox="1">
            <a:spLocks noChangeArrowheads="1"/>
          </p:cNvSpPr>
          <p:nvPr/>
        </p:nvSpPr>
        <p:spPr bwMode="auto">
          <a:xfrm>
            <a:off x="309563" y="700088"/>
            <a:ext cx="12693650" cy="1470025"/>
          </a:xfrm>
          <a:prstGeom prst="rect">
            <a:avLst/>
          </a:prstGeom>
          <a:solidFill>
            <a:schemeClr val="bg1"/>
          </a:solidFill>
          <a:ln w="12700">
            <a:noFill/>
            <a:miter lim="800000"/>
            <a:headEnd/>
            <a:tailEnd/>
          </a:ln>
        </p:spPr>
        <p:txBody>
          <a:bodyPr lIns="130037" tIns="65018" rIns="130037" bIns="65018">
            <a:spAutoFit/>
          </a:bodyPr>
          <a:lstStyle/>
          <a:p>
            <a:pPr defTabSz="1300163">
              <a:spcBef>
                <a:spcPct val="0"/>
              </a:spcBef>
            </a:pPr>
            <a:r>
              <a:rPr lang="it-IT" altLang="it-IT" sz="4400">
                <a:solidFill>
                  <a:srgbClr val="FF0033"/>
                </a:solidFill>
                <a:latin typeface="Comic Sans MS" pitchFamily="66" charset="0"/>
              </a:rPr>
              <a:t>DECRETO 388/2003 </a:t>
            </a:r>
          </a:p>
          <a:p>
            <a:pPr defTabSz="1300163">
              <a:spcBef>
                <a:spcPct val="0"/>
              </a:spcBef>
            </a:pPr>
            <a:r>
              <a:rPr lang="it-IT" altLang="it-IT" sz="4400">
                <a:solidFill>
                  <a:srgbClr val="FF0033"/>
                </a:solidFill>
                <a:latin typeface="Comic Sans MS" pitchFamily="66" charset="0"/>
              </a:rPr>
              <a:t>CLASSIFICAZIONE AZIENDE (art. 1)</a:t>
            </a:r>
          </a:p>
        </p:txBody>
      </p:sp>
      <p:sp>
        <p:nvSpPr>
          <p:cNvPr id="15363" name="Text Box 3"/>
          <p:cNvSpPr txBox="1">
            <a:spLocks noChangeArrowheads="1"/>
          </p:cNvSpPr>
          <p:nvPr/>
        </p:nvSpPr>
        <p:spPr bwMode="auto">
          <a:xfrm>
            <a:off x="1533525" y="2573338"/>
            <a:ext cx="11017250" cy="3429000"/>
          </a:xfrm>
          <a:prstGeom prst="rect">
            <a:avLst/>
          </a:prstGeom>
          <a:noFill/>
          <a:ln w="12700">
            <a:solidFill>
              <a:schemeClr val="tx1"/>
            </a:solidFill>
            <a:miter lim="800000"/>
            <a:headEnd/>
            <a:tailEnd/>
          </a:ln>
        </p:spPr>
        <p:txBody>
          <a:bodyPr lIns="130037" tIns="65018" rIns="130037" bIns="65018">
            <a:spAutoFit/>
          </a:bodyPr>
          <a:lstStyle/>
          <a:p>
            <a:pPr marL="866775" indent="-866775" algn="l" defTabSz="1300163">
              <a:spcBef>
                <a:spcPct val="0"/>
              </a:spcBef>
            </a:pPr>
            <a:r>
              <a:rPr lang="it-IT" altLang="it-IT" sz="2400" b="0">
                <a:latin typeface="Comic Sans MS" pitchFamily="66" charset="0"/>
              </a:rPr>
              <a:t>I)  - aziende con attività industriali soggette all’obbligo di dichiarazione o di notifica (attività industriali che comportano rischi rilevanti,D.L.vo 334/99);</a:t>
            </a:r>
          </a:p>
          <a:p>
            <a:pPr marL="866775" indent="-866775" algn="l" defTabSz="1300163">
              <a:spcBef>
                <a:spcPct val="0"/>
              </a:spcBef>
            </a:pPr>
            <a:r>
              <a:rPr lang="it-IT" altLang="it-IT" sz="2400" b="0">
                <a:latin typeface="Comic Sans MS" pitchFamily="66" charset="0"/>
              </a:rPr>
              <a:t>     - centrali termoelettriche;</a:t>
            </a:r>
          </a:p>
          <a:p>
            <a:pPr marL="866775" indent="-866775" algn="l" defTabSz="1300163">
              <a:spcBef>
                <a:spcPct val="0"/>
              </a:spcBef>
            </a:pPr>
            <a:r>
              <a:rPr lang="it-IT" altLang="it-IT" sz="2400" b="0">
                <a:latin typeface="Comic Sans MS" pitchFamily="66" charset="0"/>
              </a:rPr>
              <a:t>     - impianti e laboratori nucleari (Attività  industriali con rischi di incidenti con coinvolgimento di radiazioni ionizzanti, D. L.vo 230/95);</a:t>
            </a:r>
          </a:p>
          <a:p>
            <a:pPr marL="866775" indent="-866775" algn="l" defTabSz="1300163">
              <a:spcBef>
                <a:spcPct val="0"/>
              </a:spcBef>
            </a:pPr>
            <a:r>
              <a:rPr lang="it-IT" altLang="it-IT" sz="2400" b="0">
                <a:latin typeface="Comic Sans MS" pitchFamily="66" charset="0"/>
              </a:rPr>
              <a:t>     - aziende estrattive e altre attività minerarie (D.L.vo 624/96);</a:t>
            </a:r>
          </a:p>
          <a:p>
            <a:pPr marL="866775" indent="-866775" algn="l" defTabSz="1300163">
              <a:spcBef>
                <a:spcPct val="0"/>
              </a:spcBef>
            </a:pPr>
            <a:r>
              <a:rPr lang="it-IT" altLang="it-IT" sz="2400" b="0">
                <a:latin typeface="Comic Sans MS" pitchFamily="66" charset="0"/>
              </a:rPr>
              <a:t>     - lavori in sotterraneo (D.L.vo 320/56);</a:t>
            </a:r>
          </a:p>
          <a:p>
            <a:pPr marL="866775" indent="-866775" algn="l" defTabSz="1300163">
              <a:spcBef>
                <a:spcPct val="0"/>
              </a:spcBef>
            </a:pPr>
            <a:r>
              <a:rPr lang="it-IT" altLang="it-IT" sz="2400" b="0">
                <a:latin typeface="Comic Sans MS" pitchFamily="66" charset="0"/>
              </a:rPr>
              <a:t>     - aziende per la fabbricazione di esplosivi, polveri e munizioni;</a:t>
            </a:r>
          </a:p>
        </p:txBody>
      </p:sp>
      <p:sp>
        <p:nvSpPr>
          <p:cNvPr id="15364" name="Text Box 4"/>
          <p:cNvSpPr txBox="1">
            <a:spLocks noChangeArrowheads="1"/>
          </p:cNvSpPr>
          <p:nvPr/>
        </p:nvSpPr>
        <p:spPr bwMode="auto">
          <a:xfrm>
            <a:off x="1625600" y="8159750"/>
            <a:ext cx="9859963" cy="477838"/>
          </a:xfrm>
          <a:prstGeom prst="rect">
            <a:avLst/>
          </a:prstGeom>
          <a:noFill/>
          <a:ln w="12700">
            <a:noFill/>
            <a:miter lim="800000"/>
            <a:headEnd/>
            <a:tailEnd/>
          </a:ln>
        </p:spPr>
        <p:txBody>
          <a:bodyPr lIns="130037" tIns="65018" rIns="130037" bIns="65018" anchor="ctr">
            <a:spAutoFit/>
          </a:bodyPr>
          <a:lstStyle/>
          <a:p>
            <a:pPr defTabSz="1300163">
              <a:spcBef>
                <a:spcPct val="50000"/>
              </a:spcBef>
            </a:pPr>
            <a:endParaRPr lang="it-IT" altLang="it-IT" sz="2300" b="0">
              <a:solidFill>
                <a:srgbClr val="0000FF"/>
              </a:solidFill>
              <a:latin typeface="Comic Sans MS" pitchFamily="66" charset="0"/>
            </a:endParaRPr>
          </a:p>
        </p:txBody>
      </p:sp>
      <p:sp>
        <p:nvSpPr>
          <p:cNvPr id="15365" name="Text Box 5"/>
          <p:cNvSpPr txBox="1">
            <a:spLocks noChangeArrowheads="1"/>
          </p:cNvSpPr>
          <p:nvPr/>
        </p:nvSpPr>
        <p:spPr bwMode="auto">
          <a:xfrm rot="-5400000">
            <a:off x="-1581944" y="4752182"/>
            <a:ext cx="4770437" cy="844550"/>
          </a:xfrm>
          <a:prstGeom prst="rect">
            <a:avLst/>
          </a:prstGeom>
          <a:noFill/>
          <a:ln w="12700">
            <a:solidFill>
              <a:schemeClr val="tx1"/>
            </a:solidFill>
            <a:miter lim="800000"/>
            <a:headEnd/>
            <a:tailEnd/>
          </a:ln>
        </p:spPr>
        <p:txBody>
          <a:bodyPr lIns="130037" tIns="65018" rIns="130037" bIns="65018">
            <a:spAutoFit/>
          </a:bodyPr>
          <a:lstStyle/>
          <a:p>
            <a:pPr defTabSz="1300163">
              <a:spcBef>
                <a:spcPct val="0"/>
              </a:spcBef>
            </a:pPr>
            <a:r>
              <a:rPr lang="it-IT" altLang="it-IT" sz="4600">
                <a:solidFill>
                  <a:srgbClr val="FF0000"/>
                </a:solidFill>
                <a:latin typeface="Comic Sans MS" pitchFamily="66" charset="0"/>
              </a:rPr>
              <a:t>GRUPPO A</a:t>
            </a:r>
            <a:endParaRPr lang="it-IT" altLang="it-IT" sz="2300">
              <a:solidFill>
                <a:srgbClr val="FF0000"/>
              </a:solidFill>
              <a:latin typeface="Comic Sans MS" pitchFamily="66" charset="0"/>
            </a:endParaRPr>
          </a:p>
        </p:txBody>
      </p:sp>
      <p:sp>
        <p:nvSpPr>
          <p:cNvPr id="15366" name="Text Box 6"/>
          <p:cNvSpPr txBox="1">
            <a:spLocks noChangeArrowheads="1"/>
          </p:cNvSpPr>
          <p:nvPr/>
        </p:nvSpPr>
        <p:spPr bwMode="auto">
          <a:xfrm>
            <a:off x="1533525" y="6461125"/>
            <a:ext cx="11088688" cy="1238250"/>
          </a:xfrm>
          <a:prstGeom prst="rect">
            <a:avLst/>
          </a:prstGeom>
          <a:noFill/>
          <a:ln w="12700">
            <a:solidFill>
              <a:schemeClr val="tx1"/>
            </a:solidFill>
            <a:miter lim="800000"/>
            <a:headEnd/>
            <a:tailEnd/>
          </a:ln>
        </p:spPr>
        <p:txBody>
          <a:bodyPr lIns="130037" tIns="65018" rIns="130037" bIns="65018">
            <a:spAutoFit/>
          </a:bodyPr>
          <a:lstStyle/>
          <a:p>
            <a:pPr marL="866775" indent="-866775" algn="just" defTabSz="1300163">
              <a:spcBef>
                <a:spcPct val="0"/>
              </a:spcBef>
            </a:pPr>
            <a:r>
              <a:rPr lang="it-IT" altLang="it-IT" sz="2400" b="0">
                <a:latin typeface="Comic Sans MS" pitchFamily="66" charset="0"/>
              </a:rPr>
              <a:t>II)  - aziende </a:t>
            </a:r>
            <a:r>
              <a:rPr lang="it-IT" altLang="it-IT" sz="2400" b="0" u="sng">
                <a:latin typeface="Comic Sans MS" pitchFamily="66" charset="0"/>
              </a:rPr>
              <a:t>con oltre 5 lavoratori che presentino un indice infortunistico di inabilità permanente superiore a 4 </a:t>
            </a:r>
            <a:r>
              <a:rPr lang="it-IT" altLang="it-IT" sz="2400" b="0">
                <a:latin typeface="Comic Sans MS" pitchFamily="66" charset="0"/>
              </a:rPr>
              <a:t>(desumibili dalle statistiche nazionali INAIL relative al triennio precedente);</a:t>
            </a:r>
          </a:p>
        </p:txBody>
      </p:sp>
      <p:sp>
        <p:nvSpPr>
          <p:cNvPr id="15367" name="Text Box 7"/>
          <p:cNvSpPr txBox="1">
            <a:spLocks noChangeArrowheads="1"/>
          </p:cNvSpPr>
          <p:nvPr/>
        </p:nvSpPr>
        <p:spPr bwMode="auto">
          <a:xfrm>
            <a:off x="1533525" y="8189913"/>
            <a:ext cx="11034713" cy="873125"/>
          </a:xfrm>
          <a:prstGeom prst="rect">
            <a:avLst/>
          </a:prstGeom>
          <a:noFill/>
          <a:ln w="12700">
            <a:solidFill>
              <a:schemeClr val="tx1"/>
            </a:solidFill>
            <a:miter lim="800000"/>
            <a:headEnd/>
            <a:tailEnd/>
          </a:ln>
        </p:spPr>
        <p:txBody>
          <a:bodyPr lIns="130037" tIns="65018" rIns="130037" bIns="65018">
            <a:spAutoFit/>
          </a:bodyPr>
          <a:lstStyle/>
          <a:p>
            <a:pPr marL="866775" indent="-866775" algn="l" defTabSz="1300163">
              <a:spcBef>
                <a:spcPct val="0"/>
              </a:spcBef>
            </a:pPr>
            <a:r>
              <a:rPr lang="it-IT" altLang="it-IT" sz="2400" b="0">
                <a:latin typeface="Comic Sans MS" pitchFamily="66" charset="0"/>
              </a:rPr>
              <a:t>III)  - </a:t>
            </a:r>
            <a:r>
              <a:rPr lang="it-IT" altLang="it-IT" sz="2400" b="0" u="sng">
                <a:latin typeface="Comic Sans MS" pitchFamily="66" charset="0"/>
              </a:rPr>
              <a:t>aziende del comparto agricoltura con oltre 5 lavoratori assunti a tempo indeterminato.</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it-IT" altLang="it-IT" b="1">
                <a:solidFill>
                  <a:srgbClr val="FF0033"/>
                </a:solidFill>
              </a:rPr>
              <a:t>TRATTAMENTO DEI DATI</a:t>
            </a:r>
          </a:p>
        </p:txBody>
      </p:sp>
      <p:sp>
        <p:nvSpPr>
          <p:cNvPr id="74755" name="Rectangle 3"/>
          <p:cNvSpPr>
            <a:spLocks noGrp="1" noChangeArrowheads="1"/>
          </p:cNvSpPr>
          <p:nvPr>
            <p:ph type="body" idx="1"/>
          </p:nvPr>
        </p:nvSpPr>
        <p:spPr/>
        <p:txBody>
          <a:bodyPr/>
          <a:lstStyle/>
          <a:p>
            <a:pPr>
              <a:buFontTx/>
              <a:buNone/>
            </a:pPr>
            <a:r>
              <a:rPr lang="it-IT" altLang="it-IT" sz="4300" b="1"/>
              <a:t> </a:t>
            </a:r>
            <a:r>
              <a:rPr lang="it-IT" altLang="it-IT" sz="5100" b="1"/>
              <a:t>Decreto Legislativo 196/2003… Testo unico sulla privacy… </a:t>
            </a:r>
            <a:endParaRPr lang="it-IT" altLang="it-IT" sz="4300" b="1"/>
          </a:p>
          <a:p>
            <a:pPr>
              <a:buFontTx/>
              <a:buNone/>
            </a:pPr>
            <a:r>
              <a:rPr lang="it-IT" altLang="it-IT" sz="4300" b="1"/>
              <a:t> </a:t>
            </a:r>
          </a:p>
          <a:p>
            <a:pPr>
              <a:buFontTx/>
              <a:buNone/>
            </a:pPr>
            <a:r>
              <a:rPr lang="it-IT" altLang="it-IT" sz="4300" b="1"/>
              <a:t>Sostituisce il D.Lgs 282/1999, “Disposizioni per garantire la riservatezza dei dai personali in ambito sanitario”</a:t>
            </a:r>
          </a:p>
          <a:p>
            <a:endParaRPr lang="it-IT" altLang="it-IT" sz="43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ChangeArrowheads="1"/>
          </p:cNvSpPr>
          <p:nvPr/>
        </p:nvSpPr>
        <p:spPr bwMode="auto">
          <a:xfrm>
            <a:off x="885825" y="3508375"/>
            <a:ext cx="11053763" cy="1625600"/>
          </a:xfrm>
          <a:prstGeom prst="rect">
            <a:avLst/>
          </a:prstGeom>
          <a:noFill/>
          <a:ln w="9525">
            <a:noFill/>
            <a:miter lim="800000"/>
            <a:headEnd/>
            <a:tailEnd/>
          </a:ln>
          <a:effectLst/>
        </p:spPr>
        <p:txBody>
          <a:bodyPr lIns="130949" tIns="65475" rIns="130949" bIns="65475" anchor="ctr"/>
          <a:lstStyle/>
          <a:p>
            <a:pPr defTabSz="1084263" eaLnBrk="0" hangingPunct="0">
              <a:spcBef>
                <a:spcPct val="0"/>
              </a:spcBef>
              <a:defRPr/>
            </a:pPr>
            <a:r>
              <a:rPr lang="it-IT" sz="6800">
                <a:solidFill>
                  <a:srgbClr val="FF0033"/>
                </a:solidFill>
                <a:effectLst>
                  <a:outerShdw blurRad="38100" dist="38100" dir="2700000" algn="tl">
                    <a:srgbClr val="C0C0C0"/>
                  </a:outerShdw>
                </a:effectLst>
                <a:latin typeface="Comic Sans MS" pitchFamily="66" charset="0"/>
              </a:rPr>
              <a:t>ANATOMIA E FISIOLOGIA DELL’APPARATO CARDIOVASCOLARE E RESPIRATORIO</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appara2"/>
          <p:cNvPicPr>
            <a:picLocks noChangeAspect="1" noChangeArrowheads="1"/>
          </p:cNvPicPr>
          <p:nvPr/>
        </p:nvPicPr>
        <p:blipFill>
          <a:blip r:embed="rId3"/>
          <a:srcRect t="8279"/>
          <a:stretch>
            <a:fillRect/>
          </a:stretch>
        </p:blipFill>
        <p:spPr bwMode="auto">
          <a:xfrm>
            <a:off x="452438" y="2573338"/>
            <a:ext cx="7145337" cy="6767512"/>
          </a:xfrm>
          <a:prstGeom prst="rect">
            <a:avLst/>
          </a:prstGeom>
          <a:noFill/>
          <a:ln w="9525">
            <a:noFill/>
            <a:miter lim="800000"/>
            <a:headEnd/>
            <a:tailEnd/>
          </a:ln>
        </p:spPr>
      </p:pic>
      <p:sp>
        <p:nvSpPr>
          <p:cNvPr id="76803" name="Rectangle 3"/>
          <p:cNvSpPr>
            <a:spLocks noChangeArrowheads="1"/>
          </p:cNvSpPr>
          <p:nvPr/>
        </p:nvSpPr>
        <p:spPr bwMode="auto">
          <a:xfrm>
            <a:off x="957263" y="412750"/>
            <a:ext cx="11053762" cy="1625600"/>
          </a:xfrm>
          <a:prstGeom prst="rect">
            <a:avLst/>
          </a:prstGeom>
          <a:noFill/>
          <a:ln w="9525">
            <a:noFill/>
            <a:miter lim="800000"/>
            <a:headEnd/>
            <a:tailEnd/>
          </a:ln>
        </p:spPr>
        <p:txBody>
          <a:bodyPr lIns="130949" tIns="65475" rIns="130949" bIns="65475" anchor="ctr"/>
          <a:lstStyle/>
          <a:p>
            <a:pPr eaLnBrk="0" hangingPunct="0">
              <a:spcBef>
                <a:spcPct val="0"/>
              </a:spcBef>
            </a:pPr>
            <a:r>
              <a:rPr lang="it-IT" altLang="it-IT" sz="6300">
                <a:solidFill>
                  <a:srgbClr val="FF0033"/>
                </a:solidFill>
                <a:latin typeface="Comic Sans MS" pitchFamily="66" charset="0"/>
              </a:rPr>
              <a:t>Apparato cardiovascolare</a:t>
            </a:r>
          </a:p>
        </p:txBody>
      </p:sp>
      <p:pic>
        <p:nvPicPr>
          <p:cNvPr id="76804" name="Immagine 3" descr="http://o.elobot.it/s/bot6/1545.jpg"/>
          <p:cNvPicPr>
            <a:picLocks noChangeAspect="1" noChangeArrowheads="1"/>
          </p:cNvPicPr>
          <p:nvPr/>
        </p:nvPicPr>
        <p:blipFill>
          <a:blip r:embed="rId4"/>
          <a:srcRect/>
          <a:stretch>
            <a:fillRect/>
          </a:stretch>
        </p:blipFill>
        <p:spPr bwMode="auto">
          <a:xfrm>
            <a:off x="7942263" y="2355850"/>
            <a:ext cx="4319587" cy="3816350"/>
          </a:xfrm>
          <a:prstGeom prst="rect">
            <a:avLst/>
          </a:prstGeom>
          <a:noFill/>
          <a:ln w="9525">
            <a:noFill/>
            <a:miter lim="800000"/>
            <a:headEnd/>
            <a:tailEnd/>
          </a:ln>
        </p:spPr>
      </p:pic>
      <p:pic>
        <p:nvPicPr>
          <p:cNvPr id="76805" name="Immagine 4" descr="http://www.cardiologiapertutti.org/Immagini/CV%20-%20Scambi%20capillari.jpg"/>
          <p:cNvPicPr>
            <a:picLocks noChangeAspect="1" noChangeArrowheads="1"/>
          </p:cNvPicPr>
          <p:nvPr/>
        </p:nvPicPr>
        <p:blipFill>
          <a:blip r:embed="rId5"/>
          <a:srcRect/>
          <a:stretch>
            <a:fillRect/>
          </a:stretch>
        </p:blipFill>
        <p:spPr bwMode="auto">
          <a:xfrm>
            <a:off x="7942263" y="6100763"/>
            <a:ext cx="4562475" cy="3311525"/>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Hinterwandnarbe 1">
            <a:extLst>
              <a:ext uri="{FF2B5EF4-FFF2-40B4-BE49-F238E27FC236}">
                <a16:creationId xmlns:a16="http://schemas.microsoft.com/office/drawing/2014/main" id="{0E87258B-2FC7-44E7-8DC8-761C7D6B74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1606" y="2276158"/>
            <a:ext cx="6176526" cy="516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5" descr="Cuore-03">
            <a:extLst>
              <a:ext uri="{FF2B5EF4-FFF2-40B4-BE49-F238E27FC236}">
                <a16:creationId xmlns:a16="http://schemas.microsoft.com/office/drawing/2014/main" id="{30231557-59AA-41E5-A047-21A1941D4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080" y="759116"/>
            <a:ext cx="5851446" cy="767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8">
            <a:extLst>
              <a:ext uri="{FF2B5EF4-FFF2-40B4-BE49-F238E27FC236}">
                <a16:creationId xmlns:a16="http://schemas.microsoft.com/office/drawing/2014/main" id="{7C23D5F5-5696-46BF-97D6-69F30D8FF3D6}"/>
              </a:ext>
            </a:extLst>
          </p:cNvPr>
          <p:cNvSpPr txBox="1">
            <a:spLocks noChangeArrowheads="1"/>
          </p:cNvSpPr>
          <p:nvPr/>
        </p:nvSpPr>
        <p:spPr bwMode="auto">
          <a:xfrm>
            <a:off x="4810086" y="434036"/>
            <a:ext cx="3317575" cy="792525"/>
          </a:xfrm>
          <a:prstGeom prst="rect">
            <a:avLst/>
          </a:prstGeom>
          <a:noFill/>
          <a:ln w="9525">
            <a:noFill/>
            <a:miter lim="800000"/>
            <a:headEnd/>
            <a:tailEnd/>
          </a:ln>
          <a:effectLst/>
        </p:spPr>
        <p:txBody>
          <a:bodyPr wrap="none">
            <a:spAutoFit/>
          </a:bodyPr>
          <a:lstStyle/>
          <a:p>
            <a:pPr algn="ctr" eaLnBrk="1" hangingPunct="1">
              <a:defRPr/>
            </a:pPr>
            <a:r>
              <a:rPr lang="it-IT" sz="4550">
                <a:solidFill>
                  <a:srgbClr val="CC0000"/>
                </a:solidFill>
                <a:effectLst>
                  <a:outerShdw blurRad="38100" dist="38100" dir="2700000" algn="tl">
                    <a:srgbClr val="C0C0C0"/>
                  </a:outerShdw>
                </a:effectLst>
                <a:latin typeface="Arial Rounded MT Bold" pitchFamily="34" charset="0"/>
              </a:rPr>
              <a:t>ANATOMIA</a:t>
            </a:r>
          </a:p>
        </p:txBody>
      </p:sp>
      <p:sp>
        <p:nvSpPr>
          <p:cNvPr id="80901" name="Text Box 7">
            <a:extLst>
              <a:ext uri="{FF2B5EF4-FFF2-40B4-BE49-F238E27FC236}">
                <a16:creationId xmlns:a16="http://schemas.microsoft.com/office/drawing/2014/main" id="{2D3FCF5B-C3F0-4103-989A-6B31A40E58D5}"/>
              </a:ext>
            </a:extLst>
          </p:cNvPr>
          <p:cNvSpPr txBox="1">
            <a:spLocks noChangeArrowheads="1"/>
          </p:cNvSpPr>
          <p:nvPr/>
        </p:nvSpPr>
        <p:spPr bwMode="auto">
          <a:xfrm>
            <a:off x="70645" y="6935643"/>
            <a:ext cx="1856598" cy="70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991">
                <a:solidFill>
                  <a:srgbClr val="3333FF"/>
                </a:solidFill>
                <a:latin typeface="Arial" panose="020B0604020202020204" pitchFamily="34" charset="0"/>
                <a:cs typeface="Arial" panose="020B0604020202020204" pitchFamily="34" charset="0"/>
              </a:rPr>
              <a:t>VENTRICOLO</a:t>
            </a:r>
          </a:p>
          <a:p>
            <a:pPr algn="ctr" eaLnBrk="1" hangingPunct="1">
              <a:spcBef>
                <a:spcPct val="0"/>
              </a:spcBef>
              <a:buFontTx/>
              <a:buNone/>
            </a:pPr>
            <a:r>
              <a:rPr lang="it-IT" altLang="it-IT" sz="1991">
                <a:solidFill>
                  <a:srgbClr val="3333FF"/>
                </a:solidFill>
                <a:latin typeface="Arial" panose="020B0604020202020204" pitchFamily="34" charset="0"/>
                <a:cs typeface="Arial" panose="020B0604020202020204" pitchFamily="34" charset="0"/>
              </a:rPr>
              <a:t>DESTRO</a:t>
            </a:r>
          </a:p>
        </p:txBody>
      </p:sp>
      <p:sp>
        <p:nvSpPr>
          <p:cNvPr id="80902" name="Text Box 8">
            <a:extLst>
              <a:ext uri="{FF2B5EF4-FFF2-40B4-BE49-F238E27FC236}">
                <a16:creationId xmlns:a16="http://schemas.microsoft.com/office/drawing/2014/main" id="{B1CB1230-17C3-4E12-8E0F-7AD2BB01E664}"/>
              </a:ext>
            </a:extLst>
          </p:cNvPr>
          <p:cNvSpPr txBox="1">
            <a:spLocks noChangeArrowheads="1"/>
          </p:cNvSpPr>
          <p:nvPr/>
        </p:nvSpPr>
        <p:spPr bwMode="auto">
          <a:xfrm>
            <a:off x="5597011" y="6502202"/>
            <a:ext cx="1856598" cy="70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991">
                <a:solidFill>
                  <a:srgbClr val="3333FF"/>
                </a:solidFill>
                <a:latin typeface="Arial" panose="020B0604020202020204" pitchFamily="34" charset="0"/>
                <a:cs typeface="Arial" panose="020B0604020202020204" pitchFamily="34" charset="0"/>
              </a:rPr>
              <a:t>VENTRICOLO</a:t>
            </a:r>
          </a:p>
          <a:p>
            <a:pPr algn="ctr" eaLnBrk="1" hangingPunct="1">
              <a:spcBef>
                <a:spcPct val="0"/>
              </a:spcBef>
              <a:buFontTx/>
              <a:buNone/>
            </a:pPr>
            <a:r>
              <a:rPr lang="it-IT" altLang="it-IT" sz="1991">
                <a:solidFill>
                  <a:srgbClr val="3333FF"/>
                </a:solidFill>
                <a:latin typeface="Arial" panose="020B0604020202020204" pitchFamily="34" charset="0"/>
                <a:cs typeface="Arial" panose="020B0604020202020204" pitchFamily="34" charset="0"/>
              </a:rPr>
              <a:t>SINISTRO</a:t>
            </a:r>
          </a:p>
        </p:txBody>
      </p:sp>
      <p:sp>
        <p:nvSpPr>
          <p:cNvPr id="80903" name="Text Box 9">
            <a:extLst>
              <a:ext uri="{FF2B5EF4-FFF2-40B4-BE49-F238E27FC236}">
                <a16:creationId xmlns:a16="http://schemas.microsoft.com/office/drawing/2014/main" id="{FC2DDD5A-8A70-481D-86A0-36535E578E75}"/>
              </a:ext>
            </a:extLst>
          </p:cNvPr>
          <p:cNvSpPr txBox="1">
            <a:spLocks noChangeArrowheads="1"/>
          </p:cNvSpPr>
          <p:nvPr/>
        </p:nvSpPr>
        <p:spPr bwMode="auto">
          <a:xfrm>
            <a:off x="24176" y="2492878"/>
            <a:ext cx="1247456" cy="70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991">
                <a:solidFill>
                  <a:srgbClr val="3333FF"/>
                </a:solidFill>
                <a:latin typeface="Arial" panose="020B0604020202020204" pitchFamily="34" charset="0"/>
                <a:cs typeface="Arial" panose="020B0604020202020204" pitchFamily="34" charset="0"/>
              </a:rPr>
              <a:t>ATRIO</a:t>
            </a:r>
          </a:p>
          <a:p>
            <a:pPr algn="ctr" eaLnBrk="1" hangingPunct="1">
              <a:spcBef>
                <a:spcPct val="0"/>
              </a:spcBef>
              <a:buFontTx/>
              <a:buNone/>
            </a:pPr>
            <a:r>
              <a:rPr lang="it-IT" altLang="it-IT" sz="1991">
                <a:solidFill>
                  <a:srgbClr val="3333FF"/>
                </a:solidFill>
                <a:latin typeface="Arial" panose="020B0604020202020204" pitchFamily="34" charset="0"/>
                <a:cs typeface="Arial" panose="020B0604020202020204" pitchFamily="34" charset="0"/>
              </a:rPr>
              <a:t>DESTRO</a:t>
            </a:r>
          </a:p>
        </p:txBody>
      </p:sp>
      <p:sp>
        <p:nvSpPr>
          <p:cNvPr id="80904" name="Text Box 10">
            <a:extLst>
              <a:ext uri="{FF2B5EF4-FFF2-40B4-BE49-F238E27FC236}">
                <a16:creationId xmlns:a16="http://schemas.microsoft.com/office/drawing/2014/main" id="{621879CC-928D-4D82-B494-2F3161B894FF}"/>
              </a:ext>
            </a:extLst>
          </p:cNvPr>
          <p:cNvSpPr txBox="1">
            <a:spLocks noChangeArrowheads="1"/>
          </p:cNvSpPr>
          <p:nvPr/>
        </p:nvSpPr>
        <p:spPr bwMode="auto">
          <a:xfrm>
            <a:off x="3506951" y="1842718"/>
            <a:ext cx="1388522" cy="70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991">
                <a:solidFill>
                  <a:srgbClr val="3333FF"/>
                </a:solidFill>
                <a:latin typeface="Arial" panose="020B0604020202020204" pitchFamily="34" charset="0"/>
                <a:cs typeface="Arial" panose="020B0604020202020204" pitchFamily="34" charset="0"/>
              </a:rPr>
              <a:t>ATRIO</a:t>
            </a:r>
          </a:p>
          <a:p>
            <a:pPr algn="ctr" eaLnBrk="1" hangingPunct="1">
              <a:spcBef>
                <a:spcPct val="0"/>
              </a:spcBef>
              <a:buFontTx/>
              <a:buNone/>
            </a:pPr>
            <a:r>
              <a:rPr lang="it-IT" altLang="it-IT" sz="1991">
                <a:solidFill>
                  <a:srgbClr val="3333FF"/>
                </a:solidFill>
                <a:latin typeface="Arial" panose="020B0604020202020204" pitchFamily="34" charset="0"/>
                <a:cs typeface="Arial" panose="020B0604020202020204" pitchFamily="34" charset="0"/>
              </a:rPr>
              <a:t>SINISTRO</a:t>
            </a:r>
          </a:p>
        </p:txBody>
      </p:sp>
      <p:sp>
        <p:nvSpPr>
          <p:cNvPr id="80905" name="Text Box 11">
            <a:extLst>
              <a:ext uri="{FF2B5EF4-FFF2-40B4-BE49-F238E27FC236}">
                <a16:creationId xmlns:a16="http://schemas.microsoft.com/office/drawing/2014/main" id="{5642B768-87C7-4294-9DD9-614AA9CAB575}"/>
              </a:ext>
            </a:extLst>
          </p:cNvPr>
          <p:cNvSpPr txBox="1">
            <a:spLocks noChangeArrowheads="1"/>
          </p:cNvSpPr>
          <p:nvPr/>
        </p:nvSpPr>
        <p:spPr bwMode="auto">
          <a:xfrm>
            <a:off x="10906656" y="1842718"/>
            <a:ext cx="1856598" cy="70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991">
                <a:solidFill>
                  <a:srgbClr val="3333FF"/>
                </a:solidFill>
                <a:latin typeface="Arial" panose="020B0604020202020204" pitchFamily="34" charset="0"/>
                <a:cs typeface="Arial" panose="020B0604020202020204" pitchFamily="34" charset="0"/>
              </a:rPr>
              <a:t>VENTRICOLO</a:t>
            </a:r>
          </a:p>
          <a:p>
            <a:pPr algn="ctr" eaLnBrk="1" hangingPunct="1">
              <a:spcBef>
                <a:spcPct val="0"/>
              </a:spcBef>
              <a:buFontTx/>
              <a:buNone/>
            </a:pPr>
            <a:r>
              <a:rPr lang="it-IT" altLang="it-IT" sz="1991">
                <a:solidFill>
                  <a:srgbClr val="3333FF"/>
                </a:solidFill>
                <a:latin typeface="Arial" panose="020B0604020202020204" pitchFamily="34" charset="0"/>
                <a:cs typeface="Arial" panose="020B0604020202020204" pitchFamily="34" charset="0"/>
              </a:rPr>
              <a:t>DESTRO</a:t>
            </a:r>
          </a:p>
        </p:txBody>
      </p:sp>
      <p:sp>
        <p:nvSpPr>
          <p:cNvPr id="13328" name="Text Box 16">
            <a:extLst>
              <a:ext uri="{FF2B5EF4-FFF2-40B4-BE49-F238E27FC236}">
                <a16:creationId xmlns:a16="http://schemas.microsoft.com/office/drawing/2014/main" id="{F8A50D4E-E7CC-4CD2-B200-EEA4FB88D95B}"/>
              </a:ext>
            </a:extLst>
          </p:cNvPr>
          <p:cNvSpPr txBox="1">
            <a:spLocks noChangeArrowheads="1"/>
          </p:cNvSpPr>
          <p:nvPr/>
        </p:nvSpPr>
        <p:spPr bwMode="auto">
          <a:xfrm>
            <a:off x="2118566" y="8213389"/>
            <a:ext cx="8641918" cy="530017"/>
          </a:xfrm>
          <a:prstGeom prst="rect">
            <a:avLst/>
          </a:prstGeom>
          <a:noFill/>
          <a:ln w="9525">
            <a:noFill/>
            <a:miter lim="800000"/>
            <a:headEnd/>
            <a:tailEnd/>
          </a:ln>
          <a:effectLst/>
        </p:spPr>
        <p:txBody>
          <a:bodyPr wrap="none">
            <a:spAutoFit/>
          </a:bodyPr>
          <a:lstStyle/>
          <a:p>
            <a:pPr eaLnBrk="1" hangingPunct="1">
              <a:defRPr/>
            </a:pPr>
            <a:r>
              <a:rPr lang="it-IT" sz="2844">
                <a:solidFill>
                  <a:srgbClr val="CC0000"/>
                </a:solidFill>
                <a:effectLst>
                  <a:outerShdw blurRad="38100" dist="38100" dir="2700000" algn="tl">
                    <a:srgbClr val="C0C0C0"/>
                  </a:outerShdw>
                </a:effectLst>
                <a:latin typeface="Arial" charset="0"/>
                <a:cs typeface="Arial" charset="0"/>
              </a:rPr>
              <a:t>SISTOLE</a:t>
            </a:r>
            <a:r>
              <a:rPr lang="it-IT" sz="1706">
                <a:effectLst>
                  <a:outerShdw blurRad="38100" dist="38100" dir="2700000" algn="tl">
                    <a:srgbClr val="C0C0C0"/>
                  </a:outerShdw>
                </a:effectLst>
                <a:latin typeface="Arial" charset="0"/>
                <a:cs typeface="Arial" charset="0"/>
              </a:rPr>
              <a:t> </a:t>
            </a:r>
            <a:r>
              <a:rPr lang="it-IT" sz="1706">
                <a:effectLst>
                  <a:outerShdw blurRad="38100" dist="38100" dir="2700000" algn="tl">
                    <a:srgbClr val="C0C0C0"/>
                  </a:outerShdw>
                </a:effectLst>
                <a:latin typeface="Arial" charset="0"/>
              </a:rPr>
              <a:t>dal greco</a:t>
            </a:r>
            <a:r>
              <a:rPr lang="it-IT" sz="1706">
                <a:effectLst>
                  <a:outerShdw blurRad="38100" dist="38100" dir="2700000" algn="tl">
                    <a:srgbClr val="C0C0C0"/>
                  </a:outerShdw>
                </a:effectLst>
              </a:rPr>
              <a:t> </a:t>
            </a:r>
            <a:r>
              <a:rPr lang="it-IT" sz="1706" i="1">
                <a:effectLst>
                  <a:outerShdw blurRad="38100" dist="38100" dir="2700000" algn="tl">
                    <a:srgbClr val="C0C0C0"/>
                  </a:outerShdw>
                </a:effectLst>
                <a:latin typeface="Symbol" pitchFamily="18" charset="2"/>
              </a:rPr>
              <a:t>s u s t e l l </a:t>
            </a:r>
            <a:r>
              <a:rPr lang="it-IT" sz="1706" i="1">
                <a:effectLst>
                  <a:outerShdw blurRad="38100" dist="38100" dir="2700000" algn="tl">
                    <a:srgbClr val="C0C0C0"/>
                  </a:outerShdw>
                </a:effectLst>
                <a:latin typeface="Symbol" pitchFamily="18" charset="2"/>
                <a:sym typeface="Symbol" pitchFamily="18" charset="2"/>
              </a:rPr>
              <a:t></a:t>
            </a:r>
            <a:r>
              <a:rPr lang="it-IT" sz="1706">
                <a:effectLst>
                  <a:outerShdw blurRad="38100" dist="38100" dir="2700000" algn="tl">
                    <a:srgbClr val="C0C0C0"/>
                  </a:outerShdw>
                </a:effectLst>
                <a:sym typeface="Symbol" pitchFamily="18" charset="2"/>
              </a:rPr>
              <a:t>  (</a:t>
            </a:r>
            <a:r>
              <a:rPr lang="it-IT" sz="1706" i="1">
                <a:effectLst>
                  <a:outerShdw blurRad="38100" dist="38100" dir="2700000" algn="tl">
                    <a:srgbClr val="C0C0C0"/>
                  </a:outerShdw>
                </a:effectLst>
                <a:latin typeface="Arial" charset="0"/>
                <a:cs typeface="Arial" charset="0"/>
              </a:rPr>
              <a:t>restringere) </a:t>
            </a:r>
            <a:r>
              <a:rPr lang="it-IT" sz="2844" i="1">
                <a:effectLst>
                  <a:outerShdw blurRad="38100" dist="38100" dir="2700000" algn="tl">
                    <a:srgbClr val="C0C0C0"/>
                  </a:outerShdw>
                </a:effectLst>
              </a:rPr>
              <a:t>= </a:t>
            </a:r>
            <a:r>
              <a:rPr lang="it-IT" sz="2844" i="1">
                <a:effectLst>
                  <a:outerShdw blurRad="38100" dist="38100" dir="2700000" algn="tl">
                    <a:srgbClr val="C0C0C0"/>
                  </a:outerShdw>
                </a:effectLst>
                <a:latin typeface="Arial" charset="0"/>
                <a:cs typeface="Arial" charset="0"/>
              </a:rPr>
              <a:t>CONTRAZIONE</a:t>
            </a:r>
          </a:p>
        </p:txBody>
      </p:sp>
      <p:sp>
        <p:nvSpPr>
          <p:cNvPr id="13330" name="Text Box 18">
            <a:extLst>
              <a:ext uri="{FF2B5EF4-FFF2-40B4-BE49-F238E27FC236}">
                <a16:creationId xmlns:a16="http://schemas.microsoft.com/office/drawing/2014/main" id="{E2990993-90E8-48E1-97FA-043A7422B8DA}"/>
              </a:ext>
            </a:extLst>
          </p:cNvPr>
          <p:cNvSpPr txBox="1">
            <a:spLocks noChangeArrowheads="1"/>
          </p:cNvSpPr>
          <p:nvPr/>
        </p:nvSpPr>
        <p:spPr bwMode="auto">
          <a:xfrm>
            <a:off x="1901978" y="8886125"/>
            <a:ext cx="9034460" cy="530017"/>
          </a:xfrm>
          <a:prstGeom prst="rect">
            <a:avLst/>
          </a:prstGeom>
          <a:noFill/>
          <a:ln w="9525">
            <a:noFill/>
            <a:miter lim="800000"/>
            <a:headEnd/>
            <a:tailEnd/>
          </a:ln>
          <a:effectLst/>
        </p:spPr>
        <p:txBody>
          <a:bodyPr wrap="none">
            <a:spAutoFit/>
          </a:bodyPr>
          <a:lstStyle/>
          <a:p>
            <a:pPr eaLnBrk="1" hangingPunct="1">
              <a:defRPr/>
            </a:pPr>
            <a:r>
              <a:rPr lang="it-IT" sz="2844">
                <a:solidFill>
                  <a:srgbClr val="003300"/>
                </a:solidFill>
                <a:effectLst>
                  <a:outerShdw blurRad="38100" dist="38100" dir="2700000" algn="tl">
                    <a:srgbClr val="C0C0C0"/>
                  </a:outerShdw>
                </a:effectLst>
                <a:latin typeface="Arial" charset="0"/>
                <a:cs typeface="Arial" charset="0"/>
              </a:rPr>
              <a:t>DIASTOLE</a:t>
            </a:r>
            <a:r>
              <a:rPr lang="it-IT" sz="1706">
                <a:effectLst>
                  <a:outerShdw blurRad="38100" dist="38100" dir="2700000" algn="tl">
                    <a:srgbClr val="C0C0C0"/>
                  </a:outerShdw>
                </a:effectLst>
              </a:rPr>
              <a:t> </a:t>
            </a:r>
            <a:r>
              <a:rPr lang="it-IT" sz="1706">
                <a:effectLst>
                  <a:outerShdw blurRad="38100" dist="38100" dir="2700000" algn="tl">
                    <a:srgbClr val="C0C0C0"/>
                  </a:outerShdw>
                </a:effectLst>
                <a:latin typeface="Arial" charset="0"/>
              </a:rPr>
              <a:t>dal greco</a:t>
            </a:r>
            <a:r>
              <a:rPr lang="it-IT" sz="1706">
                <a:effectLst>
                  <a:outerShdw blurRad="38100" dist="38100" dir="2700000" algn="tl">
                    <a:srgbClr val="C0C0C0"/>
                  </a:outerShdw>
                </a:effectLst>
              </a:rPr>
              <a:t> </a:t>
            </a:r>
            <a:r>
              <a:rPr lang="it-IT" sz="1706" i="1">
                <a:effectLst>
                  <a:outerShdw blurRad="38100" dist="38100" dir="2700000" algn="tl">
                    <a:srgbClr val="C0C0C0"/>
                  </a:outerShdw>
                </a:effectLst>
                <a:latin typeface="Symbol" pitchFamily="18" charset="2"/>
              </a:rPr>
              <a:t>d i a s t e l l </a:t>
            </a:r>
            <a:r>
              <a:rPr lang="it-IT" sz="1706" i="1">
                <a:effectLst>
                  <a:outerShdw blurRad="38100" dist="38100" dir="2700000" algn="tl">
                    <a:srgbClr val="C0C0C0"/>
                  </a:outerShdw>
                </a:effectLst>
                <a:latin typeface="Symbol" pitchFamily="18" charset="2"/>
                <a:sym typeface="Symbol" pitchFamily="18" charset="2"/>
              </a:rPr>
              <a:t></a:t>
            </a:r>
            <a:r>
              <a:rPr lang="it-IT" sz="1706">
                <a:effectLst>
                  <a:outerShdw blurRad="38100" dist="38100" dir="2700000" algn="tl">
                    <a:srgbClr val="C0C0C0"/>
                  </a:outerShdw>
                </a:effectLst>
                <a:sym typeface="Symbol" pitchFamily="18" charset="2"/>
              </a:rPr>
              <a:t>  </a:t>
            </a:r>
            <a:r>
              <a:rPr lang="it-IT" sz="1706">
                <a:effectLst>
                  <a:outerShdw blurRad="38100" dist="38100" dir="2700000" algn="tl">
                    <a:srgbClr val="C0C0C0"/>
                  </a:outerShdw>
                </a:effectLst>
                <a:latin typeface="Arial" charset="0"/>
                <a:cs typeface="Arial" charset="0"/>
                <a:sym typeface="Symbol" pitchFamily="18" charset="2"/>
              </a:rPr>
              <a:t>(</a:t>
            </a:r>
            <a:r>
              <a:rPr lang="it-IT" sz="1706" i="1">
                <a:effectLst>
                  <a:outerShdw blurRad="38100" dist="38100" dir="2700000" algn="tl">
                    <a:srgbClr val="C0C0C0"/>
                  </a:outerShdw>
                </a:effectLst>
                <a:latin typeface="Arial" charset="0"/>
                <a:cs typeface="Arial" charset="0"/>
              </a:rPr>
              <a:t>dilatare) </a:t>
            </a:r>
            <a:r>
              <a:rPr lang="it-IT" sz="2844" i="1">
                <a:effectLst>
                  <a:outerShdw blurRad="38100" dist="38100" dir="2700000" algn="tl">
                    <a:srgbClr val="C0C0C0"/>
                  </a:outerShdw>
                </a:effectLst>
              </a:rPr>
              <a:t>= </a:t>
            </a:r>
            <a:r>
              <a:rPr lang="it-IT" sz="2844" i="1">
                <a:effectLst>
                  <a:outerShdw blurRad="38100" dist="38100" dir="2700000" algn="tl">
                    <a:srgbClr val="C0C0C0"/>
                  </a:outerShdw>
                </a:effectLst>
                <a:latin typeface="Arial" charset="0"/>
              </a:rPr>
              <a:t>RILASCIAMENTO</a:t>
            </a:r>
          </a:p>
        </p:txBody>
      </p:sp>
    </p:spTree>
    <p:extLst>
      <p:ext uri="{BB962C8B-B14F-4D97-AF65-F5344CB8AC3E}">
        <p14:creationId xmlns:p14="http://schemas.microsoft.com/office/powerpoint/2010/main" val="7991765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ECG">
            <a:extLst>
              <a:ext uri="{FF2B5EF4-FFF2-40B4-BE49-F238E27FC236}">
                <a16:creationId xmlns:a16="http://schemas.microsoft.com/office/drawing/2014/main" id="{C4081646-50A4-4134-AB1E-F7B7FE4B31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604" y="108956"/>
            <a:ext cx="5418005" cy="5418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5">
            <a:extLst>
              <a:ext uri="{FF2B5EF4-FFF2-40B4-BE49-F238E27FC236}">
                <a16:creationId xmlns:a16="http://schemas.microsoft.com/office/drawing/2014/main" id="{672C87D0-A88F-467B-8A8C-B9A13A934A22}"/>
              </a:ext>
            </a:extLst>
          </p:cNvPr>
          <p:cNvSpPr>
            <a:spLocks noChangeArrowheads="1"/>
          </p:cNvSpPr>
          <p:nvPr/>
        </p:nvSpPr>
        <p:spPr bwMode="auto">
          <a:xfrm>
            <a:off x="3250803" y="595"/>
            <a:ext cx="6501606" cy="148318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3413"/>
          </a:p>
        </p:txBody>
      </p:sp>
      <p:sp>
        <p:nvSpPr>
          <p:cNvPr id="5128" name="Text Box 8">
            <a:extLst>
              <a:ext uri="{FF2B5EF4-FFF2-40B4-BE49-F238E27FC236}">
                <a16:creationId xmlns:a16="http://schemas.microsoft.com/office/drawing/2014/main" id="{55A8C4B9-6FF6-45A4-BD6A-8BF6EF743A72}"/>
              </a:ext>
            </a:extLst>
          </p:cNvPr>
          <p:cNvSpPr txBox="1">
            <a:spLocks noChangeArrowheads="1"/>
          </p:cNvSpPr>
          <p:nvPr/>
        </p:nvSpPr>
        <p:spPr bwMode="auto">
          <a:xfrm>
            <a:off x="3656066" y="434036"/>
            <a:ext cx="5641416" cy="792525"/>
          </a:xfrm>
          <a:prstGeom prst="rect">
            <a:avLst/>
          </a:prstGeom>
          <a:noFill/>
          <a:ln w="9525">
            <a:noFill/>
            <a:miter lim="800000"/>
            <a:headEnd/>
            <a:tailEnd/>
          </a:ln>
          <a:effectLst/>
        </p:spPr>
        <p:txBody>
          <a:bodyPr wrap="none">
            <a:spAutoFit/>
          </a:bodyPr>
          <a:lstStyle/>
          <a:p>
            <a:pPr algn="ctr" eaLnBrk="1" hangingPunct="1">
              <a:defRPr/>
            </a:pPr>
            <a:r>
              <a:rPr lang="it-IT" sz="4550">
                <a:solidFill>
                  <a:srgbClr val="000099"/>
                </a:solidFill>
                <a:effectLst>
                  <a:outerShdw blurRad="38100" dist="38100" dir="2700000" algn="tl">
                    <a:srgbClr val="C0C0C0"/>
                  </a:outerShdw>
                </a:effectLst>
                <a:latin typeface="Arial Rounded MT Bold" pitchFamily="34" charset="0"/>
              </a:rPr>
              <a:t>PARAMETRI VITALI</a:t>
            </a:r>
          </a:p>
        </p:txBody>
      </p:sp>
      <p:sp>
        <p:nvSpPr>
          <p:cNvPr id="82949" name="Rectangle 7">
            <a:extLst>
              <a:ext uri="{FF2B5EF4-FFF2-40B4-BE49-F238E27FC236}">
                <a16:creationId xmlns:a16="http://schemas.microsoft.com/office/drawing/2014/main" id="{95D635BC-4829-4C1B-8146-FA30809142F7}"/>
              </a:ext>
            </a:extLst>
          </p:cNvPr>
          <p:cNvSpPr>
            <a:spLocks noChangeArrowheads="1"/>
          </p:cNvSpPr>
          <p:nvPr/>
        </p:nvSpPr>
        <p:spPr bwMode="auto">
          <a:xfrm>
            <a:off x="3250803" y="3827063"/>
            <a:ext cx="6501606" cy="1699898"/>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3413"/>
          </a:p>
        </p:txBody>
      </p:sp>
      <p:pic>
        <p:nvPicPr>
          <p:cNvPr id="82950" name="Picture 8" descr="misurazione-polso-radiale">
            <a:extLst>
              <a:ext uri="{FF2B5EF4-FFF2-40B4-BE49-F238E27FC236}">
                <a16:creationId xmlns:a16="http://schemas.microsoft.com/office/drawing/2014/main" id="{F9FF938E-5DB8-4A50-8457-5A52B8B2A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5207" y="4118279"/>
            <a:ext cx="4334404" cy="357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9" descr="polsocarotideo">
            <a:extLst>
              <a:ext uri="{FF2B5EF4-FFF2-40B4-BE49-F238E27FC236}">
                <a16:creationId xmlns:a16="http://schemas.microsoft.com/office/drawing/2014/main" id="{150C8C61-1EEA-4E3B-BBCE-3C26467192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440" y="3883499"/>
            <a:ext cx="6176526" cy="402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8">
            <a:extLst>
              <a:ext uri="{FF2B5EF4-FFF2-40B4-BE49-F238E27FC236}">
                <a16:creationId xmlns:a16="http://schemas.microsoft.com/office/drawing/2014/main" id="{41726CBC-36FF-4D27-9F4F-D8CF4AD53943}"/>
              </a:ext>
            </a:extLst>
          </p:cNvPr>
          <p:cNvSpPr txBox="1">
            <a:spLocks noChangeArrowheads="1"/>
          </p:cNvSpPr>
          <p:nvPr/>
        </p:nvSpPr>
        <p:spPr bwMode="auto">
          <a:xfrm>
            <a:off x="2907217" y="7802524"/>
            <a:ext cx="7175234" cy="792525"/>
          </a:xfrm>
          <a:prstGeom prst="rect">
            <a:avLst/>
          </a:prstGeom>
          <a:solidFill>
            <a:srgbClr val="FF0000"/>
          </a:solidFill>
          <a:ln w="9525">
            <a:solidFill>
              <a:srgbClr val="FF0000"/>
            </a:solidFill>
            <a:miter lim="800000"/>
            <a:headEnd/>
            <a:tailEnd/>
          </a:ln>
        </p:spPr>
        <p:txBody>
          <a:bodyPr wrap="none">
            <a:spAutoFit/>
          </a:bodyPr>
          <a:lstStyle/>
          <a:p>
            <a:pPr algn="ctr" eaLnBrk="1" hangingPunct="1">
              <a:defRPr/>
            </a:pPr>
            <a:r>
              <a:rPr lang="it-IT" sz="4550">
                <a:solidFill>
                  <a:schemeClr val="bg1"/>
                </a:solidFill>
                <a:effectLst>
                  <a:outerShdw blurRad="38100" dist="38100" dir="2700000" algn="tl">
                    <a:srgbClr val="000000"/>
                  </a:outerShdw>
                </a:effectLst>
                <a:latin typeface="Arial Rounded MT Bold" pitchFamily="34" charset="0"/>
              </a:rPr>
              <a:t>FREQUENZA CARDIACA</a:t>
            </a:r>
          </a:p>
        </p:txBody>
      </p:sp>
      <p:sp>
        <p:nvSpPr>
          <p:cNvPr id="10253" name="Text Box 13">
            <a:extLst>
              <a:ext uri="{FF2B5EF4-FFF2-40B4-BE49-F238E27FC236}">
                <a16:creationId xmlns:a16="http://schemas.microsoft.com/office/drawing/2014/main" id="{2EFB6BB6-A153-4A4C-AE31-946328D99D87}"/>
              </a:ext>
            </a:extLst>
          </p:cNvPr>
          <p:cNvSpPr txBox="1">
            <a:spLocks noChangeArrowheads="1"/>
          </p:cNvSpPr>
          <p:nvPr/>
        </p:nvSpPr>
        <p:spPr bwMode="auto">
          <a:xfrm>
            <a:off x="4798189" y="8653602"/>
            <a:ext cx="3384260" cy="967637"/>
          </a:xfrm>
          <a:prstGeom prst="rect">
            <a:avLst/>
          </a:prstGeom>
          <a:noFill/>
          <a:ln w="9525">
            <a:noFill/>
            <a:miter lim="800000"/>
            <a:headEnd/>
            <a:tailEnd/>
          </a:ln>
          <a:effectLst/>
        </p:spPr>
        <p:txBody>
          <a:bodyPr wrap="none">
            <a:spAutoFit/>
          </a:bodyPr>
          <a:lstStyle/>
          <a:p>
            <a:pPr algn="ctr" eaLnBrk="1" hangingPunct="1">
              <a:defRPr/>
            </a:pPr>
            <a:r>
              <a:rPr lang="it-IT" sz="5688" dirty="0">
                <a:solidFill>
                  <a:srgbClr val="00B050"/>
                </a:solidFill>
                <a:effectLst>
                  <a:outerShdw blurRad="38100" dist="38100" dir="2700000" algn="tl">
                    <a:srgbClr val="C0C0C0"/>
                  </a:outerShdw>
                </a:effectLst>
                <a:latin typeface="Arial Rounded MT Bold" pitchFamily="34" charset="0"/>
              </a:rPr>
              <a:t>70-75</a:t>
            </a:r>
            <a:r>
              <a:rPr lang="it-IT" sz="3982" dirty="0">
                <a:solidFill>
                  <a:srgbClr val="00B050"/>
                </a:solidFill>
                <a:effectLst>
                  <a:outerShdw blurRad="38100" dist="38100" dir="2700000" algn="tl">
                    <a:srgbClr val="C0C0C0"/>
                  </a:outerShdw>
                </a:effectLst>
                <a:latin typeface="Arial Rounded MT Bold" pitchFamily="34" charset="0"/>
              </a:rPr>
              <a:t> </a:t>
            </a:r>
            <a:r>
              <a:rPr lang="it-IT" sz="3982" dirty="0" err="1">
                <a:solidFill>
                  <a:srgbClr val="00B050"/>
                </a:solidFill>
                <a:effectLst>
                  <a:outerShdw blurRad="38100" dist="38100" dir="2700000" algn="tl">
                    <a:srgbClr val="C0C0C0"/>
                  </a:outerShdw>
                </a:effectLst>
                <a:latin typeface="Arial Rounded MT Bold" pitchFamily="34" charset="0"/>
              </a:rPr>
              <a:t>bpm</a:t>
            </a:r>
            <a:endParaRPr lang="it-IT" sz="3982" dirty="0">
              <a:solidFill>
                <a:srgbClr val="00B050"/>
              </a:solidFill>
              <a:effectLst>
                <a:outerShdw blurRad="38100" dist="38100" dir="2700000" algn="tl">
                  <a:srgbClr val="C0C0C0"/>
                </a:outerShdw>
              </a:effectLst>
              <a:latin typeface="Arial Rounded MT Bold" pitchFamily="34" charset="0"/>
            </a:endParaRPr>
          </a:p>
        </p:txBody>
      </p:sp>
      <p:sp>
        <p:nvSpPr>
          <p:cNvPr id="10254" name="Text Box 14">
            <a:extLst>
              <a:ext uri="{FF2B5EF4-FFF2-40B4-BE49-F238E27FC236}">
                <a16:creationId xmlns:a16="http://schemas.microsoft.com/office/drawing/2014/main" id="{928657AC-357B-439A-A53A-10B33A642A4A}"/>
              </a:ext>
            </a:extLst>
          </p:cNvPr>
          <p:cNvSpPr txBox="1">
            <a:spLocks noChangeArrowheads="1"/>
          </p:cNvSpPr>
          <p:nvPr/>
        </p:nvSpPr>
        <p:spPr bwMode="auto">
          <a:xfrm>
            <a:off x="8256682" y="8906443"/>
            <a:ext cx="4406911" cy="486287"/>
          </a:xfrm>
          <a:prstGeom prst="rect">
            <a:avLst/>
          </a:prstGeom>
          <a:noFill/>
          <a:ln w="9525">
            <a:noFill/>
            <a:miter lim="800000"/>
            <a:headEnd/>
            <a:tailEnd/>
          </a:ln>
          <a:effectLst/>
        </p:spPr>
        <p:txBody>
          <a:bodyPr wrap="none">
            <a:spAutoFit/>
          </a:bodyPr>
          <a:lstStyle/>
          <a:p>
            <a:pPr algn="ctr" eaLnBrk="1" hangingPunct="1">
              <a:defRPr/>
            </a:pPr>
            <a:r>
              <a:rPr lang="it-IT" sz="2560">
                <a:solidFill>
                  <a:srgbClr val="CC0000"/>
                </a:solidFill>
                <a:effectLst>
                  <a:outerShdw blurRad="38100" dist="38100" dir="2700000" algn="tl">
                    <a:srgbClr val="C0C0C0"/>
                  </a:outerShdw>
                </a:effectLst>
                <a:latin typeface="Arial Rounded MT Bold" pitchFamily="34" charset="0"/>
              </a:rPr>
              <a:t>&gt;100 bpm = TACHICARDIA</a:t>
            </a:r>
          </a:p>
        </p:txBody>
      </p:sp>
      <p:sp>
        <p:nvSpPr>
          <p:cNvPr id="10255" name="Text Box 15">
            <a:extLst>
              <a:ext uri="{FF2B5EF4-FFF2-40B4-BE49-F238E27FC236}">
                <a16:creationId xmlns:a16="http://schemas.microsoft.com/office/drawing/2014/main" id="{5F87EDD0-DF2D-4FD3-B790-D2D5A3A9C30F}"/>
              </a:ext>
            </a:extLst>
          </p:cNvPr>
          <p:cNvSpPr txBox="1">
            <a:spLocks noChangeArrowheads="1"/>
          </p:cNvSpPr>
          <p:nvPr/>
        </p:nvSpPr>
        <p:spPr bwMode="auto">
          <a:xfrm>
            <a:off x="366394" y="8906443"/>
            <a:ext cx="4256293" cy="486287"/>
          </a:xfrm>
          <a:prstGeom prst="rect">
            <a:avLst/>
          </a:prstGeom>
          <a:noFill/>
          <a:ln w="9525">
            <a:noFill/>
            <a:miter lim="800000"/>
            <a:headEnd/>
            <a:tailEnd/>
          </a:ln>
          <a:effectLst/>
        </p:spPr>
        <p:txBody>
          <a:bodyPr wrap="none">
            <a:spAutoFit/>
          </a:bodyPr>
          <a:lstStyle/>
          <a:p>
            <a:pPr algn="ctr" eaLnBrk="1" hangingPunct="1">
              <a:defRPr/>
            </a:pPr>
            <a:r>
              <a:rPr lang="it-IT" sz="2560">
                <a:solidFill>
                  <a:srgbClr val="3333FF"/>
                </a:solidFill>
                <a:effectLst>
                  <a:outerShdw blurRad="38100" dist="38100" dir="2700000" algn="tl">
                    <a:srgbClr val="C0C0C0"/>
                  </a:outerShdw>
                </a:effectLst>
                <a:latin typeface="Arial Rounded MT Bold" pitchFamily="34" charset="0"/>
              </a:rPr>
              <a:t>&lt;60 bpm = BRADICARDIA</a:t>
            </a:r>
          </a:p>
        </p:txBody>
      </p:sp>
      <p:sp>
        <p:nvSpPr>
          <p:cNvPr id="82956" name="Rectangle 16">
            <a:extLst>
              <a:ext uri="{FF2B5EF4-FFF2-40B4-BE49-F238E27FC236}">
                <a16:creationId xmlns:a16="http://schemas.microsoft.com/office/drawing/2014/main" id="{62BC0DB7-549D-4B66-93E7-A56D7694E764}"/>
              </a:ext>
            </a:extLst>
          </p:cNvPr>
          <p:cNvSpPr>
            <a:spLocks noChangeArrowheads="1"/>
          </p:cNvSpPr>
          <p:nvPr/>
        </p:nvSpPr>
        <p:spPr bwMode="auto">
          <a:xfrm>
            <a:off x="758521" y="7260723"/>
            <a:ext cx="5526365" cy="492135"/>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3413"/>
          </a:p>
        </p:txBody>
      </p:sp>
      <p:sp>
        <p:nvSpPr>
          <p:cNvPr id="82957" name="Text Box 17">
            <a:extLst>
              <a:ext uri="{FF2B5EF4-FFF2-40B4-BE49-F238E27FC236}">
                <a16:creationId xmlns:a16="http://schemas.microsoft.com/office/drawing/2014/main" id="{A4A9AEA8-D42D-4BC9-B5A3-635BC352DFB0}"/>
              </a:ext>
            </a:extLst>
          </p:cNvPr>
          <p:cNvSpPr txBox="1">
            <a:spLocks noChangeArrowheads="1"/>
          </p:cNvSpPr>
          <p:nvPr/>
        </p:nvSpPr>
        <p:spPr bwMode="auto">
          <a:xfrm>
            <a:off x="2151758" y="7260723"/>
            <a:ext cx="2678938"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991">
                <a:solidFill>
                  <a:srgbClr val="003300"/>
                </a:solidFill>
                <a:latin typeface="Arial" panose="020B0604020202020204" pitchFamily="34" charset="0"/>
                <a:cs typeface="Arial" panose="020B0604020202020204" pitchFamily="34" charset="0"/>
              </a:rPr>
              <a:t>POLSO CAROTIDEO</a:t>
            </a:r>
          </a:p>
        </p:txBody>
      </p:sp>
      <p:sp>
        <p:nvSpPr>
          <p:cNvPr id="82958" name="Rectangle 20">
            <a:extLst>
              <a:ext uri="{FF2B5EF4-FFF2-40B4-BE49-F238E27FC236}">
                <a16:creationId xmlns:a16="http://schemas.microsoft.com/office/drawing/2014/main" id="{0C2679AB-C8EE-4C38-A64C-AA18F8DB28CA}"/>
              </a:ext>
            </a:extLst>
          </p:cNvPr>
          <p:cNvSpPr>
            <a:spLocks noChangeArrowheads="1"/>
          </p:cNvSpPr>
          <p:nvPr/>
        </p:nvSpPr>
        <p:spPr bwMode="auto">
          <a:xfrm>
            <a:off x="7260127" y="7152362"/>
            <a:ext cx="3900964" cy="43344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3413"/>
          </a:p>
        </p:txBody>
      </p:sp>
      <p:sp>
        <p:nvSpPr>
          <p:cNvPr id="82959" name="Text Box 21">
            <a:extLst>
              <a:ext uri="{FF2B5EF4-FFF2-40B4-BE49-F238E27FC236}">
                <a16:creationId xmlns:a16="http://schemas.microsoft.com/office/drawing/2014/main" id="{59B85744-C62D-410F-AF67-41BC8423EDBC}"/>
              </a:ext>
            </a:extLst>
          </p:cNvPr>
          <p:cNvSpPr txBox="1">
            <a:spLocks noChangeArrowheads="1"/>
          </p:cNvSpPr>
          <p:nvPr/>
        </p:nvSpPr>
        <p:spPr bwMode="auto">
          <a:xfrm>
            <a:off x="8574464" y="7260723"/>
            <a:ext cx="2281394"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991">
                <a:solidFill>
                  <a:srgbClr val="003300"/>
                </a:solidFill>
                <a:latin typeface="Arial" panose="020B0604020202020204" pitchFamily="34" charset="0"/>
                <a:cs typeface="Arial" panose="020B0604020202020204" pitchFamily="34" charset="0"/>
              </a:rPr>
              <a:t>POLSO RADIALE</a:t>
            </a:r>
          </a:p>
        </p:txBody>
      </p:sp>
    </p:spTree>
    <p:extLst>
      <p:ext uri="{BB962C8B-B14F-4D97-AF65-F5344CB8AC3E}">
        <p14:creationId xmlns:p14="http://schemas.microsoft.com/office/powerpoint/2010/main" val="30442637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IA%20-%20PA%20-%20Classificazione"/>
          <p:cNvPicPr>
            <a:picLocks noChangeAspect="1" noChangeArrowheads="1"/>
          </p:cNvPicPr>
          <p:nvPr/>
        </p:nvPicPr>
        <p:blipFill>
          <a:blip r:embed="rId2"/>
          <a:srcRect/>
          <a:stretch>
            <a:fillRect/>
          </a:stretch>
        </p:blipFill>
        <p:spPr bwMode="auto">
          <a:xfrm>
            <a:off x="1028700" y="915988"/>
            <a:ext cx="10933113" cy="7815262"/>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appres1"/>
          <p:cNvPicPr>
            <a:picLocks noChangeAspect="1" noChangeArrowheads="1"/>
          </p:cNvPicPr>
          <p:nvPr/>
        </p:nvPicPr>
        <p:blipFill>
          <a:blip r:embed="rId3"/>
          <a:srcRect/>
          <a:stretch>
            <a:fillRect/>
          </a:stretch>
        </p:blipFill>
        <p:spPr bwMode="auto">
          <a:xfrm>
            <a:off x="598488" y="2355850"/>
            <a:ext cx="6938962" cy="3841750"/>
          </a:xfrm>
          <a:prstGeom prst="rect">
            <a:avLst/>
          </a:prstGeom>
          <a:noFill/>
          <a:ln w="9525">
            <a:noFill/>
            <a:miter lim="800000"/>
            <a:headEnd/>
            <a:tailEnd/>
          </a:ln>
        </p:spPr>
      </p:pic>
      <p:pic>
        <p:nvPicPr>
          <p:cNvPr id="78851" name="Picture 3" descr="resp1"/>
          <p:cNvPicPr>
            <a:picLocks noChangeAspect="1" noChangeArrowheads="1"/>
          </p:cNvPicPr>
          <p:nvPr/>
        </p:nvPicPr>
        <p:blipFill>
          <a:blip r:embed="rId4"/>
          <a:srcRect/>
          <a:stretch>
            <a:fillRect/>
          </a:stretch>
        </p:blipFill>
        <p:spPr bwMode="auto">
          <a:xfrm>
            <a:off x="5997575" y="5006975"/>
            <a:ext cx="6543675" cy="4160838"/>
          </a:xfrm>
          <a:prstGeom prst="rect">
            <a:avLst/>
          </a:prstGeom>
          <a:noFill/>
          <a:ln w="9525">
            <a:noFill/>
            <a:miter lim="800000"/>
            <a:headEnd/>
            <a:tailEnd/>
          </a:ln>
        </p:spPr>
      </p:pic>
      <p:sp>
        <p:nvSpPr>
          <p:cNvPr id="78852" name="Rectangle 4"/>
          <p:cNvSpPr>
            <a:spLocks noChangeArrowheads="1"/>
          </p:cNvSpPr>
          <p:nvPr/>
        </p:nvSpPr>
        <p:spPr bwMode="auto">
          <a:xfrm>
            <a:off x="957263" y="339725"/>
            <a:ext cx="11053762" cy="1625600"/>
          </a:xfrm>
          <a:prstGeom prst="rect">
            <a:avLst/>
          </a:prstGeom>
          <a:noFill/>
          <a:ln w="9525">
            <a:noFill/>
            <a:miter lim="800000"/>
            <a:headEnd/>
            <a:tailEnd/>
          </a:ln>
        </p:spPr>
        <p:txBody>
          <a:bodyPr lIns="130949" tIns="65475" rIns="130949" bIns="65475" anchor="ctr"/>
          <a:lstStyle/>
          <a:p>
            <a:pPr eaLnBrk="0" hangingPunct="0">
              <a:spcBef>
                <a:spcPct val="0"/>
              </a:spcBef>
            </a:pPr>
            <a:r>
              <a:rPr lang="it-IT" altLang="it-IT" sz="6300">
                <a:solidFill>
                  <a:srgbClr val="FF0033"/>
                </a:solidFill>
                <a:latin typeface="Comic Sans MS" pitchFamily="66" charset="0"/>
              </a:rPr>
              <a:t>Apparato respiratorio</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resp5"/>
          <p:cNvPicPr>
            <a:picLocks noChangeAspect="1" noChangeArrowheads="1"/>
          </p:cNvPicPr>
          <p:nvPr/>
        </p:nvPicPr>
        <p:blipFill>
          <a:blip r:embed="rId3"/>
          <a:srcRect/>
          <a:stretch>
            <a:fillRect/>
          </a:stretch>
        </p:blipFill>
        <p:spPr bwMode="auto">
          <a:xfrm>
            <a:off x="598488" y="2500313"/>
            <a:ext cx="5967412" cy="4603750"/>
          </a:xfrm>
          <a:prstGeom prst="rect">
            <a:avLst/>
          </a:prstGeom>
          <a:noFill/>
          <a:ln w="9525">
            <a:noFill/>
            <a:miter lim="800000"/>
            <a:headEnd/>
            <a:tailEnd/>
          </a:ln>
        </p:spPr>
      </p:pic>
      <p:pic>
        <p:nvPicPr>
          <p:cNvPr id="80899" name="Picture 3" descr="resp6"/>
          <p:cNvPicPr>
            <a:picLocks noChangeAspect="1" noChangeArrowheads="1"/>
          </p:cNvPicPr>
          <p:nvPr/>
        </p:nvPicPr>
        <p:blipFill>
          <a:blip r:embed="rId4"/>
          <a:srcRect/>
          <a:stretch>
            <a:fillRect/>
          </a:stretch>
        </p:blipFill>
        <p:spPr bwMode="auto">
          <a:xfrm>
            <a:off x="6932613" y="4805363"/>
            <a:ext cx="5222875" cy="3922712"/>
          </a:xfrm>
          <a:prstGeom prst="rect">
            <a:avLst/>
          </a:prstGeom>
          <a:noFill/>
          <a:ln w="9525">
            <a:noFill/>
            <a:miter lim="800000"/>
            <a:headEnd/>
            <a:tailEnd/>
          </a:ln>
        </p:spPr>
      </p:pic>
      <p:sp>
        <p:nvSpPr>
          <p:cNvPr id="80900" name="Rectangle 4"/>
          <p:cNvSpPr>
            <a:spLocks noChangeArrowheads="1"/>
          </p:cNvSpPr>
          <p:nvPr/>
        </p:nvSpPr>
        <p:spPr bwMode="auto">
          <a:xfrm>
            <a:off x="974725" y="866775"/>
            <a:ext cx="11053763" cy="1625600"/>
          </a:xfrm>
          <a:prstGeom prst="rect">
            <a:avLst/>
          </a:prstGeom>
          <a:noFill/>
          <a:ln w="9525">
            <a:noFill/>
            <a:miter lim="800000"/>
            <a:headEnd/>
            <a:tailEnd/>
          </a:ln>
        </p:spPr>
        <p:txBody>
          <a:bodyPr lIns="130949" tIns="65475" rIns="130949" bIns="65475" anchor="ctr"/>
          <a:lstStyle/>
          <a:p>
            <a:pPr defTabSz="1084263" eaLnBrk="0" hangingPunct="0">
              <a:spcBef>
                <a:spcPct val="0"/>
              </a:spcBef>
            </a:pPr>
            <a:r>
              <a:rPr lang="it-IT" altLang="it-IT" sz="6300">
                <a:solidFill>
                  <a:srgbClr val="FF0033"/>
                </a:solidFill>
                <a:latin typeface="Comic Sans MS" pitchFamily="66" charset="0"/>
              </a:rPr>
              <a:t>Anatomia del sistema respiratorio</a:t>
            </a:r>
          </a:p>
        </p:txBody>
      </p:sp>
      <p:sp>
        <p:nvSpPr>
          <p:cNvPr id="80901" name="Rettangolo 4"/>
          <p:cNvSpPr>
            <a:spLocks noChangeArrowheads="1"/>
          </p:cNvSpPr>
          <p:nvPr/>
        </p:nvSpPr>
        <p:spPr bwMode="auto">
          <a:xfrm>
            <a:off x="381000" y="7900988"/>
            <a:ext cx="6624638" cy="1385887"/>
          </a:xfrm>
          <a:prstGeom prst="rect">
            <a:avLst/>
          </a:prstGeom>
          <a:noFill/>
          <a:ln w="9525">
            <a:noFill/>
            <a:miter lim="800000"/>
            <a:headEnd/>
            <a:tailEnd/>
          </a:ln>
        </p:spPr>
        <p:txBody>
          <a:bodyPr>
            <a:spAutoFit/>
          </a:bodyPr>
          <a:lstStyle/>
          <a:p>
            <a:r>
              <a:rPr lang="it-IT" altLang="it-IT" i="1">
                <a:solidFill>
                  <a:srgbClr val="00CCFF"/>
                </a:solidFill>
              </a:rPr>
              <a:t>CURIOSITA: </a:t>
            </a:r>
            <a:r>
              <a:rPr lang="it-IT" altLang="it-IT" i="1"/>
              <a:t>Nell’adulto normale ci sono circa 300 milioni di alveoli con una superficie respiratoria di 100 mq.</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resp9"/>
          <p:cNvPicPr>
            <a:picLocks noChangeAspect="1" noChangeArrowheads="1"/>
          </p:cNvPicPr>
          <p:nvPr/>
        </p:nvPicPr>
        <p:blipFill>
          <a:blip r:embed="rId3"/>
          <a:srcRect/>
          <a:stretch>
            <a:fillRect/>
          </a:stretch>
        </p:blipFill>
        <p:spPr bwMode="auto">
          <a:xfrm>
            <a:off x="7221538" y="6029325"/>
            <a:ext cx="5305425" cy="3386138"/>
          </a:xfrm>
          <a:prstGeom prst="rect">
            <a:avLst/>
          </a:prstGeom>
          <a:noFill/>
          <a:ln w="9525">
            <a:noFill/>
            <a:miter lim="800000"/>
            <a:headEnd/>
            <a:tailEnd/>
          </a:ln>
        </p:spPr>
      </p:pic>
      <p:sp>
        <p:nvSpPr>
          <p:cNvPr id="81923" name="Rectangle 3"/>
          <p:cNvSpPr>
            <a:spLocks noChangeArrowheads="1"/>
          </p:cNvSpPr>
          <p:nvPr/>
        </p:nvSpPr>
        <p:spPr bwMode="auto">
          <a:xfrm>
            <a:off x="974725" y="433388"/>
            <a:ext cx="11053763" cy="1625600"/>
          </a:xfrm>
          <a:prstGeom prst="rect">
            <a:avLst/>
          </a:prstGeom>
          <a:noFill/>
          <a:ln w="9525">
            <a:noFill/>
            <a:miter lim="800000"/>
            <a:headEnd/>
            <a:tailEnd/>
          </a:ln>
        </p:spPr>
        <p:txBody>
          <a:bodyPr lIns="130949" tIns="65475" rIns="130949" bIns="65475" anchor="ctr"/>
          <a:lstStyle/>
          <a:p>
            <a:pPr defTabSz="1084263" eaLnBrk="0" hangingPunct="0">
              <a:lnSpc>
                <a:spcPct val="80000"/>
              </a:lnSpc>
              <a:spcBef>
                <a:spcPct val="0"/>
              </a:spcBef>
            </a:pPr>
            <a:r>
              <a:rPr lang="it-IT" altLang="it-IT" sz="6300">
                <a:solidFill>
                  <a:srgbClr val="FF0033"/>
                </a:solidFill>
                <a:latin typeface="Comic Sans MS" pitchFamily="66" charset="0"/>
              </a:rPr>
              <a:t>Fisiologia del sistema respiratorio</a:t>
            </a:r>
          </a:p>
        </p:txBody>
      </p:sp>
      <p:pic>
        <p:nvPicPr>
          <p:cNvPr id="81924" name="Immagine 4" descr="pubblicazioni e riviste"/>
          <p:cNvPicPr>
            <a:picLocks noChangeAspect="1" noChangeArrowheads="1"/>
          </p:cNvPicPr>
          <p:nvPr/>
        </p:nvPicPr>
        <p:blipFill>
          <a:blip r:embed="rId4"/>
          <a:srcRect/>
          <a:stretch>
            <a:fillRect/>
          </a:stretch>
        </p:blipFill>
        <p:spPr bwMode="auto">
          <a:xfrm>
            <a:off x="741363" y="2355850"/>
            <a:ext cx="5759450" cy="4752975"/>
          </a:xfrm>
          <a:prstGeom prst="rect">
            <a:avLst/>
          </a:prstGeom>
          <a:noFill/>
          <a:ln w="9525">
            <a:noFill/>
            <a:miter lim="800000"/>
            <a:headEnd/>
            <a:tailEnd/>
          </a:ln>
        </p:spPr>
      </p:pic>
      <p:pic>
        <p:nvPicPr>
          <p:cNvPr id="81925" name="BLOGGER_PHOTO_ID_5074121827745000642" descr="http://3.bp.blogspot.com/_c1hx5fCL3EA/Rmrm6yHL7MI/AAAAAAAAACE/CdRpJo7WRFg/s400/muscoliresp.JPG"/>
          <p:cNvPicPr>
            <a:picLocks noChangeAspect="1" noChangeArrowheads="1"/>
          </p:cNvPicPr>
          <p:nvPr/>
        </p:nvPicPr>
        <p:blipFill>
          <a:blip r:embed="rId5"/>
          <a:srcRect/>
          <a:stretch>
            <a:fillRect/>
          </a:stretch>
        </p:blipFill>
        <p:spPr bwMode="auto">
          <a:xfrm>
            <a:off x="7653338" y="2284413"/>
            <a:ext cx="4608512" cy="3529012"/>
          </a:xfrm>
          <a:prstGeom prst="rect">
            <a:avLst/>
          </a:prstGeom>
          <a:noFill/>
          <a:ln w="9525">
            <a:noFill/>
            <a:miter lim="800000"/>
            <a:headEnd/>
            <a:tailEnd/>
          </a:ln>
        </p:spPr>
      </p:pic>
      <p:pic>
        <p:nvPicPr>
          <p:cNvPr id="81926" name="BLOGGER_PHOTO_ID_5074219452351638770" descr="http://2.bp.blogspot.com/_c1hx5fCL3EA/Rms_tSHL7PI/AAAAAAAAACc/YuHW9Jo8RrI/s400/fick.jpg"/>
          <p:cNvPicPr>
            <a:picLocks noChangeAspect="1" noChangeArrowheads="1"/>
          </p:cNvPicPr>
          <p:nvPr/>
        </p:nvPicPr>
        <p:blipFill>
          <a:blip r:embed="rId6"/>
          <a:srcRect/>
          <a:stretch>
            <a:fillRect/>
          </a:stretch>
        </p:blipFill>
        <p:spPr bwMode="auto">
          <a:xfrm>
            <a:off x="668338" y="7324725"/>
            <a:ext cx="5832475" cy="1952625"/>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cuore polmoni">
            <a:extLst>
              <a:ext uri="{FF2B5EF4-FFF2-40B4-BE49-F238E27FC236}">
                <a16:creationId xmlns:a16="http://schemas.microsoft.com/office/drawing/2014/main" id="{0EDCF073-22A2-46C1-AC9F-AC2551D9B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720" y="1734358"/>
            <a:ext cx="12623952" cy="604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23">
            <a:extLst>
              <a:ext uri="{FF2B5EF4-FFF2-40B4-BE49-F238E27FC236}">
                <a16:creationId xmlns:a16="http://schemas.microsoft.com/office/drawing/2014/main" id="{68628E79-090B-4433-B10B-384363654873}"/>
              </a:ext>
            </a:extLst>
          </p:cNvPr>
          <p:cNvSpPr txBox="1">
            <a:spLocks noChangeArrowheads="1"/>
          </p:cNvSpPr>
          <p:nvPr/>
        </p:nvSpPr>
        <p:spPr bwMode="auto">
          <a:xfrm>
            <a:off x="1990548" y="8147922"/>
            <a:ext cx="3127779"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844">
                <a:solidFill>
                  <a:srgbClr val="003300"/>
                </a:solidFill>
                <a:latin typeface="Arial" panose="020B0604020202020204" pitchFamily="34" charset="0"/>
                <a:cs typeface="Arial" panose="020B0604020202020204" pitchFamily="34" charset="0"/>
              </a:rPr>
              <a:t>NON FUMATORE</a:t>
            </a:r>
          </a:p>
        </p:txBody>
      </p:sp>
      <p:sp>
        <p:nvSpPr>
          <p:cNvPr id="90116" name="Text Box 23">
            <a:extLst>
              <a:ext uri="{FF2B5EF4-FFF2-40B4-BE49-F238E27FC236}">
                <a16:creationId xmlns:a16="http://schemas.microsoft.com/office/drawing/2014/main" id="{34474BDF-9204-4587-99C9-6C733C0296BE}"/>
              </a:ext>
            </a:extLst>
          </p:cNvPr>
          <p:cNvSpPr txBox="1">
            <a:spLocks noChangeArrowheads="1"/>
          </p:cNvSpPr>
          <p:nvPr/>
        </p:nvSpPr>
        <p:spPr bwMode="auto">
          <a:xfrm>
            <a:off x="8722785" y="8127604"/>
            <a:ext cx="2217274"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844">
                <a:solidFill>
                  <a:srgbClr val="FF0000"/>
                </a:solidFill>
                <a:latin typeface="Arial" panose="020B0604020202020204" pitchFamily="34" charset="0"/>
                <a:cs typeface="Arial" panose="020B0604020202020204" pitchFamily="34" charset="0"/>
              </a:rPr>
              <a:t>FUMATORE</a:t>
            </a:r>
          </a:p>
        </p:txBody>
      </p:sp>
      <p:sp>
        <p:nvSpPr>
          <p:cNvPr id="5" name="Rettangolo 4">
            <a:extLst>
              <a:ext uri="{FF2B5EF4-FFF2-40B4-BE49-F238E27FC236}">
                <a16:creationId xmlns:a16="http://schemas.microsoft.com/office/drawing/2014/main" id="{0E308D30-C1CC-4184-BE9F-4B48FB310961}"/>
              </a:ext>
            </a:extLst>
          </p:cNvPr>
          <p:cNvSpPr/>
          <p:nvPr/>
        </p:nvSpPr>
        <p:spPr>
          <a:xfrm>
            <a:off x="5887566" y="677846"/>
            <a:ext cx="819474" cy="2970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3982">
              <a:ln>
                <a:solidFill>
                  <a:schemeClr val="tx1"/>
                </a:solidFill>
              </a:ln>
            </a:endParaRPr>
          </a:p>
        </p:txBody>
      </p:sp>
    </p:spTree>
    <p:extLst>
      <p:ext uri="{BB962C8B-B14F-4D97-AF65-F5344CB8AC3E}">
        <p14:creationId xmlns:p14="http://schemas.microsoft.com/office/powerpoint/2010/main" val="3131539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1460500" y="3148013"/>
            <a:ext cx="11161713" cy="1547812"/>
          </a:xfrm>
          <a:prstGeom prst="rect">
            <a:avLst/>
          </a:prstGeom>
          <a:noFill/>
          <a:ln w="12700">
            <a:solidFill>
              <a:schemeClr val="tx1"/>
            </a:solidFill>
            <a:miter lim="800000"/>
            <a:headEnd/>
            <a:tailEnd/>
          </a:ln>
        </p:spPr>
        <p:txBody>
          <a:bodyPr lIns="130037" tIns="65018" rIns="130037" bIns="65018">
            <a:spAutoFit/>
          </a:bodyPr>
          <a:lstStyle/>
          <a:p>
            <a:pPr marL="866775" indent="-866775" algn="l" defTabSz="1300163">
              <a:spcBef>
                <a:spcPct val="0"/>
              </a:spcBef>
            </a:pPr>
            <a:r>
              <a:rPr lang="it-IT" altLang="it-IT" sz="4600" b="0">
                <a:latin typeface="Comic Sans MS" pitchFamily="66" charset="0"/>
              </a:rPr>
              <a:t>aziende  con 3 o più lavoratori che non</a:t>
            </a:r>
          </a:p>
          <a:p>
            <a:pPr marL="866775" indent="-866775" algn="l" defTabSz="1300163">
              <a:spcBef>
                <a:spcPct val="0"/>
              </a:spcBef>
            </a:pPr>
            <a:r>
              <a:rPr lang="it-IT" altLang="it-IT" sz="4600" b="0">
                <a:latin typeface="Comic Sans MS" pitchFamily="66" charset="0"/>
              </a:rPr>
              <a:t>rientrano nel gruppo A</a:t>
            </a:r>
          </a:p>
        </p:txBody>
      </p:sp>
      <p:sp>
        <p:nvSpPr>
          <p:cNvPr id="16387" name="Text Box 4"/>
          <p:cNvSpPr txBox="1">
            <a:spLocks noChangeArrowheads="1"/>
          </p:cNvSpPr>
          <p:nvPr/>
        </p:nvSpPr>
        <p:spPr bwMode="auto">
          <a:xfrm>
            <a:off x="1625600" y="8159750"/>
            <a:ext cx="9859963" cy="477838"/>
          </a:xfrm>
          <a:prstGeom prst="rect">
            <a:avLst/>
          </a:prstGeom>
          <a:noFill/>
          <a:ln w="12700">
            <a:noFill/>
            <a:miter lim="800000"/>
            <a:headEnd/>
            <a:tailEnd/>
          </a:ln>
        </p:spPr>
        <p:txBody>
          <a:bodyPr lIns="130037" tIns="65018" rIns="130037" bIns="65018" anchor="ctr">
            <a:spAutoFit/>
          </a:bodyPr>
          <a:lstStyle/>
          <a:p>
            <a:pPr defTabSz="1300163">
              <a:spcBef>
                <a:spcPct val="50000"/>
              </a:spcBef>
            </a:pPr>
            <a:endParaRPr lang="it-IT" altLang="it-IT" sz="2300" b="0">
              <a:solidFill>
                <a:srgbClr val="0000FF"/>
              </a:solidFill>
              <a:latin typeface="Comic Sans MS" pitchFamily="66" charset="0"/>
            </a:endParaRPr>
          </a:p>
        </p:txBody>
      </p:sp>
      <p:sp>
        <p:nvSpPr>
          <p:cNvPr id="16388" name="Text Box 5"/>
          <p:cNvSpPr txBox="1">
            <a:spLocks noChangeArrowheads="1"/>
          </p:cNvSpPr>
          <p:nvPr/>
        </p:nvSpPr>
        <p:spPr bwMode="auto">
          <a:xfrm rot="-5400000">
            <a:off x="-666749" y="3763962"/>
            <a:ext cx="2665412" cy="569913"/>
          </a:xfrm>
          <a:prstGeom prst="rect">
            <a:avLst/>
          </a:prstGeom>
          <a:noFill/>
          <a:ln w="12700">
            <a:solidFill>
              <a:schemeClr val="tx1"/>
            </a:solidFill>
            <a:miter lim="800000"/>
            <a:headEnd/>
            <a:tailEnd/>
          </a:ln>
        </p:spPr>
        <p:txBody>
          <a:bodyPr lIns="130037" tIns="65018" rIns="130037" bIns="65018">
            <a:spAutoFit/>
          </a:bodyPr>
          <a:lstStyle/>
          <a:p>
            <a:pPr defTabSz="1300163">
              <a:spcBef>
                <a:spcPct val="0"/>
              </a:spcBef>
            </a:pPr>
            <a:r>
              <a:rPr lang="it-IT" altLang="it-IT">
                <a:solidFill>
                  <a:srgbClr val="FF0000"/>
                </a:solidFill>
                <a:latin typeface="Comic Sans MS" pitchFamily="66" charset="0"/>
              </a:rPr>
              <a:t>GRUPPO B</a:t>
            </a:r>
          </a:p>
        </p:txBody>
      </p:sp>
      <p:sp>
        <p:nvSpPr>
          <p:cNvPr id="16389" name="Text Box 6"/>
          <p:cNvSpPr txBox="1">
            <a:spLocks noChangeArrowheads="1"/>
          </p:cNvSpPr>
          <p:nvPr/>
        </p:nvSpPr>
        <p:spPr bwMode="auto">
          <a:xfrm rot="-5400000">
            <a:off x="-558006" y="7328694"/>
            <a:ext cx="2447925" cy="569913"/>
          </a:xfrm>
          <a:prstGeom prst="rect">
            <a:avLst/>
          </a:prstGeom>
          <a:noFill/>
          <a:ln w="12700">
            <a:solidFill>
              <a:schemeClr val="tx1"/>
            </a:solidFill>
            <a:miter lim="800000"/>
            <a:headEnd/>
            <a:tailEnd/>
          </a:ln>
        </p:spPr>
        <p:txBody>
          <a:bodyPr lIns="130037" tIns="65018" rIns="130037" bIns="65018">
            <a:spAutoFit/>
          </a:bodyPr>
          <a:lstStyle/>
          <a:p>
            <a:pPr defTabSz="1300163">
              <a:spcBef>
                <a:spcPct val="0"/>
              </a:spcBef>
            </a:pPr>
            <a:r>
              <a:rPr lang="it-IT" altLang="it-IT">
                <a:solidFill>
                  <a:srgbClr val="FF0000"/>
                </a:solidFill>
                <a:latin typeface="Comic Sans MS" pitchFamily="66" charset="0"/>
              </a:rPr>
              <a:t>GRUPPO C</a:t>
            </a:r>
          </a:p>
        </p:txBody>
      </p:sp>
      <p:sp>
        <p:nvSpPr>
          <p:cNvPr id="16390" name="Text Box 7"/>
          <p:cNvSpPr txBox="1">
            <a:spLocks noChangeArrowheads="1"/>
          </p:cNvSpPr>
          <p:nvPr/>
        </p:nvSpPr>
        <p:spPr bwMode="auto">
          <a:xfrm>
            <a:off x="1460500" y="6964363"/>
            <a:ext cx="11161713" cy="1546225"/>
          </a:xfrm>
          <a:prstGeom prst="rect">
            <a:avLst/>
          </a:prstGeom>
          <a:noFill/>
          <a:ln w="12700">
            <a:solidFill>
              <a:schemeClr val="tx1"/>
            </a:solidFill>
            <a:miter lim="800000"/>
            <a:headEnd/>
            <a:tailEnd/>
          </a:ln>
        </p:spPr>
        <p:txBody>
          <a:bodyPr lIns="130037" tIns="65018" rIns="130037" bIns="65018">
            <a:spAutoFit/>
          </a:bodyPr>
          <a:lstStyle/>
          <a:p>
            <a:pPr marL="866775" indent="-866775" algn="l" defTabSz="1300163">
              <a:spcBef>
                <a:spcPct val="0"/>
              </a:spcBef>
            </a:pPr>
            <a:r>
              <a:rPr lang="it-IT" altLang="it-IT" sz="4600" b="0">
                <a:latin typeface="Comic Sans MS" pitchFamily="66" charset="0"/>
              </a:rPr>
              <a:t>aziende con meno di 3 lavoratori che non rientrano nel gruppo A e B</a:t>
            </a:r>
            <a:endParaRPr lang="it-IT" altLang="it-IT" sz="2000" b="0">
              <a:latin typeface="Comic Sans MS" pitchFamily="66" charset="0"/>
            </a:endParaRPr>
          </a:p>
        </p:txBody>
      </p:sp>
      <p:sp>
        <p:nvSpPr>
          <p:cNvPr id="16391" name="Text Box 8">
            <a:hlinkClick r:id="rId3" action="ppaction://hlinksldjump"/>
          </p:cNvPr>
          <p:cNvSpPr txBox="1">
            <a:spLocks noChangeArrowheads="1"/>
          </p:cNvSpPr>
          <p:nvPr/>
        </p:nvSpPr>
        <p:spPr bwMode="auto">
          <a:xfrm>
            <a:off x="309563" y="339725"/>
            <a:ext cx="12693650" cy="1470025"/>
          </a:xfrm>
          <a:prstGeom prst="rect">
            <a:avLst/>
          </a:prstGeom>
          <a:solidFill>
            <a:schemeClr val="bg1"/>
          </a:solidFill>
          <a:ln w="12700">
            <a:noFill/>
            <a:miter lim="800000"/>
            <a:headEnd/>
            <a:tailEnd/>
          </a:ln>
        </p:spPr>
        <p:txBody>
          <a:bodyPr lIns="130037" tIns="65018" rIns="130037" bIns="65018">
            <a:spAutoFit/>
          </a:bodyPr>
          <a:lstStyle/>
          <a:p>
            <a:pPr defTabSz="1300163">
              <a:spcBef>
                <a:spcPct val="0"/>
              </a:spcBef>
            </a:pPr>
            <a:r>
              <a:rPr lang="it-IT" altLang="it-IT" sz="4400">
                <a:solidFill>
                  <a:srgbClr val="FF0033"/>
                </a:solidFill>
                <a:latin typeface="Comic Sans MS" pitchFamily="66" charset="0"/>
              </a:rPr>
              <a:t>DECRETO 388/2003 </a:t>
            </a:r>
          </a:p>
          <a:p>
            <a:pPr defTabSz="1300163">
              <a:spcBef>
                <a:spcPct val="0"/>
              </a:spcBef>
            </a:pPr>
            <a:r>
              <a:rPr lang="it-IT" altLang="it-IT" sz="4400">
                <a:solidFill>
                  <a:srgbClr val="FF0033"/>
                </a:solidFill>
                <a:latin typeface="Comic Sans MS" pitchFamily="66" charset="0"/>
              </a:rPr>
              <a:t>CLASSIFICAZIONE AZIENDE (art. 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ChangeArrowheads="1"/>
          </p:cNvSpPr>
          <p:nvPr/>
        </p:nvSpPr>
        <p:spPr bwMode="auto">
          <a:xfrm>
            <a:off x="974725" y="433388"/>
            <a:ext cx="11053763" cy="1625600"/>
          </a:xfrm>
          <a:prstGeom prst="rect">
            <a:avLst/>
          </a:prstGeom>
          <a:noFill/>
          <a:ln w="9525">
            <a:noFill/>
            <a:miter lim="800000"/>
            <a:headEnd/>
            <a:tailEnd/>
          </a:ln>
        </p:spPr>
        <p:txBody>
          <a:bodyPr lIns="130949" tIns="65475" rIns="130949" bIns="65475" anchor="ctr"/>
          <a:lstStyle/>
          <a:p>
            <a:pPr defTabSz="1084263" eaLnBrk="0" hangingPunct="0">
              <a:lnSpc>
                <a:spcPct val="80000"/>
              </a:lnSpc>
              <a:spcBef>
                <a:spcPct val="0"/>
              </a:spcBef>
            </a:pPr>
            <a:r>
              <a:rPr lang="it-IT" altLang="it-IT" sz="6300" dirty="0">
                <a:solidFill>
                  <a:srgbClr val="FF0033"/>
                </a:solidFill>
                <a:latin typeface="Comic Sans MS" pitchFamily="66" charset="0"/>
              </a:rPr>
              <a:t>Anatomia del Sistema Nervoso</a:t>
            </a:r>
          </a:p>
        </p:txBody>
      </p:sp>
      <p:pic>
        <p:nvPicPr>
          <p:cNvPr id="82947" name="Immagine 3" descr="pubblicazioni e riviste"/>
          <p:cNvPicPr>
            <a:picLocks noChangeAspect="1" noChangeArrowheads="1"/>
          </p:cNvPicPr>
          <p:nvPr/>
        </p:nvPicPr>
        <p:blipFill>
          <a:blip r:embed="rId3"/>
          <a:srcRect/>
          <a:stretch>
            <a:fillRect/>
          </a:stretch>
        </p:blipFill>
        <p:spPr bwMode="auto">
          <a:xfrm>
            <a:off x="2109788" y="2284413"/>
            <a:ext cx="8567737" cy="6257925"/>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27265D-1309-4745-9BA4-64113BD4960B}"/>
              </a:ext>
            </a:extLst>
          </p:cNvPr>
          <p:cNvSpPr>
            <a:spLocks noGrp="1"/>
          </p:cNvSpPr>
          <p:nvPr>
            <p:ph type="title"/>
          </p:nvPr>
        </p:nvSpPr>
        <p:spPr>
          <a:xfrm>
            <a:off x="974725" y="866775"/>
            <a:ext cx="11053763" cy="1625600"/>
          </a:xfrm>
        </p:spPr>
        <p:txBody>
          <a:bodyPr/>
          <a:lstStyle/>
          <a:p>
            <a:r>
              <a:rPr lang="it-IT" b="1" dirty="0">
                <a:solidFill>
                  <a:srgbClr val="FF0000"/>
                </a:solidFill>
                <a:latin typeface="Comic Sans MS" panose="030F0702030302020204" pitchFamily="66" charset="0"/>
              </a:rPr>
              <a:t>L’encefalo</a:t>
            </a:r>
          </a:p>
        </p:txBody>
      </p:sp>
      <p:pic>
        <p:nvPicPr>
          <p:cNvPr id="5" name="Segnaposto contenuto 4">
            <a:extLst>
              <a:ext uri="{FF2B5EF4-FFF2-40B4-BE49-F238E27FC236}">
                <a16:creationId xmlns:a16="http://schemas.microsoft.com/office/drawing/2014/main" id="{8549B60E-EE70-4FFF-8D63-8B2C1B41B7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3054" y="2279502"/>
            <a:ext cx="10089410" cy="7456706"/>
          </a:xfrm>
        </p:spPr>
      </p:pic>
    </p:spTree>
    <p:extLst>
      <p:ext uri="{BB962C8B-B14F-4D97-AF65-F5344CB8AC3E}">
        <p14:creationId xmlns:p14="http://schemas.microsoft.com/office/powerpoint/2010/main" val="9638420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45ADBB14-FDB0-4762-A2E5-6FB3A8E7B2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5262" y="2860576"/>
            <a:ext cx="5851525" cy="5851525"/>
          </a:xfrm>
        </p:spPr>
      </p:pic>
      <p:sp>
        <p:nvSpPr>
          <p:cNvPr id="6" name="Titolo 1">
            <a:extLst>
              <a:ext uri="{FF2B5EF4-FFF2-40B4-BE49-F238E27FC236}">
                <a16:creationId xmlns:a16="http://schemas.microsoft.com/office/drawing/2014/main" id="{B252D77A-640A-498B-8338-8237C729DD13}"/>
              </a:ext>
            </a:extLst>
          </p:cNvPr>
          <p:cNvSpPr>
            <a:spLocks noGrp="1"/>
          </p:cNvSpPr>
          <p:nvPr>
            <p:ph type="title"/>
          </p:nvPr>
        </p:nvSpPr>
        <p:spPr>
          <a:xfrm>
            <a:off x="974725" y="866775"/>
            <a:ext cx="11053763" cy="1625600"/>
          </a:xfrm>
        </p:spPr>
        <p:txBody>
          <a:bodyPr/>
          <a:lstStyle/>
          <a:p>
            <a:r>
              <a:rPr lang="it-IT" b="1" dirty="0">
                <a:solidFill>
                  <a:srgbClr val="FF0000"/>
                </a:solidFill>
                <a:latin typeface="Comic Sans MS" panose="030F0702030302020204" pitchFamily="66" charset="0"/>
              </a:rPr>
              <a:t>L’encefalo</a:t>
            </a:r>
          </a:p>
        </p:txBody>
      </p:sp>
    </p:spTree>
    <p:extLst>
      <p:ext uri="{BB962C8B-B14F-4D97-AF65-F5344CB8AC3E}">
        <p14:creationId xmlns:p14="http://schemas.microsoft.com/office/powerpoint/2010/main" val="434673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525463" y="541338"/>
            <a:ext cx="12025312" cy="1084262"/>
          </a:xfrm>
        </p:spPr>
        <p:txBody>
          <a:bodyPr/>
          <a:lstStyle/>
          <a:p>
            <a:pPr>
              <a:defRPr/>
            </a:pPr>
            <a:r>
              <a:rPr lang="it-IT" sz="6000" b="1" kern="1200" dirty="0">
                <a:solidFill>
                  <a:srgbClr val="FF0033"/>
                </a:solidFill>
                <a:latin typeface="Comic Sans MS" pitchFamily="66" charset="0"/>
              </a:rPr>
              <a:t>Fisiologia del Sistema Nervoso</a:t>
            </a:r>
            <a:endParaRPr lang="it-IT" sz="6000" b="1" dirty="0">
              <a:solidFill>
                <a:srgbClr val="FFFF66"/>
              </a:solidFill>
            </a:endParaRPr>
          </a:p>
        </p:txBody>
      </p:sp>
      <p:pic>
        <p:nvPicPr>
          <p:cNvPr id="83971" name="Picture 4"/>
          <p:cNvPicPr>
            <a:picLocks noChangeAspect="1" noChangeArrowheads="1"/>
          </p:cNvPicPr>
          <p:nvPr/>
        </p:nvPicPr>
        <p:blipFill>
          <a:blip r:embed="rId3"/>
          <a:srcRect l="29688" t="14583" r="10156" b="36458"/>
          <a:stretch>
            <a:fillRect/>
          </a:stretch>
        </p:blipFill>
        <p:spPr bwMode="auto">
          <a:xfrm>
            <a:off x="668338" y="2500313"/>
            <a:ext cx="5905500" cy="6408737"/>
          </a:xfrm>
          <a:prstGeom prst="rect">
            <a:avLst/>
          </a:prstGeom>
          <a:noFill/>
          <a:ln w="9525">
            <a:noFill/>
            <a:miter lim="800000"/>
            <a:headEnd/>
            <a:tailEnd/>
          </a:ln>
        </p:spPr>
      </p:pic>
      <p:pic>
        <p:nvPicPr>
          <p:cNvPr id="83972" name="Immagine 4" descr="http://www.focusjunior.it/media/profaiuto/2011/ottobre/neuroni.jpg"/>
          <p:cNvPicPr>
            <a:picLocks noChangeAspect="1" noChangeArrowheads="1"/>
          </p:cNvPicPr>
          <p:nvPr/>
        </p:nvPicPr>
        <p:blipFill>
          <a:blip r:embed="rId4"/>
          <a:srcRect/>
          <a:stretch>
            <a:fillRect/>
          </a:stretch>
        </p:blipFill>
        <p:spPr bwMode="auto">
          <a:xfrm>
            <a:off x="6718300" y="2500313"/>
            <a:ext cx="5786438" cy="6480175"/>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596900" y="3508375"/>
            <a:ext cx="7200900" cy="5616575"/>
          </a:xfrm>
        </p:spPr>
        <p:txBody>
          <a:bodyPr/>
          <a:lstStyle/>
          <a:p>
            <a:r>
              <a:rPr lang="it-IT" altLang="it-IT" sz="5700" b="1">
                <a:solidFill>
                  <a:srgbClr val="66FFFF"/>
                </a:solidFill>
                <a:latin typeface="Comic Sans MS" pitchFamily="66" charset="0"/>
              </a:rPr>
              <a:t>NON SOMMINISTRARE LIQUIDI, E SPECIALMENTE ALCOL!</a:t>
            </a:r>
          </a:p>
        </p:txBody>
      </p:sp>
      <p:sp>
        <p:nvSpPr>
          <p:cNvPr id="79875" name="Rectangle 2"/>
          <p:cNvSpPr>
            <a:spLocks noChangeArrowheads="1"/>
          </p:cNvSpPr>
          <p:nvPr/>
        </p:nvSpPr>
        <p:spPr bwMode="auto">
          <a:xfrm>
            <a:off x="741363" y="5740400"/>
            <a:ext cx="11664950" cy="2592388"/>
          </a:xfrm>
          <a:prstGeom prst="rect">
            <a:avLst/>
          </a:prstGeom>
          <a:noFill/>
          <a:ln w="9525">
            <a:noFill/>
            <a:miter lim="800000"/>
            <a:headEnd/>
            <a:tailEnd/>
          </a:ln>
        </p:spPr>
        <p:txBody>
          <a:bodyPr lIns="130949" tIns="65475" rIns="130949" bIns="65475" anchor="b"/>
          <a:lstStyle/>
          <a:p>
            <a:pPr defTabSz="1300163">
              <a:spcBef>
                <a:spcPct val="0"/>
              </a:spcBef>
            </a:pPr>
            <a:endParaRPr lang="it-IT" altLang="it-IT" sz="5400">
              <a:solidFill>
                <a:srgbClr val="FF0033"/>
              </a:solidFill>
              <a:latin typeface="Comic Sans MS" pitchFamily="66" charset="0"/>
            </a:endParaRPr>
          </a:p>
        </p:txBody>
      </p:sp>
      <p:sp>
        <p:nvSpPr>
          <p:cNvPr id="79876" name="Rectangle 2"/>
          <p:cNvSpPr>
            <a:spLocks noChangeArrowheads="1"/>
          </p:cNvSpPr>
          <p:nvPr/>
        </p:nvSpPr>
        <p:spPr bwMode="auto">
          <a:xfrm>
            <a:off x="741363" y="1492250"/>
            <a:ext cx="11884025" cy="7848600"/>
          </a:xfrm>
          <a:prstGeom prst="rect">
            <a:avLst/>
          </a:prstGeom>
          <a:noFill/>
          <a:ln w="9525">
            <a:noFill/>
            <a:miter lim="800000"/>
            <a:headEnd/>
            <a:tailEnd/>
          </a:ln>
        </p:spPr>
        <p:txBody>
          <a:bodyPr lIns="130949" tIns="65475" rIns="130949" bIns="65475" anchor="b"/>
          <a:lstStyle/>
          <a:p>
            <a:pPr defTabSz="1300163">
              <a:spcBef>
                <a:spcPct val="0"/>
              </a:spcBef>
            </a:pPr>
            <a:endParaRPr lang="it-IT" altLang="it-IT" sz="5400">
              <a:solidFill>
                <a:srgbClr val="FF0033"/>
              </a:solidFill>
              <a:latin typeface="Comic Sans MS" pitchFamily="66" charset="0"/>
            </a:endParaRPr>
          </a:p>
        </p:txBody>
      </p:sp>
      <p:sp>
        <p:nvSpPr>
          <p:cNvPr id="79877" name="Rettangolo 4"/>
          <p:cNvSpPr>
            <a:spLocks noChangeArrowheads="1"/>
          </p:cNvSpPr>
          <p:nvPr/>
        </p:nvSpPr>
        <p:spPr bwMode="auto">
          <a:xfrm>
            <a:off x="884238" y="915988"/>
            <a:ext cx="11090275" cy="1754187"/>
          </a:xfrm>
          <a:prstGeom prst="rect">
            <a:avLst/>
          </a:prstGeom>
          <a:noFill/>
          <a:ln w="9525">
            <a:noFill/>
            <a:miter lim="800000"/>
            <a:headEnd/>
            <a:tailEnd/>
          </a:ln>
        </p:spPr>
        <p:txBody>
          <a:bodyPr>
            <a:spAutoFit/>
          </a:bodyPr>
          <a:lstStyle/>
          <a:p>
            <a:pPr defTabSz="1300163">
              <a:spcBef>
                <a:spcPct val="0"/>
              </a:spcBef>
            </a:pPr>
            <a:r>
              <a:rPr lang="it-IT" altLang="it-IT" sz="5400">
                <a:solidFill>
                  <a:srgbClr val="FF0033"/>
                </a:solidFill>
                <a:latin typeface="Comic Sans MS" pitchFamily="66" charset="0"/>
              </a:rPr>
              <a:t>IN CASO DI MALORE O </a:t>
            </a:r>
          </a:p>
          <a:p>
            <a:pPr defTabSz="1300163">
              <a:spcBef>
                <a:spcPct val="0"/>
              </a:spcBef>
            </a:pPr>
            <a:r>
              <a:rPr lang="it-IT" altLang="it-IT" sz="5400">
                <a:solidFill>
                  <a:srgbClr val="FF0033"/>
                </a:solidFill>
                <a:latin typeface="Comic Sans MS" pitchFamily="66" charset="0"/>
              </a:rPr>
              <a:t>INFORTUNIO SUL LAVORO…</a:t>
            </a:r>
          </a:p>
        </p:txBody>
      </p:sp>
      <p:pic>
        <p:nvPicPr>
          <p:cNvPr id="79878" name="Immagine 5" descr="http://www.intravino.com/wp-content/uploads/homer-hangover.jpg"/>
          <p:cNvPicPr>
            <a:picLocks noChangeAspect="1" noChangeArrowheads="1"/>
          </p:cNvPicPr>
          <p:nvPr/>
        </p:nvPicPr>
        <p:blipFill>
          <a:blip r:embed="rId3"/>
          <a:srcRect/>
          <a:stretch>
            <a:fillRect/>
          </a:stretch>
        </p:blipFill>
        <p:spPr bwMode="auto">
          <a:xfrm>
            <a:off x="8085138" y="4156075"/>
            <a:ext cx="4537075" cy="5184775"/>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a:xfrm>
            <a:off x="884238" y="3222625"/>
            <a:ext cx="11055350" cy="3355975"/>
          </a:xfrm>
        </p:spPr>
        <p:txBody>
          <a:bodyPr lIns="130933" tIns="65466" rIns="130933" bIns="65466"/>
          <a:lstStyle/>
          <a:p>
            <a:pPr>
              <a:defRPr/>
            </a:pPr>
            <a:r>
              <a:rPr lang="it-IT" sz="7700" b="1">
                <a:solidFill>
                  <a:srgbClr val="FF0033"/>
                </a:solidFill>
                <a:effectLst>
                  <a:outerShdw blurRad="38100" dist="38100" dir="2700000" algn="tl">
                    <a:srgbClr val="C0C0C0"/>
                  </a:outerShdw>
                </a:effectLst>
                <a:latin typeface="Comic Sans MS" pitchFamily="66" charset="0"/>
              </a:rPr>
              <a:t>PRIMO SOCCORSO IN CASI SPECIFICI</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7" name="Text Box 3"/>
          <p:cNvSpPr txBox="1">
            <a:spLocks noChangeArrowheads="1"/>
          </p:cNvSpPr>
          <p:nvPr/>
        </p:nvSpPr>
        <p:spPr bwMode="auto">
          <a:xfrm>
            <a:off x="1173163" y="677863"/>
            <a:ext cx="10801350" cy="1774825"/>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5400">
                <a:solidFill>
                  <a:srgbClr val="FF0033"/>
                </a:solidFill>
                <a:effectLst>
                  <a:outerShdw blurRad="38100" dist="38100" dir="2700000" algn="tl">
                    <a:srgbClr val="C0C0C0"/>
                  </a:outerShdw>
                </a:effectLst>
                <a:latin typeface="Comic Sans MS" pitchFamily="66" charset="0"/>
              </a:rPr>
              <a:t>PROBLEMI ALLA </a:t>
            </a:r>
          </a:p>
          <a:p>
            <a:pPr defTabSz="1300163">
              <a:spcBef>
                <a:spcPct val="0"/>
              </a:spcBef>
              <a:defRPr/>
            </a:pPr>
            <a:r>
              <a:rPr lang="it-IT" sz="5400">
                <a:solidFill>
                  <a:srgbClr val="FF0033"/>
                </a:solidFill>
                <a:effectLst>
                  <a:outerShdw blurRad="38100" dist="38100" dir="2700000" algn="tl">
                    <a:srgbClr val="C0C0C0"/>
                  </a:outerShdw>
                </a:effectLst>
                <a:latin typeface="Comic Sans MS" pitchFamily="66" charset="0"/>
              </a:rPr>
              <a:t>FUNZIONE CEREBRALE</a:t>
            </a:r>
          </a:p>
        </p:txBody>
      </p:sp>
      <p:pic>
        <p:nvPicPr>
          <p:cNvPr id="86019" name="Picture 6" descr="cervello_383x273"/>
          <p:cNvPicPr>
            <a:picLocks noChangeAspect="1" noChangeArrowheads="1"/>
          </p:cNvPicPr>
          <p:nvPr/>
        </p:nvPicPr>
        <p:blipFill>
          <a:blip r:embed="rId3"/>
          <a:srcRect/>
          <a:stretch>
            <a:fillRect/>
          </a:stretch>
        </p:blipFill>
        <p:spPr bwMode="auto">
          <a:xfrm>
            <a:off x="4052888" y="4013200"/>
            <a:ext cx="5543550" cy="4032250"/>
          </a:xfrm>
          <a:prstGeom prst="rect">
            <a:avLst/>
          </a:prstGeom>
          <a:noFill/>
          <a:ln w="9525">
            <a:noFill/>
            <a:miter lim="800000"/>
            <a:headEnd/>
            <a:tailEnd/>
          </a:ln>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120726614-910529c6-b2d1-4c31-8746-590ee6fb79b7">
            <a:extLst>
              <a:ext uri="{FF2B5EF4-FFF2-40B4-BE49-F238E27FC236}">
                <a16:creationId xmlns:a16="http://schemas.microsoft.com/office/drawing/2014/main" id="{BB6DE57F-1A65-4273-A53C-BEA834F4F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300321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56798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2"/>
          <p:cNvSpPr>
            <a:spLocks noChangeArrowheads="1"/>
          </p:cNvSpPr>
          <p:nvPr/>
        </p:nvSpPr>
        <p:spPr bwMode="auto">
          <a:xfrm>
            <a:off x="666750" y="2139950"/>
            <a:ext cx="11774488" cy="4317982"/>
          </a:xfrm>
          <a:prstGeom prst="rect">
            <a:avLst/>
          </a:prstGeom>
          <a:noFill/>
          <a:ln w="9525">
            <a:noFill/>
            <a:miter lim="800000"/>
            <a:headEnd/>
            <a:tailEnd/>
          </a:ln>
          <a:effectLst/>
        </p:spPr>
        <p:txBody>
          <a:bodyPr lIns="130940" tIns="65471" rIns="130940" bIns="65471">
            <a:spAutoFit/>
          </a:bodyPr>
          <a:lstStyle/>
          <a:p>
            <a:pPr algn="l" defTabSz="1084263" eaLnBrk="0" hangingPunct="0">
              <a:spcBef>
                <a:spcPct val="0"/>
              </a:spcBef>
              <a:buFontTx/>
              <a:buChar char="•"/>
              <a:defRPr/>
            </a:pPr>
            <a:r>
              <a:rPr lang="it-IT" sz="3400" dirty="0">
                <a:effectLst>
                  <a:outerShdw blurRad="38100" dist="38100" dir="2700000" algn="tl">
                    <a:srgbClr val="C0C0C0"/>
                  </a:outerShdw>
                </a:effectLst>
                <a:latin typeface="Comic Sans MS" pitchFamily="66" charset="0"/>
              </a:rPr>
              <a:t> LIPOTIMIA (Insieme di sintomi che possono precedere la sincope): </a:t>
            </a:r>
            <a:r>
              <a:rPr lang="it-IT" sz="3400" dirty="0">
                <a:solidFill>
                  <a:srgbClr val="FF3300"/>
                </a:solidFill>
                <a:effectLst>
                  <a:outerShdw blurRad="38100" dist="38100" dir="2700000" algn="tl">
                    <a:srgbClr val="C0C0C0"/>
                  </a:outerShdw>
                </a:effectLst>
                <a:latin typeface="Comic Sans MS" pitchFamily="66" charset="0"/>
              </a:rPr>
              <a:t>malessere passeggero</a:t>
            </a:r>
            <a:r>
              <a:rPr lang="it-IT" sz="3400" dirty="0">
                <a:effectLst>
                  <a:outerShdw blurRad="38100" dist="38100" dir="2700000" algn="tl">
                    <a:srgbClr val="C0C0C0"/>
                  </a:outerShdw>
                </a:effectLst>
                <a:latin typeface="Comic Sans MS" pitchFamily="66" charset="0"/>
              </a:rPr>
              <a:t> con ronzii auricolari, pallore, nausea, parestesie, bradicardia, appannamento della vista, sudorazione, senso di freddo, sensazione angosciata di imminente perdita dei sensi</a:t>
            </a:r>
          </a:p>
          <a:p>
            <a:pPr algn="l" defTabSz="1084263">
              <a:spcBef>
                <a:spcPct val="0"/>
              </a:spcBef>
              <a:defRPr/>
            </a:pPr>
            <a:r>
              <a:rPr lang="it-IT" sz="3400" dirty="0">
                <a:effectLst>
                  <a:outerShdw blurRad="38100" dist="38100" dir="2700000" algn="tl">
                    <a:srgbClr val="C0C0C0"/>
                  </a:outerShdw>
                </a:effectLst>
                <a:latin typeface="Comic Sans MS" pitchFamily="66" charset="0"/>
              </a:rPr>
              <a:t> </a:t>
            </a:r>
          </a:p>
          <a:p>
            <a:pPr algn="l" defTabSz="1084263">
              <a:spcBef>
                <a:spcPct val="0"/>
              </a:spcBef>
              <a:defRPr/>
            </a:pPr>
            <a:endParaRPr lang="it-IT" sz="3400" dirty="0">
              <a:effectLst>
                <a:outerShdw blurRad="38100" dist="38100" dir="2700000" algn="tl">
                  <a:srgbClr val="C0C0C0"/>
                </a:outerShdw>
              </a:effectLst>
              <a:latin typeface="Comic Sans MS" pitchFamily="66" charset="0"/>
            </a:endParaRPr>
          </a:p>
        </p:txBody>
      </p:sp>
      <p:sp>
        <p:nvSpPr>
          <p:cNvPr id="1003524" name="Text Box 4"/>
          <p:cNvSpPr txBox="1">
            <a:spLocks noChangeArrowheads="1"/>
          </p:cNvSpPr>
          <p:nvPr/>
        </p:nvSpPr>
        <p:spPr bwMode="auto">
          <a:xfrm>
            <a:off x="812800" y="677863"/>
            <a:ext cx="10872788" cy="962025"/>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5400" dirty="0">
                <a:solidFill>
                  <a:srgbClr val="FF0033"/>
                </a:solidFill>
                <a:effectLst>
                  <a:outerShdw blurRad="38100" dist="38100" dir="2700000" algn="tl">
                    <a:srgbClr val="C0C0C0"/>
                  </a:outerShdw>
                </a:effectLst>
                <a:latin typeface="Comic Sans MS" pitchFamily="66" charset="0"/>
              </a:rPr>
              <a:t>DISTURBI DELLA COSCIENZA</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2"/>
          <p:cNvSpPr>
            <a:spLocks noChangeArrowheads="1"/>
          </p:cNvSpPr>
          <p:nvPr/>
        </p:nvSpPr>
        <p:spPr bwMode="auto">
          <a:xfrm>
            <a:off x="666750" y="2139950"/>
            <a:ext cx="11774488" cy="5887642"/>
          </a:xfrm>
          <a:prstGeom prst="rect">
            <a:avLst/>
          </a:prstGeom>
          <a:noFill/>
          <a:ln w="9525">
            <a:noFill/>
            <a:miter lim="800000"/>
            <a:headEnd/>
            <a:tailEnd/>
          </a:ln>
          <a:effectLst/>
        </p:spPr>
        <p:txBody>
          <a:bodyPr lIns="130940" tIns="65471" rIns="130940" bIns="65471">
            <a:spAutoFit/>
          </a:bodyPr>
          <a:lstStyle/>
          <a:p>
            <a:pPr algn="l" defTabSz="1084263" eaLnBrk="0" hangingPunct="0">
              <a:spcBef>
                <a:spcPct val="0"/>
              </a:spcBef>
              <a:defRPr/>
            </a:pPr>
            <a:r>
              <a:rPr lang="it-IT" sz="3400" dirty="0">
                <a:effectLst>
                  <a:outerShdw blurRad="38100" dist="38100" dir="2700000" algn="tl">
                    <a:srgbClr val="C0C0C0"/>
                  </a:outerShdw>
                </a:effectLst>
                <a:latin typeface="Comic Sans MS" pitchFamily="66" charset="0"/>
              </a:rPr>
              <a:t> </a:t>
            </a:r>
          </a:p>
          <a:p>
            <a:pPr algn="l" defTabSz="1084263">
              <a:spcBef>
                <a:spcPct val="0"/>
              </a:spcBef>
              <a:buFontTx/>
              <a:buChar char="•"/>
              <a:defRPr/>
            </a:pPr>
            <a:r>
              <a:rPr lang="it-IT" sz="3400" dirty="0">
                <a:effectLst>
                  <a:outerShdw blurRad="38100" dist="38100" dir="2700000" algn="tl">
                    <a:srgbClr val="C0C0C0"/>
                  </a:outerShdw>
                </a:effectLst>
                <a:latin typeface="Comic Sans MS" pitchFamily="66" charset="0"/>
              </a:rPr>
              <a:t> SINCOPE: </a:t>
            </a:r>
            <a:r>
              <a:rPr lang="it-IT" sz="3400" dirty="0">
                <a:solidFill>
                  <a:srgbClr val="FF3300"/>
                </a:solidFill>
                <a:effectLst>
                  <a:outerShdw blurRad="38100" dist="38100" dir="2700000" algn="tl">
                    <a:srgbClr val="C0C0C0"/>
                  </a:outerShdw>
                </a:effectLst>
                <a:latin typeface="Comic Sans MS" pitchFamily="66" charset="0"/>
              </a:rPr>
              <a:t>perdita di coscienza</a:t>
            </a:r>
            <a:r>
              <a:rPr lang="it-IT" sz="3400" dirty="0">
                <a:effectLst>
                  <a:outerShdw blurRad="38100" dist="38100" dir="2700000" algn="tl">
                    <a:srgbClr val="C0C0C0"/>
                  </a:outerShdw>
                </a:effectLst>
                <a:latin typeface="Comic Sans MS" pitchFamily="66" charset="0"/>
              </a:rPr>
              <a:t> improvvisa, di breve durata, a risoluzione spontanea. Il soggetto ha una debolezza muscolare generalizzata ed è incapace di mantenere la posizione eretta (da ipossia acuta)</a:t>
            </a:r>
          </a:p>
          <a:p>
            <a:pPr algn="l" defTabSz="1084263">
              <a:spcBef>
                <a:spcPct val="0"/>
              </a:spcBef>
              <a:buFontTx/>
              <a:buChar char="•"/>
              <a:defRPr/>
            </a:pPr>
            <a:endParaRPr lang="it-IT" sz="3400" dirty="0">
              <a:effectLst>
                <a:outerShdw blurRad="38100" dist="38100" dir="2700000" algn="tl">
                  <a:srgbClr val="C0C0C0"/>
                </a:outerShdw>
              </a:effectLst>
              <a:latin typeface="Comic Sans MS" pitchFamily="66" charset="0"/>
            </a:endParaRPr>
          </a:p>
          <a:p>
            <a:pPr algn="l" defTabSz="1084263">
              <a:spcBef>
                <a:spcPct val="0"/>
              </a:spcBef>
              <a:buFontTx/>
              <a:buChar char="•"/>
              <a:defRPr/>
            </a:pPr>
            <a:endParaRPr lang="it-IT" sz="3400" dirty="0">
              <a:effectLst>
                <a:outerShdw blurRad="38100" dist="38100" dir="2700000" algn="tl">
                  <a:srgbClr val="C0C0C0"/>
                </a:outerShdw>
              </a:effectLst>
              <a:latin typeface="Comic Sans MS" pitchFamily="66" charset="0"/>
            </a:endParaRPr>
          </a:p>
          <a:p>
            <a:pPr algn="l" defTabSz="1084263">
              <a:spcBef>
                <a:spcPct val="0"/>
              </a:spcBef>
              <a:buFontTx/>
              <a:buChar char="•"/>
              <a:defRPr/>
            </a:pPr>
            <a:r>
              <a:rPr lang="it-IT" sz="3400" dirty="0">
                <a:effectLst>
                  <a:outerShdw blurRad="38100" dist="38100" dir="2700000" algn="tl">
                    <a:srgbClr val="C0C0C0"/>
                  </a:outerShdw>
                </a:effectLst>
                <a:latin typeface="Comic Sans MS" pitchFamily="66" charset="0"/>
              </a:rPr>
              <a:t>Nella sincope a differenza della lipotimia la perdita di coscienza è brutale ed è riconducibile ad alterazioni dei meccanismi di regolazione della pressione arteriosa o a un improvviso deficit della pompa cardiaca. </a:t>
            </a:r>
          </a:p>
        </p:txBody>
      </p:sp>
      <p:sp>
        <p:nvSpPr>
          <p:cNvPr id="1003524" name="Text Box 4"/>
          <p:cNvSpPr txBox="1">
            <a:spLocks noChangeArrowheads="1"/>
          </p:cNvSpPr>
          <p:nvPr/>
        </p:nvSpPr>
        <p:spPr bwMode="auto">
          <a:xfrm>
            <a:off x="812800" y="677863"/>
            <a:ext cx="10872788" cy="962025"/>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5400" dirty="0">
                <a:solidFill>
                  <a:srgbClr val="FF0033"/>
                </a:solidFill>
                <a:effectLst>
                  <a:outerShdw blurRad="38100" dist="38100" dir="2700000" algn="tl">
                    <a:srgbClr val="C0C0C0"/>
                  </a:outerShdw>
                </a:effectLst>
                <a:latin typeface="Comic Sans MS" pitchFamily="66" charset="0"/>
              </a:rPr>
              <a:t>DISTURBI DELLA COSCIENZA</a:t>
            </a:r>
          </a:p>
        </p:txBody>
      </p:sp>
    </p:spTree>
    <p:extLst>
      <p:ext uri="{BB962C8B-B14F-4D97-AF65-F5344CB8AC3E}">
        <p14:creationId xmlns:p14="http://schemas.microsoft.com/office/powerpoint/2010/main" val="225157825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a:hlinkClick r:id="rId3" action="ppaction://hlinksldjump"/>
          </p:cNvPr>
          <p:cNvSpPr txBox="1">
            <a:spLocks noChangeArrowheads="1"/>
          </p:cNvSpPr>
          <p:nvPr/>
        </p:nvSpPr>
        <p:spPr bwMode="auto">
          <a:xfrm>
            <a:off x="1389063" y="412750"/>
            <a:ext cx="11160125" cy="1165225"/>
          </a:xfrm>
          <a:prstGeom prst="rect">
            <a:avLst/>
          </a:prstGeom>
          <a:noFill/>
          <a:ln w="12700">
            <a:noFill/>
            <a:miter lim="800000"/>
            <a:headEnd/>
            <a:tailEnd/>
          </a:ln>
        </p:spPr>
        <p:txBody>
          <a:bodyPr lIns="130037" tIns="65018" rIns="130037" bIns="65018">
            <a:spAutoFit/>
          </a:bodyPr>
          <a:lstStyle/>
          <a:p>
            <a:pPr defTabSz="1300163">
              <a:spcBef>
                <a:spcPct val="0"/>
              </a:spcBef>
            </a:pPr>
            <a:r>
              <a:rPr lang="it-IT" altLang="it-IT" sz="3400">
                <a:solidFill>
                  <a:srgbClr val="FF0033"/>
                </a:solidFill>
                <a:latin typeface="Comic Sans MS" pitchFamily="66" charset="0"/>
              </a:rPr>
              <a:t>REQUISITI E FORMAZIONE DEGLI ADDETTI AL  PRONTO SOCCORSO (art. 3)</a:t>
            </a:r>
          </a:p>
        </p:txBody>
      </p:sp>
      <p:sp>
        <p:nvSpPr>
          <p:cNvPr id="18435" name="Text Box 3"/>
          <p:cNvSpPr txBox="1">
            <a:spLocks noChangeArrowheads="1"/>
          </p:cNvSpPr>
          <p:nvPr/>
        </p:nvSpPr>
        <p:spPr bwMode="auto">
          <a:xfrm rot="-5400000">
            <a:off x="-3044031" y="5277644"/>
            <a:ext cx="7370762" cy="660400"/>
          </a:xfrm>
          <a:prstGeom prst="rect">
            <a:avLst/>
          </a:prstGeom>
          <a:noFill/>
          <a:ln w="12700">
            <a:solidFill>
              <a:schemeClr val="tx1"/>
            </a:solidFill>
            <a:miter lim="800000"/>
            <a:headEnd/>
            <a:tailEnd/>
          </a:ln>
        </p:spPr>
        <p:txBody>
          <a:bodyPr lIns="130037" tIns="65018" rIns="130037" bIns="65018">
            <a:spAutoFit/>
          </a:bodyPr>
          <a:lstStyle/>
          <a:p>
            <a:pPr defTabSz="1300163">
              <a:spcBef>
                <a:spcPct val="0"/>
              </a:spcBef>
            </a:pPr>
            <a:r>
              <a:rPr lang="it-IT" altLang="it-IT" sz="3400">
                <a:solidFill>
                  <a:srgbClr val="FF0000"/>
                </a:solidFill>
                <a:latin typeface="Comic Sans MS" pitchFamily="66" charset="0"/>
              </a:rPr>
              <a:t>GRUPPO A</a:t>
            </a:r>
          </a:p>
        </p:txBody>
      </p:sp>
      <p:sp>
        <p:nvSpPr>
          <p:cNvPr id="18436" name="Text Box 4"/>
          <p:cNvSpPr txBox="1">
            <a:spLocks noChangeArrowheads="1"/>
          </p:cNvSpPr>
          <p:nvPr/>
        </p:nvSpPr>
        <p:spPr bwMode="auto">
          <a:xfrm>
            <a:off x="1676400" y="1955800"/>
            <a:ext cx="10729913" cy="6932613"/>
          </a:xfrm>
          <a:prstGeom prst="rect">
            <a:avLst/>
          </a:prstGeom>
          <a:noFill/>
          <a:ln w="12700">
            <a:solidFill>
              <a:schemeClr val="tx1"/>
            </a:solidFill>
            <a:miter lim="800000"/>
            <a:headEnd/>
            <a:tailEnd/>
          </a:ln>
        </p:spPr>
        <p:txBody>
          <a:bodyPr lIns="130037" tIns="65018" rIns="130037" bIns="65018">
            <a:spAutoFit/>
          </a:bodyPr>
          <a:lstStyle/>
          <a:p>
            <a:pPr marL="266700" indent="-266700" algn="just" defTabSz="1300163">
              <a:spcBef>
                <a:spcPct val="0"/>
              </a:spcBef>
            </a:pPr>
            <a:r>
              <a:rPr lang="it-IT" altLang="it-IT" sz="3400" b="0">
                <a:latin typeface="Comic Sans MS" pitchFamily="66" charset="0"/>
              </a:rPr>
              <a:t>…</a:t>
            </a:r>
          </a:p>
          <a:p>
            <a:pPr marL="266700" indent="-266700" algn="just" defTabSz="1300163">
              <a:spcBef>
                <a:spcPct val="0"/>
              </a:spcBef>
              <a:buFontTx/>
              <a:buChar char="•"/>
            </a:pPr>
            <a:r>
              <a:rPr lang="it-IT" altLang="it-IT" sz="3400" b="0">
                <a:latin typeface="Comic Sans MS" pitchFamily="66" charset="0"/>
              </a:rPr>
              <a:t>I contenuti e i tempi minimi del corso di formazione sono definiti dall’allegato 3 del presente decreto </a:t>
            </a:r>
            <a:r>
              <a:rPr lang="it-IT" altLang="it-IT" sz="3400" i="1">
                <a:latin typeface="Comic Sans MS" pitchFamily="66" charset="0"/>
              </a:rPr>
              <a:t>(16 ore)</a:t>
            </a:r>
            <a:r>
              <a:rPr lang="it-IT" altLang="it-IT" sz="3400" b="0">
                <a:latin typeface="Comic Sans MS" pitchFamily="66" charset="0"/>
              </a:rPr>
              <a:t>.</a:t>
            </a:r>
          </a:p>
          <a:p>
            <a:pPr marL="266700" indent="-266700" algn="just" defTabSz="1300163">
              <a:spcBef>
                <a:spcPct val="0"/>
              </a:spcBef>
              <a:buFontTx/>
              <a:buChar char="•"/>
            </a:pPr>
            <a:endParaRPr lang="it-IT" altLang="it-IT" sz="3400" b="0">
              <a:latin typeface="Comic Sans MS" pitchFamily="66" charset="0"/>
            </a:endParaRPr>
          </a:p>
          <a:p>
            <a:pPr marL="266700" indent="-266700" algn="just" defTabSz="1300163">
              <a:spcBef>
                <a:spcPct val="0"/>
              </a:spcBef>
              <a:buFontTx/>
              <a:buChar char="•"/>
            </a:pPr>
            <a:r>
              <a:rPr lang="it-IT" altLang="it-IT" sz="3400" b="0" u="sng">
                <a:latin typeface="Comic Sans MS" pitchFamily="66" charset="0"/>
              </a:rPr>
              <a:t>I corsi di formazione devono prevedere anche la trattazione dei rischi specifici dell’attività svolta.</a:t>
            </a:r>
          </a:p>
          <a:p>
            <a:pPr marL="266700" indent="-266700" algn="just" defTabSz="1300163">
              <a:spcBef>
                <a:spcPct val="0"/>
              </a:spcBef>
              <a:buFontTx/>
              <a:buChar char="•"/>
            </a:pPr>
            <a:endParaRPr lang="it-IT" altLang="it-IT" sz="3400" b="0">
              <a:latin typeface="Comic Sans MS" pitchFamily="66" charset="0"/>
            </a:endParaRPr>
          </a:p>
          <a:p>
            <a:pPr marL="266700" indent="-266700" algn="just" defTabSz="1300163">
              <a:spcBef>
                <a:spcPct val="0"/>
              </a:spcBef>
              <a:buFontTx/>
              <a:buChar char="•"/>
            </a:pPr>
            <a:endParaRPr lang="it-IT" altLang="it-IT" sz="3400" b="0">
              <a:latin typeface="Comic Sans MS" pitchFamily="66" charset="0"/>
            </a:endParaRPr>
          </a:p>
          <a:p>
            <a:pPr marL="266700" indent="-266700" algn="just" defTabSz="1300163">
              <a:spcBef>
                <a:spcPct val="0"/>
              </a:spcBef>
              <a:buFontTx/>
              <a:buChar char="•"/>
            </a:pPr>
            <a:r>
              <a:rPr lang="it-IT" altLang="it-IT" sz="3400" b="0">
                <a:latin typeface="Comic Sans MS" pitchFamily="66" charset="0"/>
              </a:rPr>
              <a:t>La formazione dei lavoratori designati andrà ripetuta con cadenza triennale almeno per quanto attiene alla capacità di intervento pratico </a:t>
            </a:r>
            <a:r>
              <a:rPr lang="it-IT" altLang="it-IT" sz="3400" i="1">
                <a:latin typeface="Comic Sans MS" pitchFamily="66" charset="0"/>
              </a:rPr>
              <a:t>(almeno 6 ore).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5"/>
          <p:cNvSpPr>
            <a:spLocks noGrp="1"/>
          </p:cNvSpPr>
          <p:nvPr>
            <p:ph type="sldNum" sz="quarter" idx="12"/>
          </p:nvPr>
        </p:nvSpPr>
        <p:spPr/>
        <p:txBody>
          <a:bodyPr/>
          <a:lstStyle/>
          <a:p>
            <a:pPr defTabSz="1084263">
              <a:defRPr/>
            </a:pPr>
            <a:fld id="{418547A6-9495-43F0-9A99-7433E3FCE561}" type="slidenum">
              <a:rPr lang="it-IT">
                <a:latin typeface="+mn-lt"/>
              </a:rPr>
              <a:pPr defTabSz="1084263">
                <a:defRPr/>
              </a:pPr>
              <a:t>90</a:t>
            </a:fld>
            <a:endParaRPr lang="it-IT">
              <a:latin typeface="+mn-lt"/>
            </a:endParaRPr>
          </a:p>
        </p:txBody>
      </p:sp>
      <p:sp>
        <p:nvSpPr>
          <p:cNvPr id="1007618" name="Rectangle 2"/>
          <p:cNvSpPr>
            <a:spLocks noGrp="1" noChangeArrowheads="1"/>
          </p:cNvSpPr>
          <p:nvPr>
            <p:ph type="title"/>
          </p:nvPr>
        </p:nvSpPr>
        <p:spPr>
          <a:xfrm>
            <a:off x="1084263" y="239713"/>
            <a:ext cx="10834687" cy="2166937"/>
          </a:xfrm>
        </p:spPr>
        <p:txBody>
          <a:bodyPr lIns="130933" tIns="65466" rIns="130933" bIns="65466"/>
          <a:lstStyle/>
          <a:p>
            <a:pPr>
              <a:defRPr/>
            </a:pPr>
            <a:r>
              <a:rPr lang="it-IT" sz="6600" b="1">
                <a:solidFill>
                  <a:srgbClr val="FF0033"/>
                </a:solidFill>
                <a:effectLst>
                  <a:outerShdw blurRad="38100" dist="38100" dir="2700000" algn="tl">
                    <a:srgbClr val="C0C0C0"/>
                  </a:outerShdw>
                </a:effectLst>
                <a:latin typeface="Comic Sans MS" pitchFamily="66" charset="0"/>
              </a:rPr>
              <a:t>Cause di</a:t>
            </a:r>
            <a:br>
              <a:rPr lang="it-IT" sz="6600" b="1">
                <a:solidFill>
                  <a:srgbClr val="FF0033"/>
                </a:solidFill>
                <a:effectLst>
                  <a:outerShdw blurRad="38100" dist="38100" dir="2700000" algn="tl">
                    <a:srgbClr val="C0C0C0"/>
                  </a:outerShdw>
                </a:effectLst>
                <a:latin typeface="Comic Sans MS" pitchFamily="66" charset="0"/>
              </a:rPr>
            </a:br>
            <a:r>
              <a:rPr lang="it-IT" sz="6600" b="1">
                <a:solidFill>
                  <a:srgbClr val="FF0033"/>
                </a:solidFill>
                <a:effectLst>
                  <a:outerShdw blurRad="38100" dist="38100" dir="2700000" algn="tl">
                    <a:srgbClr val="C0C0C0"/>
                  </a:outerShdw>
                </a:effectLst>
                <a:latin typeface="Comic Sans MS" pitchFamily="66" charset="0"/>
              </a:rPr>
              <a:t>Lipotimia e Sincope</a:t>
            </a:r>
          </a:p>
        </p:txBody>
      </p:sp>
      <p:sp>
        <p:nvSpPr>
          <p:cNvPr id="88068" name="Rectangle 3"/>
          <p:cNvSpPr>
            <a:spLocks noGrp="1" noChangeArrowheads="1"/>
          </p:cNvSpPr>
          <p:nvPr>
            <p:ph type="body" idx="1"/>
          </p:nvPr>
        </p:nvSpPr>
        <p:spPr>
          <a:noFill/>
        </p:spPr>
        <p:txBody>
          <a:bodyPr lIns="130933" tIns="65466" rIns="130933" bIns="65466"/>
          <a:lstStyle/>
          <a:p>
            <a:pPr>
              <a:lnSpc>
                <a:spcPct val="90000"/>
              </a:lnSpc>
            </a:pPr>
            <a:r>
              <a:rPr lang="it-IT" altLang="it-IT" sz="4200" b="1">
                <a:latin typeface="Comic Sans MS" pitchFamily="66" charset="0"/>
              </a:rPr>
              <a:t>stress emotivo</a:t>
            </a:r>
          </a:p>
          <a:p>
            <a:pPr>
              <a:lnSpc>
                <a:spcPct val="90000"/>
              </a:lnSpc>
            </a:pPr>
            <a:r>
              <a:rPr lang="it-IT" altLang="it-IT" sz="4200" b="1">
                <a:latin typeface="Comic Sans MS" pitchFamily="66" charset="0"/>
              </a:rPr>
              <a:t>sudorazione, vomito,diarrea</a:t>
            </a:r>
          </a:p>
          <a:p>
            <a:pPr>
              <a:lnSpc>
                <a:spcPct val="90000"/>
              </a:lnSpc>
            </a:pPr>
            <a:r>
              <a:rPr lang="it-IT" altLang="it-IT" sz="4200" b="1">
                <a:latin typeface="Comic Sans MS" pitchFamily="66" charset="0"/>
              </a:rPr>
              <a:t>soggiorno in ambienti eccessivamente affollati o surriscaldati</a:t>
            </a:r>
          </a:p>
          <a:p>
            <a:pPr>
              <a:lnSpc>
                <a:spcPct val="90000"/>
              </a:lnSpc>
            </a:pPr>
            <a:r>
              <a:rPr lang="it-IT" altLang="it-IT" sz="4200" b="1">
                <a:latin typeface="Comic Sans MS" pitchFamily="66" charset="0"/>
              </a:rPr>
              <a:t>insolazione</a:t>
            </a:r>
          </a:p>
          <a:p>
            <a:pPr>
              <a:lnSpc>
                <a:spcPct val="90000"/>
              </a:lnSpc>
            </a:pPr>
            <a:r>
              <a:rPr lang="it-IT" altLang="it-IT" sz="4200" b="1">
                <a:latin typeface="Comic Sans MS" pitchFamily="66" charset="0"/>
              </a:rPr>
              <a:t>cambiamenti di postura troppo bruschi</a:t>
            </a:r>
          </a:p>
          <a:p>
            <a:pPr>
              <a:lnSpc>
                <a:spcPct val="90000"/>
              </a:lnSpc>
            </a:pPr>
            <a:r>
              <a:rPr lang="it-IT" altLang="it-IT" sz="4200" b="1">
                <a:latin typeface="Comic Sans MS" pitchFamily="66" charset="0"/>
              </a:rPr>
              <a:t>abbassamento della pressione arteriosa</a:t>
            </a:r>
          </a:p>
          <a:p>
            <a:pPr>
              <a:lnSpc>
                <a:spcPct val="90000"/>
              </a:lnSpc>
            </a:pPr>
            <a:r>
              <a:rPr lang="it-IT" altLang="it-IT" sz="4200" b="1">
                <a:latin typeface="Comic Sans MS" pitchFamily="66" charset="0"/>
              </a:rPr>
              <a:t>malattie concomitanti (disturbi del ritmo cardiaco e del circolo cerebrale, anemia, etc.)</a:t>
            </a:r>
          </a:p>
          <a:p>
            <a:pPr>
              <a:lnSpc>
                <a:spcPct val="90000"/>
              </a:lnSpc>
            </a:pPr>
            <a:endParaRPr lang="it-IT" altLang="it-IT" sz="4200" b="1">
              <a:latin typeface="Comic Sans MS" pitchFamily="66"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5"/>
          <p:cNvSpPr>
            <a:spLocks noGrp="1"/>
          </p:cNvSpPr>
          <p:nvPr>
            <p:ph type="sldNum" sz="quarter" idx="12"/>
          </p:nvPr>
        </p:nvSpPr>
        <p:spPr/>
        <p:txBody>
          <a:bodyPr/>
          <a:lstStyle/>
          <a:p>
            <a:pPr defTabSz="1084263">
              <a:defRPr/>
            </a:pPr>
            <a:fld id="{A680BFE7-CE76-48B4-ACEF-F7610A0E29A3}" type="slidenum">
              <a:rPr lang="it-IT">
                <a:latin typeface="+mn-lt"/>
              </a:rPr>
              <a:pPr defTabSz="1084263">
                <a:defRPr/>
              </a:pPr>
              <a:t>91</a:t>
            </a:fld>
            <a:endParaRPr lang="it-IT">
              <a:latin typeface="+mn-lt"/>
            </a:endParaRPr>
          </a:p>
        </p:txBody>
      </p:sp>
      <p:pic>
        <p:nvPicPr>
          <p:cNvPr id="89091" name="Picture 2" descr="anti-shock"/>
          <p:cNvPicPr>
            <a:picLocks noChangeAspect="1" noChangeArrowheads="1"/>
          </p:cNvPicPr>
          <p:nvPr/>
        </p:nvPicPr>
        <p:blipFill>
          <a:blip r:embed="rId3"/>
          <a:srcRect l="1563"/>
          <a:stretch>
            <a:fillRect/>
          </a:stretch>
        </p:blipFill>
        <p:spPr bwMode="auto">
          <a:xfrm>
            <a:off x="4767263" y="5418138"/>
            <a:ext cx="6827837" cy="3613150"/>
          </a:xfrm>
          <a:prstGeom prst="rect">
            <a:avLst/>
          </a:prstGeom>
          <a:noFill/>
          <a:ln w="9525">
            <a:noFill/>
            <a:miter lim="800000"/>
            <a:headEnd/>
            <a:tailEnd/>
          </a:ln>
        </p:spPr>
      </p:pic>
      <p:sp>
        <p:nvSpPr>
          <p:cNvPr id="89092" name="Rectangle 3"/>
          <p:cNvSpPr>
            <a:spLocks noChangeArrowheads="1"/>
          </p:cNvSpPr>
          <p:nvPr/>
        </p:nvSpPr>
        <p:spPr bwMode="auto">
          <a:xfrm>
            <a:off x="1192213" y="5635625"/>
            <a:ext cx="10944225" cy="649288"/>
          </a:xfrm>
          <a:prstGeom prst="rect">
            <a:avLst/>
          </a:prstGeom>
          <a:noFill/>
          <a:ln w="9525">
            <a:noFill/>
            <a:miter lim="800000"/>
            <a:headEnd/>
            <a:tailEnd/>
          </a:ln>
        </p:spPr>
        <p:txBody>
          <a:bodyPr lIns="130933" tIns="65466" rIns="130933" bIns="65466">
            <a:spAutoFit/>
          </a:bodyPr>
          <a:lstStyle/>
          <a:p>
            <a:pPr algn="just" defTabSz="1300163" eaLnBrk="0" hangingPunct="0">
              <a:spcBef>
                <a:spcPct val="0"/>
              </a:spcBef>
              <a:buClr>
                <a:schemeClr val="accent2"/>
              </a:buClr>
              <a:buFont typeface="Wingdings" pitchFamily="2" charset="2"/>
              <a:buChar char="Ø"/>
            </a:pPr>
            <a:endParaRPr lang="it-IT" altLang="it-IT" sz="3400" b="0">
              <a:latin typeface="Times New Roman" pitchFamily="18" charset="0"/>
            </a:endParaRPr>
          </a:p>
        </p:txBody>
      </p:sp>
      <p:sp>
        <p:nvSpPr>
          <p:cNvPr id="325636" name="Rectangle 4"/>
          <p:cNvSpPr>
            <a:spLocks noGrp="1" noChangeArrowheads="1"/>
          </p:cNvSpPr>
          <p:nvPr>
            <p:ph type="title"/>
          </p:nvPr>
        </p:nvSpPr>
        <p:spPr>
          <a:xfrm>
            <a:off x="1101725" y="628650"/>
            <a:ext cx="10834688" cy="1216025"/>
          </a:xfrm>
        </p:spPr>
        <p:txBody>
          <a:bodyPr lIns="130933" tIns="65466" rIns="130933" bIns="65466"/>
          <a:lstStyle/>
          <a:p>
            <a:pPr>
              <a:defRPr/>
            </a:pPr>
            <a:r>
              <a:rPr lang="it-IT" sz="7100" b="1">
                <a:solidFill>
                  <a:srgbClr val="FF0000"/>
                </a:solidFill>
                <a:effectLst>
                  <a:outerShdw blurRad="38100" dist="38100" dir="2700000" algn="tl">
                    <a:srgbClr val="C0C0C0"/>
                  </a:outerShdw>
                </a:effectLst>
                <a:latin typeface="Comic Sans MS" pitchFamily="66" charset="0"/>
              </a:rPr>
              <a:t>Che fare?</a:t>
            </a:r>
          </a:p>
        </p:txBody>
      </p:sp>
      <p:sp>
        <p:nvSpPr>
          <p:cNvPr id="89094" name="Rectangle 5"/>
          <p:cNvSpPr>
            <a:spLocks noGrp="1" noChangeArrowheads="1"/>
          </p:cNvSpPr>
          <p:nvPr>
            <p:ph type="body" idx="1"/>
          </p:nvPr>
        </p:nvSpPr>
        <p:spPr>
          <a:xfrm>
            <a:off x="433387" y="1755775"/>
            <a:ext cx="12136437" cy="7369175"/>
          </a:xfrm>
          <a:noFill/>
        </p:spPr>
        <p:txBody>
          <a:bodyPr lIns="130933" tIns="65466" rIns="130933" bIns="65466"/>
          <a:lstStyle/>
          <a:p>
            <a:pPr marL="0" indent="0" defTabSz="1300163"/>
            <a:r>
              <a:rPr lang="it-IT" altLang="it-IT" sz="4200" b="1" dirty="0">
                <a:latin typeface="Comic Sans MS" pitchFamily="66" charset="0"/>
              </a:rPr>
              <a:t>Mettere il soggetto in </a:t>
            </a:r>
            <a:r>
              <a:rPr lang="it-IT" altLang="it-IT" sz="4200" b="1" i="1" dirty="0">
                <a:solidFill>
                  <a:srgbClr val="FF0000"/>
                </a:solidFill>
                <a:latin typeface="Comic Sans MS" pitchFamily="66" charset="0"/>
              </a:rPr>
              <a:t>posizione antishock</a:t>
            </a:r>
            <a:r>
              <a:rPr lang="it-IT" altLang="it-IT" sz="4200" b="1" dirty="0">
                <a:latin typeface="Comic Sans MS" pitchFamily="66" charset="0"/>
              </a:rPr>
              <a:t>:</a:t>
            </a:r>
          </a:p>
          <a:p>
            <a:pPr marL="0" indent="0" defTabSz="1300163">
              <a:buFontTx/>
              <a:buNone/>
            </a:pPr>
            <a:r>
              <a:rPr lang="it-IT" altLang="it-IT" sz="4200" b="1" dirty="0">
                <a:latin typeface="Comic Sans MS" pitchFamily="66" charset="0"/>
              </a:rPr>
              <a:t>-</a:t>
            </a:r>
            <a:r>
              <a:rPr lang="it-IT" altLang="it-IT" sz="4200" dirty="0">
                <a:latin typeface="Comic Sans MS" pitchFamily="66" charset="0"/>
              </a:rPr>
              <a:t>farlo distendere per terra</a:t>
            </a:r>
            <a:endParaRPr lang="it-IT" altLang="it-IT" sz="4300" dirty="0">
              <a:solidFill>
                <a:schemeClr val="bg1"/>
              </a:solidFill>
              <a:latin typeface="Comic Sans MS" pitchFamily="66" charset="0"/>
            </a:endParaRPr>
          </a:p>
          <a:p>
            <a:pPr marL="0" indent="0" defTabSz="1300163">
              <a:buFontTx/>
              <a:buChar char="-"/>
            </a:pPr>
            <a:r>
              <a:rPr lang="it-IT" altLang="it-IT" sz="4200" dirty="0">
                <a:latin typeface="Comic Sans MS" pitchFamily="66" charset="0"/>
              </a:rPr>
              <a:t>sollevargli le gambe</a:t>
            </a:r>
          </a:p>
          <a:p>
            <a:pPr marL="0" indent="0" defTabSz="1300163">
              <a:buFontTx/>
              <a:buChar char="-"/>
            </a:pPr>
            <a:r>
              <a:rPr lang="it-IT" altLang="it-IT" sz="4200" dirty="0">
                <a:latin typeface="Comic Sans MS" pitchFamily="66" charset="0"/>
              </a:rPr>
              <a:t> liberare il paziente dagli </a:t>
            </a:r>
          </a:p>
          <a:p>
            <a:pPr marL="0" indent="0" defTabSz="1300163">
              <a:buFontTx/>
              <a:buNone/>
            </a:pPr>
            <a:r>
              <a:rPr lang="it-IT" altLang="it-IT" sz="4200" dirty="0">
                <a:latin typeface="Comic Sans MS" pitchFamily="66" charset="0"/>
              </a:rPr>
              <a:t>  indumenti stretti</a:t>
            </a:r>
          </a:p>
          <a:p>
            <a:pPr marL="0" indent="0" defTabSz="1300163">
              <a:buFontTx/>
              <a:buChar char="-"/>
            </a:pPr>
            <a:endParaRPr lang="it-IT" altLang="it-IT" sz="4200" u="sng" dirty="0">
              <a:latin typeface="Comic Sans MS" pitchFamily="66" charset="0"/>
            </a:endParaRPr>
          </a:p>
          <a:p>
            <a:pPr marL="0" indent="0" defTabSz="1300163"/>
            <a:r>
              <a:rPr lang="it-IT" altLang="it-IT" sz="4200" b="1" dirty="0">
                <a:latin typeface="Comic Sans MS" pitchFamily="66" charset="0"/>
              </a:rPr>
              <a:t>Chiamare il 118</a:t>
            </a:r>
          </a:p>
          <a:p>
            <a:pPr marL="0" indent="0" defTabSz="1300163"/>
            <a:endParaRPr lang="it-IT" altLang="it-IT" sz="4200" b="1" dirty="0">
              <a:latin typeface="Comic Sans MS" pitchFamily="66" charset="0"/>
            </a:endParaRPr>
          </a:p>
          <a:p>
            <a:pPr marL="0" indent="0" defTabSz="1300163">
              <a:spcBef>
                <a:spcPct val="0"/>
              </a:spcBef>
              <a:buFontTx/>
              <a:buNone/>
            </a:pPr>
            <a:r>
              <a:rPr lang="it-IT" altLang="it-IT" sz="4200" b="1" dirty="0"/>
              <a:t>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a:extLst>
              <a:ext uri="{FF2B5EF4-FFF2-40B4-BE49-F238E27FC236}">
                <a16:creationId xmlns:a16="http://schemas.microsoft.com/office/drawing/2014/main" id="{8C9A7144-7C5A-4D3F-88CC-65B320478FA1}"/>
              </a:ext>
            </a:extLst>
          </p:cNvPr>
          <p:cNvSpPr txBox="1">
            <a:spLocks noChangeArrowheads="1"/>
          </p:cNvSpPr>
          <p:nvPr/>
        </p:nvSpPr>
        <p:spPr bwMode="auto">
          <a:xfrm>
            <a:off x="2275157" y="325677"/>
            <a:ext cx="8407750" cy="880113"/>
          </a:xfrm>
          <a:prstGeom prst="rect">
            <a:avLst/>
          </a:prstGeom>
          <a:noFill/>
          <a:ln w="9525">
            <a:noFill/>
            <a:miter lim="800000"/>
            <a:headEnd/>
            <a:tailEnd/>
          </a:ln>
          <a:effectLst/>
        </p:spPr>
        <p:txBody>
          <a:bodyPr wrap="none">
            <a:spAutoFit/>
          </a:bodyPr>
          <a:lstStyle/>
          <a:p>
            <a:pPr algn="ctr" eaLnBrk="1" hangingPunct="1">
              <a:defRPr/>
            </a:pPr>
            <a:r>
              <a:rPr lang="it-IT" sz="5119">
                <a:solidFill>
                  <a:srgbClr val="990000"/>
                </a:solidFill>
                <a:effectLst>
                  <a:outerShdw blurRad="38100" dist="38100" dir="2700000" algn="tl">
                    <a:srgbClr val="C0C0C0"/>
                  </a:outerShdw>
                </a:effectLst>
                <a:latin typeface="Arial" charset="0"/>
              </a:rPr>
              <a:t>POSIZIONE ANTI - SHOCK</a:t>
            </a:r>
          </a:p>
        </p:txBody>
      </p:sp>
      <p:pic>
        <p:nvPicPr>
          <p:cNvPr id="41987" name="Picture 5" descr="The-patient-is-placed-in-the-Trendelenburg-position-or-supine-with-feet-elevated_">
            <a:extLst>
              <a:ext uri="{FF2B5EF4-FFF2-40B4-BE49-F238E27FC236}">
                <a16:creationId xmlns:a16="http://schemas.microsoft.com/office/drawing/2014/main" id="{5B6F8DC7-8AD2-4C7E-94C4-62B3A891D1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200" y="2009772"/>
            <a:ext cx="9422814" cy="5065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2">
            <a:extLst>
              <a:ext uri="{FF2B5EF4-FFF2-40B4-BE49-F238E27FC236}">
                <a16:creationId xmlns:a16="http://schemas.microsoft.com/office/drawing/2014/main" id="{FC6C25C9-9CAB-44BC-9B91-6EBF28A35462}"/>
              </a:ext>
            </a:extLst>
          </p:cNvPr>
          <p:cNvSpPr txBox="1">
            <a:spLocks noChangeArrowheads="1"/>
          </p:cNvSpPr>
          <p:nvPr/>
        </p:nvSpPr>
        <p:spPr bwMode="auto">
          <a:xfrm>
            <a:off x="4101523" y="8572332"/>
            <a:ext cx="4831772" cy="442429"/>
          </a:xfrm>
          <a:prstGeom prst="rect">
            <a:avLst/>
          </a:prstGeom>
          <a:noFill/>
          <a:ln w="9525">
            <a:noFill/>
            <a:miter lim="800000"/>
            <a:headEnd/>
            <a:tailEnd/>
          </a:ln>
          <a:effectLst/>
        </p:spPr>
        <p:txBody>
          <a:bodyPr wrap="none">
            <a:spAutoFit/>
          </a:bodyPr>
          <a:lstStyle/>
          <a:p>
            <a:pPr algn="ctr" eaLnBrk="1" hangingPunct="1">
              <a:defRPr/>
            </a:pPr>
            <a:r>
              <a:rPr lang="it-IT" sz="2275">
                <a:solidFill>
                  <a:srgbClr val="990000"/>
                </a:solidFill>
                <a:effectLst>
                  <a:outerShdw blurRad="38100" dist="38100" dir="2700000" algn="tl">
                    <a:srgbClr val="C0C0C0"/>
                  </a:outerShdw>
                </a:effectLst>
                <a:latin typeface="Arial" charset="0"/>
              </a:rPr>
              <a:t>POSIZIONE di TRENDELENBURG</a:t>
            </a:r>
          </a:p>
        </p:txBody>
      </p:sp>
    </p:spTree>
    <p:extLst>
      <p:ext uri="{BB962C8B-B14F-4D97-AF65-F5344CB8AC3E}">
        <p14:creationId xmlns:p14="http://schemas.microsoft.com/office/powerpoint/2010/main" val="39442508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5"/>
          <p:cNvSpPr>
            <a:spLocks noGrp="1"/>
          </p:cNvSpPr>
          <p:nvPr>
            <p:ph type="sldNum" sz="quarter" idx="12"/>
          </p:nvPr>
        </p:nvSpPr>
        <p:spPr/>
        <p:txBody>
          <a:bodyPr/>
          <a:lstStyle/>
          <a:p>
            <a:pPr defTabSz="1084263">
              <a:defRPr/>
            </a:pPr>
            <a:fld id="{A680BFE7-CE76-48B4-ACEF-F7610A0E29A3}" type="slidenum">
              <a:rPr lang="it-IT">
                <a:latin typeface="+mn-lt"/>
              </a:rPr>
              <a:pPr defTabSz="1084263">
                <a:defRPr/>
              </a:pPr>
              <a:t>93</a:t>
            </a:fld>
            <a:endParaRPr lang="it-IT">
              <a:latin typeface="+mn-lt"/>
            </a:endParaRPr>
          </a:p>
        </p:txBody>
      </p:sp>
      <p:sp>
        <p:nvSpPr>
          <p:cNvPr id="89092" name="Rectangle 3"/>
          <p:cNvSpPr>
            <a:spLocks noChangeArrowheads="1"/>
          </p:cNvSpPr>
          <p:nvPr/>
        </p:nvSpPr>
        <p:spPr bwMode="auto">
          <a:xfrm>
            <a:off x="1192213" y="5635625"/>
            <a:ext cx="10944225" cy="649288"/>
          </a:xfrm>
          <a:prstGeom prst="rect">
            <a:avLst/>
          </a:prstGeom>
          <a:noFill/>
          <a:ln w="9525">
            <a:noFill/>
            <a:miter lim="800000"/>
            <a:headEnd/>
            <a:tailEnd/>
          </a:ln>
        </p:spPr>
        <p:txBody>
          <a:bodyPr lIns="130933" tIns="65466" rIns="130933" bIns="65466">
            <a:spAutoFit/>
          </a:bodyPr>
          <a:lstStyle/>
          <a:p>
            <a:pPr algn="just" defTabSz="1300163" eaLnBrk="0" hangingPunct="0">
              <a:spcBef>
                <a:spcPct val="0"/>
              </a:spcBef>
              <a:buClr>
                <a:schemeClr val="accent2"/>
              </a:buClr>
              <a:buFont typeface="Wingdings" pitchFamily="2" charset="2"/>
              <a:buChar char="Ø"/>
            </a:pPr>
            <a:endParaRPr lang="it-IT" altLang="it-IT" sz="3400" b="0">
              <a:latin typeface="Times New Roman" pitchFamily="18" charset="0"/>
            </a:endParaRPr>
          </a:p>
        </p:txBody>
      </p:sp>
      <p:sp>
        <p:nvSpPr>
          <p:cNvPr id="325636" name="Rectangle 4"/>
          <p:cNvSpPr>
            <a:spLocks noGrp="1" noChangeArrowheads="1"/>
          </p:cNvSpPr>
          <p:nvPr>
            <p:ph type="title"/>
          </p:nvPr>
        </p:nvSpPr>
        <p:spPr>
          <a:xfrm>
            <a:off x="1084260" y="295394"/>
            <a:ext cx="10834688" cy="1216025"/>
          </a:xfrm>
        </p:spPr>
        <p:txBody>
          <a:bodyPr lIns="130933" tIns="65466" rIns="130933" bIns="65466"/>
          <a:lstStyle/>
          <a:p>
            <a:pPr>
              <a:defRPr/>
            </a:pPr>
            <a:r>
              <a:rPr lang="it-IT" sz="7100" b="1" dirty="0">
                <a:solidFill>
                  <a:srgbClr val="FF0000"/>
                </a:solidFill>
                <a:effectLst>
                  <a:outerShdw blurRad="38100" dist="38100" dir="2700000" algn="tl">
                    <a:srgbClr val="C0C0C0"/>
                  </a:outerShdw>
                </a:effectLst>
                <a:latin typeface="Comic Sans MS" pitchFamily="66" charset="0"/>
              </a:rPr>
              <a:t>Che fare?</a:t>
            </a:r>
          </a:p>
        </p:txBody>
      </p:sp>
      <p:sp>
        <p:nvSpPr>
          <p:cNvPr id="89094" name="Rectangle 5"/>
          <p:cNvSpPr>
            <a:spLocks noGrp="1" noChangeArrowheads="1"/>
          </p:cNvSpPr>
          <p:nvPr>
            <p:ph type="body" idx="1"/>
          </p:nvPr>
        </p:nvSpPr>
        <p:spPr>
          <a:xfrm>
            <a:off x="541338" y="2709863"/>
            <a:ext cx="12136437" cy="7369175"/>
          </a:xfrm>
          <a:noFill/>
        </p:spPr>
        <p:txBody>
          <a:bodyPr lIns="130933" tIns="65466" rIns="130933" bIns="65466"/>
          <a:lstStyle/>
          <a:p>
            <a:pPr marL="0" indent="0" defTabSz="1300163">
              <a:buNone/>
            </a:pPr>
            <a:endParaRPr lang="it-IT" altLang="it-IT" sz="4200" b="1" dirty="0">
              <a:latin typeface="Comic Sans MS" pitchFamily="66" charset="0"/>
            </a:endParaRPr>
          </a:p>
          <a:p>
            <a:pPr marL="0" indent="0" defTabSz="1300163">
              <a:spcBef>
                <a:spcPct val="0"/>
              </a:spcBef>
              <a:buFontTx/>
              <a:buNone/>
            </a:pPr>
            <a:r>
              <a:rPr lang="it-IT" altLang="it-IT" sz="4200" b="1" dirty="0"/>
              <a:t> </a:t>
            </a:r>
          </a:p>
        </p:txBody>
      </p:sp>
      <p:sp>
        <p:nvSpPr>
          <p:cNvPr id="8" name="CasellaDiTesto 7">
            <a:extLst>
              <a:ext uri="{FF2B5EF4-FFF2-40B4-BE49-F238E27FC236}">
                <a16:creationId xmlns:a16="http://schemas.microsoft.com/office/drawing/2014/main" id="{C1ED5A15-1FA7-4248-9E56-37D270F676A9}"/>
              </a:ext>
            </a:extLst>
          </p:cNvPr>
          <p:cNvSpPr txBox="1"/>
          <p:nvPr/>
        </p:nvSpPr>
        <p:spPr>
          <a:xfrm>
            <a:off x="875877" y="1674902"/>
            <a:ext cx="11251455" cy="2062103"/>
          </a:xfrm>
          <a:prstGeom prst="rect">
            <a:avLst/>
          </a:prstGeom>
          <a:noFill/>
        </p:spPr>
        <p:txBody>
          <a:bodyPr wrap="square">
            <a:spAutoFit/>
          </a:bodyPr>
          <a:lstStyle/>
          <a:p>
            <a:pPr marL="0" indent="0" defTabSz="1300163"/>
            <a:r>
              <a:rPr lang="it-IT" altLang="it-IT" sz="4000" b="1" dirty="0">
                <a:latin typeface="Comic Sans MS" pitchFamily="66" charset="0"/>
              </a:rPr>
              <a:t>Controllare le funzioni vitali</a:t>
            </a:r>
          </a:p>
          <a:p>
            <a:pPr marL="0" indent="0" defTabSz="1300163"/>
            <a:r>
              <a:rPr lang="it-IT" altLang="it-IT" sz="4000" b="1" dirty="0">
                <a:latin typeface="Comic Sans MS" pitchFamily="66" charset="0"/>
              </a:rPr>
              <a:t>Controllare se ci sono traumi e/o emorragie in atto</a:t>
            </a:r>
            <a:endParaRPr lang="it-IT" altLang="it-IT" sz="4000" dirty="0">
              <a:latin typeface="Comic Sans MS" pitchFamily="66" charset="0"/>
            </a:endParaRPr>
          </a:p>
        </p:txBody>
      </p:sp>
      <p:pic>
        <p:nvPicPr>
          <p:cNvPr id="9" name="Picture 4" descr="F:\corso primo soccorso\MALORI FOTO\pietro longhi_lo svenimento_49x61_nat gall of arts washington.jpg">
            <a:extLst>
              <a:ext uri="{FF2B5EF4-FFF2-40B4-BE49-F238E27FC236}">
                <a16:creationId xmlns:a16="http://schemas.microsoft.com/office/drawing/2014/main" id="{0257EECE-A9D7-4783-BD91-9DED73296D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4981" y="3900488"/>
            <a:ext cx="7513249"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4271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5"/>
          <p:cNvSpPr>
            <a:spLocks noGrp="1"/>
          </p:cNvSpPr>
          <p:nvPr>
            <p:ph type="sldNum" sz="quarter" idx="12"/>
          </p:nvPr>
        </p:nvSpPr>
        <p:spPr/>
        <p:txBody>
          <a:bodyPr/>
          <a:lstStyle/>
          <a:p>
            <a:pPr defTabSz="1084263">
              <a:defRPr/>
            </a:pPr>
            <a:fld id="{A680BFE7-CE76-48B4-ACEF-F7610A0E29A3}" type="slidenum">
              <a:rPr lang="it-IT">
                <a:latin typeface="+mn-lt"/>
              </a:rPr>
              <a:pPr defTabSz="1084263">
                <a:defRPr/>
              </a:pPr>
              <a:t>94</a:t>
            </a:fld>
            <a:endParaRPr lang="it-IT">
              <a:latin typeface="+mn-lt"/>
            </a:endParaRPr>
          </a:p>
        </p:txBody>
      </p:sp>
      <p:sp>
        <p:nvSpPr>
          <p:cNvPr id="89092" name="Rectangle 3"/>
          <p:cNvSpPr>
            <a:spLocks noChangeArrowheads="1"/>
          </p:cNvSpPr>
          <p:nvPr/>
        </p:nvSpPr>
        <p:spPr bwMode="auto">
          <a:xfrm>
            <a:off x="1192213" y="5635625"/>
            <a:ext cx="10944225" cy="649288"/>
          </a:xfrm>
          <a:prstGeom prst="rect">
            <a:avLst/>
          </a:prstGeom>
          <a:noFill/>
          <a:ln w="9525">
            <a:noFill/>
            <a:miter lim="800000"/>
            <a:headEnd/>
            <a:tailEnd/>
          </a:ln>
        </p:spPr>
        <p:txBody>
          <a:bodyPr lIns="130933" tIns="65466" rIns="130933" bIns="65466">
            <a:spAutoFit/>
          </a:bodyPr>
          <a:lstStyle/>
          <a:p>
            <a:pPr algn="just" defTabSz="1300163" eaLnBrk="0" hangingPunct="0">
              <a:spcBef>
                <a:spcPct val="0"/>
              </a:spcBef>
              <a:buClr>
                <a:schemeClr val="accent2"/>
              </a:buClr>
              <a:buFont typeface="Wingdings" pitchFamily="2" charset="2"/>
              <a:buChar char="Ø"/>
            </a:pPr>
            <a:endParaRPr lang="it-IT" altLang="it-IT" sz="3400" b="0">
              <a:latin typeface="Times New Roman" pitchFamily="18" charset="0"/>
            </a:endParaRPr>
          </a:p>
        </p:txBody>
      </p:sp>
      <p:sp>
        <p:nvSpPr>
          <p:cNvPr id="325636" name="Rectangle 4"/>
          <p:cNvSpPr>
            <a:spLocks noGrp="1" noChangeArrowheads="1"/>
          </p:cNvSpPr>
          <p:nvPr>
            <p:ph type="title"/>
          </p:nvPr>
        </p:nvSpPr>
        <p:spPr>
          <a:xfrm>
            <a:off x="1101725" y="628650"/>
            <a:ext cx="10834688" cy="1216025"/>
          </a:xfrm>
        </p:spPr>
        <p:txBody>
          <a:bodyPr lIns="130933" tIns="65466" rIns="130933" bIns="65466"/>
          <a:lstStyle/>
          <a:p>
            <a:pPr>
              <a:defRPr/>
            </a:pPr>
            <a:r>
              <a:rPr lang="it-IT" sz="7100" b="1" dirty="0">
                <a:solidFill>
                  <a:srgbClr val="FF0000"/>
                </a:solidFill>
                <a:effectLst>
                  <a:outerShdw blurRad="38100" dist="38100" dir="2700000" algn="tl">
                    <a:srgbClr val="C0C0C0"/>
                  </a:outerShdw>
                </a:effectLst>
                <a:latin typeface="Comic Sans MS" pitchFamily="66" charset="0"/>
              </a:rPr>
              <a:t>Cosa NON fare?</a:t>
            </a:r>
          </a:p>
        </p:txBody>
      </p:sp>
      <p:sp>
        <p:nvSpPr>
          <p:cNvPr id="89094" name="Rectangle 5"/>
          <p:cNvSpPr>
            <a:spLocks noGrp="1" noChangeArrowheads="1"/>
          </p:cNvSpPr>
          <p:nvPr>
            <p:ph type="body" idx="1"/>
          </p:nvPr>
        </p:nvSpPr>
        <p:spPr>
          <a:xfrm>
            <a:off x="524942" y="2068489"/>
            <a:ext cx="12152833" cy="8010550"/>
          </a:xfrm>
          <a:noFill/>
        </p:spPr>
        <p:txBody>
          <a:bodyPr lIns="130933" tIns="65466" rIns="130933" bIns="65466"/>
          <a:lstStyle/>
          <a:p>
            <a:pPr marL="0" indent="0" defTabSz="1300163"/>
            <a:r>
              <a:rPr lang="it-IT" altLang="it-IT" sz="4200" b="1" dirty="0">
                <a:latin typeface="Comic Sans MS" pitchFamily="66" charset="0"/>
              </a:rPr>
              <a:t>Non schiaffeggiare violentemente</a:t>
            </a:r>
          </a:p>
          <a:p>
            <a:pPr marL="0" indent="0" defTabSz="1300163"/>
            <a:r>
              <a:rPr lang="it-IT" altLang="it-IT" sz="4200" b="1" dirty="0">
                <a:latin typeface="Comic Sans MS" pitchFamily="66" charset="0"/>
              </a:rPr>
              <a:t>Non dare da bere o da mangiare</a:t>
            </a:r>
          </a:p>
          <a:p>
            <a:pPr marL="0" indent="0" defTabSz="1300163"/>
            <a:r>
              <a:rPr lang="it-IT" altLang="it-IT" sz="4200" b="1" dirty="0">
                <a:latin typeface="Comic Sans MS" pitchFamily="66" charset="0"/>
              </a:rPr>
              <a:t>Non somministrare alcolici</a:t>
            </a:r>
          </a:p>
          <a:p>
            <a:pPr marL="0" indent="0" defTabSz="1300163"/>
            <a:r>
              <a:rPr lang="it-IT" altLang="it-IT" sz="4200" b="1" dirty="0">
                <a:latin typeface="Comic Sans MS" pitchFamily="66" charset="0"/>
              </a:rPr>
              <a:t>Non spruzzare acqua gelata sul viso </a:t>
            </a:r>
            <a:endParaRPr lang="it-IT" altLang="it-IT" sz="4200" dirty="0">
              <a:latin typeface="Comic Sans MS" pitchFamily="66" charset="0"/>
            </a:endParaRPr>
          </a:p>
          <a:p>
            <a:pPr marL="0" indent="0" defTabSz="1300163">
              <a:buFontTx/>
              <a:buChar char="-"/>
            </a:pPr>
            <a:endParaRPr lang="it-IT" altLang="it-IT" sz="4200" u="sng" dirty="0">
              <a:latin typeface="Comic Sans MS" pitchFamily="66" charset="0"/>
            </a:endParaRPr>
          </a:p>
          <a:p>
            <a:pPr marL="0" indent="0" defTabSz="1300163"/>
            <a:endParaRPr lang="it-IT" altLang="it-IT" sz="4200" b="1" dirty="0">
              <a:latin typeface="Comic Sans MS" pitchFamily="66" charset="0"/>
            </a:endParaRPr>
          </a:p>
          <a:p>
            <a:pPr marL="0" indent="0" defTabSz="1300163">
              <a:spcBef>
                <a:spcPct val="0"/>
              </a:spcBef>
              <a:buFontTx/>
              <a:buNone/>
            </a:pPr>
            <a:r>
              <a:rPr lang="it-IT" altLang="it-IT" sz="4200" b="1" dirty="0"/>
              <a:t> </a:t>
            </a:r>
          </a:p>
        </p:txBody>
      </p:sp>
      <p:pic>
        <p:nvPicPr>
          <p:cNvPr id="3" name="Immagine 2">
            <a:extLst>
              <a:ext uri="{FF2B5EF4-FFF2-40B4-BE49-F238E27FC236}">
                <a16:creationId xmlns:a16="http://schemas.microsoft.com/office/drawing/2014/main" id="{13969DEC-C3EA-4724-BC6B-9B9FAC8D6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8357" y="5592298"/>
            <a:ext cx="5615186" cy="4129321"/>
          </a:xfrm>
          <a:prstGeom prst="rect">
            <a:avLst/>
          </a:prstGeom>
        </p:spPr>
      </p:pic>
    </p:spTree>
    <p:extLst>
      <p:ext uri="{BB962C8B-B14F-4D97-AF65-F5344CB8AC3E}">
        <p14:creationId xmlns:p14="http://schemas.microsoft.com/office/powerpoint/2010/main" val="24431318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70" name="Rectangle 2"/>
          <p:cNvSpPr>
            <a:spLocks noChangeArrowheads="1"/>
          </p:cNvSpPr>
          <p:nvPr/>
        </p:nvSpPr>
        <p:spPr bwMode="auto">
          <a:xfrm>
            <a:off x="868363" y="2717800"/>
            <a:ext cx="11572875" cy="1958975"/>
          </a:xfrm>
          <a:prstGeom prst="rect">
            <a:avLst/>
          </a:prstGeom>
          <a:noFill/>
          <a:ln w="9525">
            <a:noFill/>
            <a:miter lim="800000"/>
            <a:headEnd/>
            <a:tailEnd/>
          </a:ln>
          <a:effectLst/>
        </p:spPr>
        <p:txBody>
          <a:bodyPr lIns="130940" tIns="65471" rIns="130940" bIns="65471">
            <a:spAutoFit/>
          </a:bodyPr>
          <a:lstStyle/>
          <a:p>
            <a:pPr algn="l" defTabSz="1300163" eaLnBrk="0" hangingPunct="0">
              <a:spcBef>
                <a:spcPct val="0"/>
              </a:spcBef>
              <a:defRPr/>
            </a:pPr>
            <a:r>
              <a:rPr lang="it-IT" sz="4000">
                <a:solidFill>
                  <a:srgbClr val="FF3300"/>
                </a:solidFill>
                <a:effectLst>
                  <a:outerShdw blurRad="38100" dist="38100" dir="2700000" algn="tl">
                    <a:srgbClr val="C0C0C0"/>
                  </a:outerShdw>
                </a:effectLst>
                <a:latin typeface="Comic Sans MS" pitchFamily="66" charset="0"/>
              </a:rPr>
              <a:t>Totale e prolungata</a:t>
            </a:r>
            <a:r>
              <a:rPr lang="it-IT" sz="4000">
                <a:effectLst>
                  <a:outerShdw blurRad="38100" dist="38100" dir="2700000" algn="tl">
                    <a:srgbClr val="C0C0C0"/>
                  </a:outerShdw>
                </a:effectLst>
                <a:latin typeface="Comic Sans MS" pitchFamily="66" charset="0"/>
              </a:rPr>
              <a:t> perdita della coscienza con mancata risposta a stimoli verbali, tattili, dolorifici</a:t>
            </a:r>
            <a:endParaRPr lang="it-IT" sz="4600">
              <a:effectLst>
                <a:outerShdw blurRad="38100" dist="38100" dir="2700000" algn="tl">
                  <a:srgbClr val="C0C0C0"/>
                </a:outerShdw>
              </a:effectLst>
              <a:latin typeface="Comic Sans MS" pitchFamily="66" charset="0"/>
            </a:endParaRPr>
          </a:p>
        </p:txBody>
      </p:sp>
      <p:sp>
        <p:nvSpPr>
          <p:cNvPr id="1005572" name="Text Box 4"/>
          <p:cNvSpPr txBox="1">
            <a:spLocks noChangeArrowheads="1"/>
          </p:cNvSpPr>
          <p:nvPr/>
        </p:nvSpPr>
        <p:spPr bwMode="auto">
          <a:xfrm>
            <a:off x="2828925" y="700088"/>
            <a:ext cx="7272338" cy="1014412"/>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5800">
                <a:solidFill>
                  <a:srgbClr val="FF0033"/>
                </a:solidFill>
                <a:effectLst>
                  <a:outerShdw blurRad="38100" dist="38100" dir="2700000" algn="tl">
                    <a:srgbClr val="C0C0C0"/>
                  </a:outerShdw>
                </a:effectLst>
                <a:latin typeface="Comic Sans MS" pitchFamily="66" charset="0"/>
              </a:rPr>
              <a:t>IL COMA</a:t>
            </a:r>
          </a:p>
        </p:txBody>
      </p:sp>
      <p:sp>
        <p:nvSpPr>
          <p:cNvPr id="1005573" name="Rectangle 5"/>
          <p:cNvSpPr>
            <a:spLocks noChangeArrowheads="1"/>
          </p:cNvSpPr>
          <p:nvPr/>
        </p:nvSpPr>
        <p:spPr bwMode="auto">
          <a:xfrm>
            <a:off x="973138" y="4876800"/>
            <a:ext cx="8432800" cy="3879850"/>
          </a:xfrm>
          <a:prstGeom prst="rect">
            <a:avLst/>
          </a:prstGeom>
          <a:noFill/>
          <a:ln w="9525">
            <a:noFill/>
            <a:miter lim="800000"/>
            <a:headEnd/>
            <a:tailEnd/>
          </a:ln>
          <a:effectLst/>
        </p:spPr>
        <p:txBody>
          <a:bodyPr wrap="none" lIns="130940" tIns="65471" rIns="130940" bIns="65471">
            <a:spAutoFit/>
          </a:bodyPr>
          <a:lstStyle/>
          <a:p>
            <a:pPr algn="l" defTabSz="1300163" eaLnBrk="0" hangingPunct="0">
              <a:spcBef>
                <a:spcPct val="0"/>
              </a:spcBef>
              <a:defRPr/>
            </a:pPr>
            <a:r>
              <a:rPr lang="it-IT" sz="4600">
                <a:effectLst>
                  <a:outerShdw blurRad="38100" dist="38100" dir="2700000" algn="tl">
                    <a:srgbClr val="C0C0C0"/>
                  </a:outerShdw>
                </a:effectLst>
                <a:latin typeface="Comic Sans MS" pitchFamily="66" charset="0"/>
              </a:rPr>
              <a:t>Cause: </a:t>
            </a:r>
          </a:p>
          <a:p>
            <a:pPr algn="l" defTabSz="1300163" eaLnBrk="0" hangingPunct="0">
              <a:spcBef>
                <a:spcPct val="0"/>
              </a:spcBef>
              <a:buFontTx/>
              <a:buChar char="•"/>
              <a:defRPr/>
            </a:pPr>
            <a:r>
              <a:rPr lang="it-IT" sz="4000">
                <a:effectLst>
                  <a:outerShdw blurRad="38100" dist="38100" dir="2700000" algn="tl">
                    <a:srgbClr val="C0C0C0"/>
                  </a:outerShdw>
                </a:effectLst>
                <a:latin typeface="Comic Sans MS" pitchFamily="66" charset="0"/>
              </a:rPr>
              <a:t> trauma cranico</a:t>
            </a:r>
          </a:p>
          <a:p>
            <a:pPr algn="l" defTabSz="1300163" eaLnBrk="0" hangingPunct="0">
              <a:spcBef>
                <a:spcPct val="0"/>
              </a:spcBef>
              <a:buFontTx/>
              <a:buChar char="•"/>
              <a:defRPr/>
            </a:pPr>
            <a:r>
              <a:rPr lang="it-IT" sz="4000">
                <a:effectLst>
                  <a:outerShdw blurRad="38100" dist="38100" dir="2700000" algn="tl">
                    <a:srgbClr val="C0C0C0"/>
                  </a:outerShdw>
                </a:effectLst>
                <a:latin typeface="Comic Sans MS" pitchFamily="66" charset="0"/>
              </a:rPr>
              <a:t> emorragia o ischemia cerebrale</a:t>
            </a:r>
          </a:p>
          <a:p>
            <a:pPr algn="l" defTabSz="1300163" eaLnBrk="0" hangingPunct="0">
              <a:spcBef>
                <a:spcPct val="0"/>
              </a:spcBef>
              <a:buFontTx/>
              <a:buChar char="•"/>
              <a:defRPr/>
            </a:pPr>
            <a:r>
              <a:rPr lang="it-IT" sz="4000">
                <a:effectLst>
                  <a:outerShdw blurRad="38100" dist="38100" dir="2700000" algn="tl">
                    <a:srgbClr val="C0C0C0"/>
                  </a:outerShdw>
                </a:effectLst>
                <a:latin typeface="Comic Sans MS" pitchFamily="66" charset="0"/>
              </a:rPr>
              <a:t> disturbi metabolici ed endocrini</a:t>
            </a:r>
          </a:p>
          <a:p>
            <a:pPr algn="l" defTabSz="1300163" eaLnBrk="0" hangingPunct="0">
              <a:spcBef>
                <a:spcPct val="0"/>
              </a:spcBef>
              <a:buFontTx/>
              <a:buChar char="•"/>
              <a:defRPr/>
            </a:pPr>
            <a:r>
              <a:rPr lang="it-IT" sz="4000">
                <a:effectLst>
                  <a:outerShdw blurRad="38100" dist="38100" dir="2700000" algn="tl">
                    <a:srgbClr val="C0C0C0"/>
                  </a:outerShdw>
                </a:effectLst>
                <a:latin typeface="Comic Sans MS" pitchFamily="66" charset="0"/>
              </a:rPr>
              <a:t> infezioni</a:t>
            </a:r>
          </a:p>
          <a:p>
            <a:pPr algn="l" defTabSz="1300163" eaLnBrk="0" hangingPunct="0">
              <a:spcBef>
                <a:spcPct val="0"/>
              </a:spcBef>
              <a:buFontTx/>
              <a:buChar char="•"/>
              <a:defRPr/>
            </a:pPr>
            <a:r>
              <a:rPr lang="it-IT" sz="4000">
                <a:effectLst>
                  <a:outerShdw blurRad="38100" dist="38100" dir="2700000" algn="tl">
                    <a:srgbClr val="C0C0C0"/>
                  </a:outerShdw>
                </a:effectLst>
                <a:latin typeface="Comic Sans MS" pitchFamily="66" charset="0"/>
              </a:rPr>
              <a:t> intossicazioni</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66" name="Rectangle 2"/>
          <p:cNvSpPr>
            <a:spLocks noChangeArrowheads="1"/>
          </p:cNvSpPr>
          <p:nvPr/>
        </p:nvSpPr>
        <p:spPr bwMode="auto">
          <a:xfrm>
            <a:off x="1176338" y="3225800"/>
            <a:ext cx="11060112" cy="5743575"/>
          </a:xfrm>
          <a:prstGeom prst="rect">
            <a:avLst/>
          </a:prstGeom>
          <a:noFill/>
          <a:ln w="9525">
            <a:noFill/>
            <a:miter lim="800000"/>
            <a:headEnd/>
            <a:tailEnd/>
          </a:ln>
          <a:effectLst/>
        </p:spPr>
        <p:txBody>
          <a:bodyPr lIns="130940" tIns="65471" rIns="130940" bIns="65471">
            <a:spAutoFit/>
          </a:bodyPr>
          <a:lstStyle/>
          <a:p>
            <a:pPr algn="l" defTabSz="1300163" eaLnBrk="0" hangingPunct="0">
              <a:spcBef>
                <a:spcPct val="0"/>
              </a:spcBef>
              <a:buFontTx/>
              <a:buChar char="•"/>
              <a:defRPr/>
            </a:pPr>
            <a:r>
              <a:rPr lang="it-IT" sz="4600">
                <a:effectLst>
                  <a:outerShdw blurRad="38100" dist="38100" dir="2700000" algn="tl">
                    <a:srgbClr val="C0C0C0"/>
                  </a:outerShdw>
                </a:effectLst>
                <a:latin typeface="Comic Sans MS" pitchFamily="66" charset="0"/>
              </a:rPr>
              <a:t>Se non è traumatizato porlo in posizione laterale di sicurezza</a:t>
            </a:r>
          </a:p>
          <a:p>
            <a:pPr algn="l" defTabSz="1300163" eaLnBrk="0" hangingPunct="0">
              <a:spcBef>
                <a:spcPct val="0"/>
              </a:spcBef>
              <a:buFontTx/>
              <a:buChar char="•"/>
              <a:defRPr/>
            </a:pPr>
            <a:endParaRPr lang="it-IT" sz="4600">
              <a:effectLst>
                <a:outerShdw blurRad="38100" dist="38100" dir="2700000" algn="tl">
                  <a:srgbClr val="C0C0C0"/>
                </a:outerShdw>
              </a:effectLst>
              <a:latin typeface="Comic Sans MS" pitchFamily="66" charset="0"/>
            </a:endParaRPr>
          </a:p>
          <a:p>
            <a:pPr algn="l" defTabSz="1300163" eaLnBrk="0" hangingPunct="0">
              <a:spcBef>
                <a:spcPct val="0"/>
              </a:spcBef>
              <a:buFontTx/>
              <a:buChar char="•"/>
              <a:defRPr/>
            </a:pPr>
            <a:r>
              <a:rPr lang="it-IT" sz="4600">
                <a:effectLst>
                  <a:outerShdw blurRad="38100" dist="38100" dir="2700000" algn="tl">
                    <a:srgbClr val="C0C0C0"/>
                  </a:outerShdw>
                </a:effectLst>
                <a:latin typeface="Comic Sans MS" pitchFamily="66" charset="0"/>
              </a:rPr>
              <a:t>Chiamare il 118</a:t>
            </a:r>
          </a:p>
          <a:p>
            <a:pPr algn="l" defTabSz="1300163" eaLnBrk="0" hangingPunct="0">
              <a:spcBef>
                <a:spcPct val="0"/>
              </a:spcBef>
              <a:buFontTx/>
              <a:buChar char="•"/>
              <a:defRPr/>
            </a:pPr>
            <a:endParaRPr lang="it-IT" sz="4600">
              <a:effectLst>
                <a:outerShdw blurRad="38100" dist="38100" dir="2700000" algn="tl">
                  <a:srgbClr val="C0C0C0"/>
                </a:outerShdw>
              </a:effectLst>
              <a:latin typeface="Comic Sans MS" pitchFamily="66" charset="0"/>
            </a:endParaRPr>
          </a:p>
          <a:p>
            <a:pPr algn="l" defTabSz="1300163" eaLnBrk="0" hangingPunct="0">
              <a:spcBef>
                <a:spcPct val="0"/>
              </a:spcBef>
              <a:buFontTx/>
              <a:buChar char="•"/>
              <a:defRPr/>
            </a:pPr>
            <a:r>
              <a:rPr lang="it-IT" sz="4600">
                <a:effectLst>
                  <a:outerShdw blurRad="38100" dist="38100" dir="2700000" algn="tl">
                    <a:srgbClr val="C0C0C0"/>
                  </a:outerShdw>
                </a:effectLst>
                <a:latin typeface="Comic Sans MS" pitchFamily="66" charset="0"/>
              </a:rPr>
              <a:t>Verificare e monitorare le funzioni vitali </a:t>
            </a:r>
          </a:p>
          <a:p>
            <a:pPr algn="l" defTabSz="1300163" eaLnBrk="0" hangingPunct="0">
              <a:spcBef>
                <a:spcPct val="0"/>
              </a:spcBef>
              <a:buFontTx/>
              <a:buChar char="•"/>
              <a:defRPr/>
            </a:pPr>
            <a:endParaRPr lang="it-IT" sz="4600">
              <a:effectLst>
                <a:outerShdw blurRad="38100" dist="38100" dir="2700000" algn="tl">
                  <a:srgbClr val="C0C0C0"/>
                </a:outerShdw>
              </a:effectLst>
              <a:latin typeface="Comic Sans MS" pitchFamily="66" charset="0"/>
            </a:endParaRPr>
          </a:p>
        </p:txBody>
      </p:sp>
      <p:sp>
        <p:nvSpPr>
          <p:cNvPr id="1009668" name="Text Box 4"/>
          <p:cNvSpPr txBox="1">
            <a:spLocks noChangeArrowheads="1"/>
          </p:cNvSpPr>
          <p:nvPr/>
        </p:nvSpPr>
        <p:spPr bwMode="auto">
          <a:xfrm>
            <a:off x="2814638" y="677863"/>
            <a:ext cx="7272337" cy="1014412"/>
          </a:xfrm>
          <a:prstGeom prst="rect">
            <a:avLst/>
          </a:prstGeom>
          <a:noFill/>
          <a:ln w="9525">
            <a:noFill/>
            <a:miter lim="800000"/>
            <a:headEnd/>
            <a:tailEnd/>
          </a:ln>
          <a:effectLst/>
        </p:spPr>
        <p:txBody>
          <a:bodyPr lIns="130037" tIns="65018" rIns="130037" bIns="65018">
            <a:spAutoFit/>
          </a:bodyPr>
          <a:lstStyle/>
          <a:p>
            <a:pPr defTabSz="1300163">
              <a:spcBef>
                <a:spcPct val="0"/>
              </a:spcBef>
              <a:defRPr/>
            </a:pPr>
            <a:r>
              <a:rPr lang="it-IT" sz="5800">
                <a:solidFill>
                  <a:srgbClr val="FF0033"/>
                </a:solidFill>
                <a:effectLst>
                  <a:outerShdw blurRad="38100" dist="38100" dir="2700000" algn="tl">
                    <a:srgbClr val="C0C0C0"/>
                  </a:outerShdw>
                </a:effectLst>
                <a:latin typeface="Comic Sans MS" pitchFamily="66" charset="0"/>
              </a:rPr>
              <a:t>Cosa fare?</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2"/>
          <p:cNvSpPr txBox="1">
            <a:spLocks noChangeArrowheads="1"/>
          </p:cNvSpPr>
          <p:nvPr/>
        </p:nvSpPr>
        <p:spPr bwMode="auto">
          <a:xfrm>
            <a:off x="2903538" y="5032375"/>
            <a:ext cx="261937" cy="650875"/>
          </a:xfrm>
          <a:prstGeom prst="rect">
            <a:avLst/>
          </a:prstGeom>
          <a:noFill/>
          <a:ln w="9525">
            <a:noFill/>
            <a:miter lim="800000"/>
            <a:headEnd/>
            <a:tailEnd/>
          </a:ln>
        </p:spPr>
        <p:txBody>
          <a:bodyPr wrap="none" lIns="130037" tIns="65018" rIns="130037" bIns="65018">
            <a:spAutoFit/>
          </a:bodyPr>
          <a:lstStyle/>
          <a:p>
            <a:pPr algn="l" defTabSz="1300163" eaLnBrk="0" hangingPunct="0">
              <a:spcBef>
                <a:spcPct val="0"/>
              </a:spcBef>
            </a:pPr>
            <a:endParaRPr lang="it-IT" altLang="it-IT" sz="3400" b="0">
              <a:latin typeface="Impact" pitchFamily="34" charset="0"/>
            </a:endParaRPr>
          </a:p>
        </p:txBody>
      </p:sp>
      <p:graphicFrame>
        <p:nvGraphicFramePr>
          <p:cNvPr id="6146" name="Rectangle 3"/>
          <p:cNvGraphicFramePr>
            <a:graphicFrameLocks/>
          </p:cNvGraphicFramePr>
          <p:nvPr/>
        </p:nvGraphicFramePr>
        <p:xfrm>
          <a:off x="1571625" y="1625600"/>
          <a:ext cx="9752013" cy="6502400"/>
        </p:xfrm>
        <a:graphic>
          <a:graphicData uri="http://schemas.openxmlformats.org/presentationml/2006/ole">
            <mc:AlternateContent xmlns:mc="http://schemas.openxmlformats.org/markup-compatibility/2006">
              <mc:Choice xmlns:v="urn:schemas-microsoft-com:vml" Requires="v">
                <p:oleObj name="ClipArt" r:id="rId3" imgW="0" imgH="0" progId="">
                  <p:embed/>
                </p:oleObj>
              </mc:Choice>
              <mc:Fallback>
                <p:oleObj name="ClipArt" r:id="rId3" imgW="0" imgH="0" progId="">
                  <p:embed/>
                  <p:pic>
                    <p:nvPicPr>
                      <p:cNvPr id="0" name="Rectangle 3"/>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71625" y="1625600"/>
                        <a:ext cx="9752013" cy="6502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148" name="Picture 5" descr="40 Sicurezza"/>
          <p:cNvPicPr>
            <a:picLocks noChangeAspect="1" noChangeArrowheads="1"/>
          </p:cNvPicPr>
          <p:nvPr/>
        </p:nvPicPr>
        <p:blipFill>
          <a:blip r:embed="rId4"/>
          <a:srcRect/>
          <a:stretch>
            <a:fillRect/>
          </a:stretch>
        </p:blipFill>
        <p:spPr bwMode="auto">
          <a:xfrm>
            <a:off x="9318625" y="1733550"/>
            <a:ext cx="3576638" cy="3384550"/>
          </a:xfrm>
          <a:prstGeom prst="rect">
            <a:avLst/>
          </a:prstGeom>
          <a:noFill/>
          <a:ln w="9525">
            <a:noFill/>
            <a:miter lim="800000"/>
            <a:headEnd/>
            <a:tailEnd/>
          </a:ln>
          <a:effectLst>
            <a:prstShdw prst="shdw13" dist="125724" dir="13500000">
              <a:srgbClr val="808080"/>
            </a:prstShdw>
          </a:effectLst>
        </p:spPr>
      </p:pic>
      <p:pic>
        <p:nvPicPr>
          <p:cNvPr id="6149" name="Picture 6" descr="39 Sicurezza"/>
          <p:cNvPicPr>
            <a:picLocks noChangeAspect="1" noChangeArrowheads="1"/>
          </p:cNvPicPr>
          <p:nvPr/>
        </p:nvPicPr>
        <p:blipFill>
          <a:blip r:embed="rId5"/>
          <a:srcRect/>
          <a:stretch>
            <a:fillRect/>
          </a:stretch>
        </p:blipFill>
        <p:spPr bwMode="auto">
          <a:xfrm>
            <a:off x="5200650" y="1084263"/>
            <a:ext cx="3792538" cy="3081337"/>
          </a:xfrm>
          <a:prstGeom prst="rect">
            <a:avLst/>
          </a:prstGeom>
          <a:noFill/>
          <a:ln w="9525">
            <a:noFill/>
            <a:miter lim="800000"/>
            <a:headEnd/>
            <a:tailEnd/>
          </a:ln>
          <a:effectLst>
            <a:prstShdw prst="shdw13" dist="125724" dir="13500000">
              <a:srgbClr val="808080"/>
            </a:prstShdw>
          </a:effectLst>
        </p:spPr>
      </p:pic>
      <p:pic>
        <p:nvPicPr>
          <p:cNvPr id="6150" name="Picture 7" descr="38 Sicurezza"/>
          <p:cNvPicPr>
            <a:picLocks noChangeAspect="1" noChangeArrowheads="1"/>
          </p:cNvPicPr>
          <p:nvPr/>
        </p:nvPicPr>
        <p:blipFill>
          <a:blip r:embed="rId6"/>
          <a:srcRect/>
          <a:stretch>
            <a:fillRect/>
          </a:stretch>
        </p:blipFill>
        <p:spPr bwMode="auto">
          <a:xfrm>
            <a:off x="758825" y="541338"/>
            <a:ext cx="4117975" cy="2971800"/>
          </a:xfrm>
          <a:prstGeom prst="rect">
            <a:avLst/>
          </a:prstGeom>
          <a:noFill/>
          <a:ln w="9525">
            <a:noFill/>
            <a:miter lim="800000"/>
            <a:headEnd/>
            <a:tailEnd/>
          </a:ln>
          <a:effectLst>
            <a:prstShdw prst="shdw13" dist="125724" dir="13500000">
              <a:srgbClr val="808080"/>
            </a:prstShdw>
          </a:effectLst>
        </p:spPr>
      </p:pic>
      <p:sp>
        <p:nvSpPr>
          <p:cNvPr id="6151" name="AutoShape 9"/>
          <p:cNvSpPr>
            <a:spLocks noChangeArrowheads="1"/>
          </p:cNvSpPr>
          <p:nvPr/>
        </p:nvSpPr>
        <p:spPr bwMode="auto">
          <a:xfrm rot="6164546" flipH="1">
            <a:off x="9578975" y="3259138"/>
            <a:ext cx="785813" cy="884237"/>
          </a:xfrm>
          <a:prstGeom prst="curvedUpArrow">
            <a:avLst>
              <a:gd name="adj1" fmla="val 30356"/>
              <a:gd name="adj2" fmla="val 56014"/>
              <a:gd name="adj3" fmla="val 44213"/>
            </a:avLst>
          </a:prstGeom>
          <a:solidFill>
            <a:schemeClr val="accent1"/>
          </a:solidFill>
          <a:ln w="9525">
            <a:solidFill>
              <a:schemeClr val="tx1"/>
            </a:solidFill>
            <a:miter lim="800000"/>
            <a:headEnd/>
            <a:tailEnd/>
          </a:ln>
        </p:spPr>
        <p:txBody>
          <a:bodyPr rot="10800000" vert="eaVert" lIns="130037" tIns="65018" rIns="130037" bIns="65018" anchor="ctr">
            <a:spAutoFit/>
          </a:bodyPr>
          <a:lstStyle/>
          <a:p>
            <a:pPr algn="l" defTabSz="1300163">
              <a:spcBef>
                <a:spcPct val="0"/>
              </a:spcBef>
            </a:pPr>
            <a:endParaRPr lang="it-IT" altLang="it-IT" sz="3400" b="0">
              <a:latin typeface="Tahoma" pitchFamily="34" charset="0"/>
            </a:endParaRPr>
          </a:p>
        </p:txBody>
      </p:sp>
      <p:sp>
        <p:nvSpPr>
          <p:cNvPr id="6152" name="AutoShape 10"/>
          <p:cNvSpPr>
            <a:spLocks noChangeArrowheads="1"/>
          </p:cNvSpPr>
          <p:nvPr/>
        </p:nvSpPr>
        <p:spPr bwMode="auto">
          <a:xfrm>
            <a:off x="236538" y="4229100"/>
            <a:ext cx="9752012" cy="1300163"/>
          </a:xfrm>
          <a:prstGeom prst="roundRect">
            <a:avLst>
              <a:gd name="adj" fmla="val 16667"/>
            </a:avLst>
          </a:prstGeom>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gradFill>
          <a:ln w="9525">
            <a:solidFill>
              <a:schemeClr val="tx1"/>
            </a:solidFill>
            <a:round/>
            <a:headEnd/>
            <a:tailEnd/>
          </a:ln>
        </p:spPr>
        <p:txBody>
          <a:bodyPr wrap="none" lIns="130037" tIns="65018" rIns="130037" bIns="65018" anchor="ctr"/>
          <a:lstStyle/>
          <a:p>
            <a:pPr algn="l" defTabSz="1300163">
              <a:spcBef>
                <a:spcPct val="0"/>
              </a:spcBef>
            </a:pPr>
            <a:endParaRPr lang="it-IT" altLang="it-IT" sz="3400" b="0">
              <a:latin typeface="Tahoma" pitchFamily="34" charset="0"/>
            </a:endParaRPr>
          </a:p>
        </p:txBody>
      </p:sp>
      <p:sp>
        <p:nvSpPr>
          <p:cNvPr id="6153" name="WordArt 11"/>
          <p:cNvSpPr>
            <a:spLocks noChangeArrowheads="1" noChangeShapeType="1" noTextEdit="1"/>
          </p:cNvSpPr>
          <p:nvPr/>
        </p:nvSpPr>
        <p:spPr bwMode="auto">
          <a:xfrm>
            <a:off x="525463" y="4445000"/>
            <a:ext cx="9307512" cy="773113"/>
          </a:xfrm>
          <a:prstGeom prst="rect">
            <a:avLst/>
          </a:prstGeom>
        </p:spPr>
        <p:txBody>
          <a:bodyPr wrap="none" fromWordArt="1">
            <a:prstTxWarp prst="textPlain">
              <a:avLst>
                <a:gd name="adj" fmla="val 50000"/>
              </a:avLst>
            </a:prstTxWarp>
          </a:bodyPr>
          <a:lstStyle/>
          <a:p>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Arial Black"/>
              </a:rPr>
              <a:t>Posizione di sicurezza</a:t>
            </a:r>
          </a:p>
        </p:txBody>
      </p:sp>
      <p:pic>
        <p:nvPicPr>
          <p:cNvPr id="6154" name="Immagine 12" descr="foto posizione laterale di sicurezza"/>
          <p:cNvPicPr>
            <a:picLocks noChangeAspect="1" noChangeArrowheads="1"/>
          </p:cNvPicPr>
          <p:nvPr/>
        </p:nvPicPr>
        <p:blipFill>
          <a:blip r:embed="rId7"/>
          <a:srcRect/>
          <a:stretch>
            <a:fillRect/>
          </a:stretch>
        </p:blipFill>
        <p:spPr bwMode="auto">
          <a:xfrm>
            <a:off x="3692525" y="5813425"/>
            <a:ext cx="5400675" cy="3311525"/>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62" name="Picture 2" descr="ipertesta"/>
          <p:cNvPicPr>
            <a:picLocks noChangeAspect="1" noChangeArrowheads="1"/>
          </p:cNvPicPr>
          <p:nvPr/>
        </p:nvPicPr>
        <p:blipFill>
          <a:blip r:embed="rId3"/>
          <a:srcRect r="31876"/>
          <a:stretch>
            <a:fillRect/>
          </a:stretch>
        </p:blipFill>
        <p:spPr bwMode="auto">
          <a:xfrm>
            <a:off x="5476875" y="2624138"/>
            <a:ext cx="6997700" cy="6553200"/>
          </a:xfrm>
          <a:prstGeom prst="rect">
            <a:avLst/>
          </a:prstGeom>
          <a:noFill/>
          <a:ln w="38100">
            <a:solidFill>
              <a:srgbClr val="FF0000"/>
            </a:solidFill>
            <a:miter lim="800000"/>
            <a:headEnd/>
            <a:tailEnd/>
          </a:ln>
        </p:spPr>
      </p:pic>
      <p:pic>
        <p:nvPicPr>
          <p:cNvPr id="92163" name="Picture 3" descr="ipertesta(inizio)"/>
          <p:cNvPicPr>
            <a:picLocks noChangeAspect="1" noChangeArrowheads="1"/>
          </p:cNvPicPr>
          <p:nvPr/>
        </p:nvPicPr>
        <p:blipFill>
          <a:blip r:embed="rId4"/>
          <a:srcRect t="38126" r="38126"/>
          <a:stretch>
            <a:fillRect/>
          </a:stretch>
        </p:blipFill>
        <p:spPr bwMode="auto">
          <a:xfrm>
            <a:off x="1074738" y="4262438"/>
            <a:ext cx="4767262" cy="4024312"/>
          </a:xfrm>
          <a:prstGeom prst="rect">
            <a:avLst/>
          </a:prstGeom>
          <a:noFill/>
          <a:ln w="38100">
            <a:solidFill>
              <a:srgbClr val="FF0000"/>
            </a:solidFill>
            <a:miter lim="800000"/>
            <a:headEnd/>
            <a:tailEnd/>
          </a:ln>
        </p:spPr>
      </p:pic>
      <p:sp>
        <p:nvSpPr>
          <p:cNvPr id="92164" name="AutoShape 4"/>
          <p:cNvSpPr>
            <a:spLocks noChangeArrowheads="1"/>
          </p:cNvSpPr>
          <p:nvPr/>
        </p:nvSpPr>
        <p:spPr bwMode="auto">
          <a:xfrm>
            <a:off x="1733550" y="369888"/>
            <a:ext cx="9752013" cy="1230312"/>
          </a:xfrm>
          <a:prstGeom prst="roundRect">
            <a:avLst>
              <a:gd name="adj" fmla="val 16667"/>
            </a:avLst>
          </a:prstGeom>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gradFill>
          <a:ln w="9525">
            <a:solidFill>
              <a:schemeClr val="tx1"/>
            </a:solidFill>
            <a:round/>
            <a:headEnd/>
            <a:tailEnd/>
          </a:ln>
        </p:spPr>
        <p:txBody>
          <a:bodyPr wrap="none" lIns="130037" tIns="65018" rIns="130037" bIns="65018" anchor="ctr"/>
          <a:lstStyle/>
          <a:p>
            <a:pPr algn="l" defTabSz="1300163">
              <a:spcBef>
                <a:spcPct val="0"/>
              </a:spcBef>
            </a:pPr>
            <a:endParaRPr lang="it-IT" altLang="it-IT" sz="3400" b="0">
              <a:latin typeface="Tahoma" pitchFamily="34" charset="0"/>
            </a:endParaRPr>
          </a:p>
        </p:txBody>
      </p:sp>
      <p:sp>
        <p:nvSpPr>
          <p:cNvPr id="92165" name="WordArt 5"/>
          <p:cNvSpPr>
            <a:spLocks noChangeArrowheads="1" noChangeShapeType="1" noTextEdit="1"/>
          </p:cNvSpPr>
          <p:nvPr/>
        </p:nvSpPr>
        <p:spPr bwMode="auto">
          <a:xfrm>
            <a:off x="2274888" y="650875"/>
            <a:ext cx="8804275" cy="812800"/>
          </a:xfrm>
          <a:prstGeom prst="rect">
            <a:avLst/>
          </a:prstGeom>
        </p:spPr>
        <p:txBody>
          <a:bodyPr wrap="none" fromWordArt="1">
            <a:prstTxWarp prst="textPlain">
              <a:avLst>
                <a:gd name="adj" fmla="val 50000"/>
              </a:avLst>
            </a:prstTxWarp>
          </a:bodyPr>
          <a:lstStyle/>
          <a:p>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Arial Black"/>
              </a:rPr>
              <a:t>Iperestensione del capo</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4978" name="Rectangle 2"/>
          <p:cNvSpPr>
            <a:spLocks noChangeArrowheads="1"/>
          </p:cNvSpPr>
          <p:nvPr/>
        </p:nvSpPr>
        <p:spPr bwMode="auto">
          <a:xfrm>
            <a:off x="974725" y="1084263"/>
            <a:ext cx="11053763" cy="1128712"/>
          </a:xfrm>
          <a:prstGeom prst="rect">
            <a:avLst/>
          </a:prstGeom>
          <a:noFill/>
          <a:ln w="9525">
            <a:noFill/>
            <a:miter lim="800000"/>
            <a:headEnd/>
            <a:tailEnd/>
          </a:ln>
          <a:effectLst/>
        </p:spPr>
        <p:txBody>
          <a:bodyPr lIns="130037" tIns="65018" rIns="130037" bIns="65018"/>
          <a:lstStyle/>
          <a:p>
            <a:pPr marL="487363" indent="-487363" defTabSz="1300163">
              <a:lnSpc>
                <a:spcPct val="90000"/>
              </a:lnSpc>
              <a:buClr>
                <a:schemeClr val="hlink"/>
              </a:buClr>
              <a:buSzPct val="65000"/>
              <a:buFont typeface="Wingdings" pitchFamily="2" charset="2"/>
              <a:buNone/>
              <a:defRPr/>
            </a:pPr>
            <a:r>
              <a:rPr lang="it-IT" sz="4800">
                <a:solidFill>
                  <a:srgbClr val="FF0033"/>
                </a:solidFill>
                <a:effectLst>
                  <a:outerShdw blurRad="38100" dist="38100" dir="2700000" algn="tl">
                    <a:srgbClr val="C0C0C0"/>
                  </a:outerShdw>
                </a:effectLst>
                <a:latin typeface="Tahoma" pitchFamily="34" charset="0"/>
              </a:rPr>
              <a:t>Glasgow Coma Scale (GCS)</a:t>
            </a:r>
          </a:p>
        </p:txBody>
      </p:sp>
      <p:sp>
        <p:nvSpPr>
          <p:cNvPr id="93187" name="Text Box 3"/>
          <p:cNvSpPr txBox="1">
            <a:spLocks noChangeArrowheads="1"/>
          </p:cNvSpPr>
          <p:nvPr/>
        </p:nvSpPr>
        <p:spPr bwMode="auto">
          <a:xfrm>
            <a:off x="541338" y="3378200"/>
            <a:ext cx="5851525" cy="2524125"/>
          </a:xfrm>
          <a:prstGeom prst="rect">
            <a:avLst/>
          </a:prstGeom>
          <a:noFill/>
          <a:ln w="9525">
            <a:solidFill>
              <a:schemeClr val="tx1"/>
            </a:solidFill>
            <a:miter lim="800000"/>
            <a:headEnd/>
            <a:tailEnd/>
          </a:ln>
        </p:spPr>
        <p:txBody>
          <a:bodyPr lIns="130037" tIns="65018" rIns="130037" bIns="65018">
            <a:spAutoFit/>
          </a:bodyPr>
          <a:lstStyle/>
          <a:p>
            <a:pPr defTabSz="1300163">
              <a:lnSpc>
                <a:spcPct val="70000"/>
              </a:lnSpc>
              <a:spcBef>
                <a:spcPct val="50000"/>
              </a:spcBef>
            </a:pPr>
            <a:r>
              <a:rPr lang="it-IT" altLang="it-IT" b="0">
                <a:solidFill>
                  <a:schemeClr val="tx2"/>
                </a:solidFill>
                <a:latin typeface="Tahoma" pitchFamily="34" charset="0"/>
              </a:rPr>
              <a:t>Apertura occhi</a:t>
            </a:r>
          </a:p>
          <a:p>
            <a:pPr algn="l" defTabSz="1300163">
              <a:lnSpc>
                <a:spcPct val="70000"/>
              </a:lnSpc>
              <a:spcBef>
                <a:spcPct val="50000"/>
              </a:spcBef>
            </a:pPr>
            <a:r>
              <a:rPr lang="it-IT" altLang="it-IT" b="0">
                <a:latin typeface="Tahoma" pitchFamily="34" charset="0"/>
              </a:rPr>
              <a:t>Spontanea   			4</a:t>
            </a:r>
          </a:p>
          <a:p>
            <a:pPr algn="l" defTabSz="1300163">
              <a:lnSpc>
                <a:spcPct val="70000"/>
              </a:lnSpc>
              <a:spcBef>
                <a:spcPct val="50000"/>
              </a:spcBef>
            </a:pPr>
            <a:r>
              <a:rPr lang="it-IT" altLang="it-IT" b="0">
                <a:latin typeface="Tahoma" pitchFamily="34" charset="0"/>
              </a:rPr>
              <a:t>Al richiamo  			3</a:t>
            </a:r>
          </a:p>
          <a:p>
            <a:pPr algn="l" defTabSz="1300163">
              <a:lnSpc>
                <a:spcPct val="70000"/>
              </a:lnSpc>
              <a:spcBef>
                <a:spcPct val="50000"/>
              </a:spcBef>
            </a:pPr>
            <a:r>
              <a:rPr lang="it-IT" altLang="it-IT" b="0">
                <a:latin typeface="Tahoma" pitchFamily="34" charset="0"/>
              </a:rPr>
              <a:t>Al dolore 			2</a:t>
            </a:r>
          </a:p>
          <a:p>
            <a:pPr algn="l" defTabSz="1300163">
              <a:lnSpc>
                <a:spcPct val="70000"/>
              </a:lnSpc>
              <a:spcBef>
                <a:spcPct val="50000"/>
              </a:spcBef>
            </a:pPr>
            <a:r>
              <a:rPr lang="it-IT" altLang="it-IT" b="0">
                <a:latin typeface="Tahoma" pitchFamily="34" charset="0"/>
              </a:rPr>
              <a:t>Nessuna 			1</a:t>
            </a:r>
          </a:p>
        </p:txBody>
      </p:sp>
      <p:sp>
        <p:nvSpPr>
          <p:cNvPr id="93188" name="Text Box 4"/>
          <p:cNvSpPr txBox="1">
            <a:spLocks noChangeArrowheads="1"/>
          </p:cNvSpPr>
          <p:nvPr/>
        </p:nvSpPr>
        <p:spPr bwMode="auto">
          <a:xfrm>
            <a:off x="6826250" y="3378200"/>
            <a:ext cx="5743575" cy="3562350"/>
          </a:xfrm>
          <a:prstGeom prst="rect">
            <a:avLst/>
          </a:prstGeom>
          <a:noFill/>
          <a:ln w="9525">
            <a:solidFill>
              <a:schemeClr val="tx1"/>
            </a:solidFill>
            <a:miter lim="800000"/>
            <a:headEnd/>
            <a:tailEnd/>
          </a:ln>
        </p:spPr>
        <p:txBody>
          <a:bodyPr lIns="130037" tIns="65018" rIns="130037" bIns="65018">
            <a:spAutoFit/>
          </a:bodyPr>
          <a:lstStyle/>
          <a:p>
            <a:pPr defTabSz="1300163">
              <a:lnSpc>
                <a:spcPct val="70000"/>
              </a:lnSpc>
              <a:spcBef>
                <a:spcPct val="50000"/>
              </a:spcBef>
            </a:pPr>
            <a:r>
              <a:rPr lang="it-IT" altLang="it-IT" b="0">
                <a:solidFill>
                  <a:schemeClr val="tx2"/>
                </a:solidFill>
                <a:latin typeface="Tahoma" pitchFamily="34" charset="0"/>
              </a:rPr>
              <a:t>Sensorio</a:t>
            </a:r>
          </a:p>
          <a:p>
            <a:pPr algn="l" defTabSz="1300163">
              <a:lnSpc>
                <a:spcPct val="70000"/>
              </a:lnSpc>
              <a:spcBef>
                <a:spcPct val="50000"/>
              </a:spcBef>
            </a:pPr>
            <a:r>
              <a:rPr lang="it-IT" altLang="it-IT" b="0">
                <a:latin typeface="Tahoma" pitchFamily="34" charset="0"/>
              </a:rPr>
              <a:t>Esegue gli ordini	   	6</a:t>
            </a:r>
          </a:p>
          <a:p>
            <a:pPr algn="l" defTabSz="1300163">
              <a:lnSpc>
                <a:spcPct val="70000"/>
              </a:lnSpc>
              <a:spcBef>
                <a:spcPct val="50000"/>
              </a:spcBef>
            </a:pPr>
            <a:r>
              <a:rPr lang="it-IT" altLang="it-IT" b="0">
                <a:latin typeface="Tahoma" pitchFamily="34" charset="0"/>
              </a:rPr>
              <a:t>Localizza lo stimolo  		5</a:t>
            </a:r>
          </a:p>
          <a:p>
            <a:pPr algn="l" defTabSz="1300163">
              <a:lnSpc>
                <a:spcPct val="70000"/>
              </a:lnSpc>
              <a:spcBef>
                <a:spcPct val="50000"/>
              </a:spcBef>
            </a:pPr>
            <a:r>
              <a:rPr lang="it-IT" altLang="it-IT" b="0">
                <a:latin typeface="Tahoma" pitchFamily="34" charset="0"/>
              </a:rPr>
              <a:t>Flette allo stimolo	 	4</a:t>
            </a:r>
          </a:p>
          <a:p>
            <a:pPr algn="l" defTabSz="1300163">
              <a:lnSpc>
                <a:spcPct val="70000"/>
              </a:lnSpc>
              <a:spcBef>
                <a:spcPct val="50000"/>
              </a:spcBef>
            </a:pPr>
            <a:r>
              <a:rPr lang="it-IT" altLang="it-IT" b="0">
                <a:latin typeface="Tahoma" pitchFamily="34" charset="0"/>
              </a:rPr>
              <a:t>Flessione anomala		3</a:t>
            </a:r>
          </a:p>
          <a:p>
            <a:pPr algn="l" defTabSz="1300163">
              <a:lnSpc>
                <a:spcPct val="70000"/>
              </a:lnSpc>
              <a:spcBef>
                <a:spcPct val="50000"/>
              </a:spcBef>
            </a:pPr>
            <a:r>
              <a:rPr lang="it-IT" altLang="it-IT" b="0">
                <a:latin typeface="Tahoma" pitchFamily="34" charset="0"/>
              </a:rPr>
              <a:t>Estende, extraruota		2</a:t>
            </a:r>
          </a:p>
          <a:p>
            <a:pPr algn="l" defTabSz="1300163">
              <a:lnSpc>
                <a:spcPct val="70000"/>
              </a:lnSpc>
              <a:spcBef>
                <a:spcPct val="50000"/>
              </a:spcBef>
            </a:pPr>
            <a:r>
              <a:rPr lang="it-IT" altLang="it-IT" b="0">
                <a:latin typeface="Tahoma" pitchFamily="34" charset="0"/>
              </a:rPr>
              <a:t>Nessuna reazione		1</a:t>
            </a:r>
          </a:p>
        </p:txBody>
      </p:sp>
      <p:sp>
        <p:nvSpPr>
          <p:cNvPr id="93189" name="Text Box 5"/>
          <p:cNvSpPr txBox="1">
            <a:spLocks noChangeArrowheads="1"/>
          </p:cNvSpPr>
          <p:nvPr/>
        </p:nvSpPr>
        <p:spPr bwMode="auto">
          <a:xfrm>
            <a:off x="541338" y="6249988"/>
            <a:ext cx="5851525" cy="3043237"/>
          </a:xfrm>
          <a:prstGeom prst="rect">
            <a:avLst/>
          </a:prstGeom>
          <a:noFill/>
          <a:ln w="9525">
            <a:solidFill>
              <a:schemeClr val="tx1"/>
            </a:solidFill>
            <a:miter lim="800000"/>
            <a:headEnd/>
            <a:tailEnd/>
          </a:ln>
        </p:spPr>
        <p:txBody>
          <a:bodyPr lIns="130037" tIns="65018" rIns="130037" bIns="65018">
            <a:spAutoFit/>
          </a:bodyPr>
          <a:lstStyle/>
          <a:p>
            <a:pPr defTabSz="1300163">
              <a:lnSpc>
                <a:spcPct val="70000"/>
              </a:lnSpc>
              <a:spcBef>
                <a:spcPct val="50000"/>
              </a:spcBef>
            </a:pPr>
            <a:r>
              <a:rPr lang="it-IT" altLang="it-IT" b="0">
                <a:solidFill>
                  <a:schemeClr val="tx2"/>
                </a:solidFill>
                <a:latin typeface="Tahoma" pitchFamily="34" charset="0"/>
              </a:rPr>
              <a:t>Eloquio</a:t>
            </a:r>
          </a:p>
          <a:p>
            <a:pPr algn="l" defTabSz="1300163">
              <a:lnSpc>
                <a:spcPct val="70000"/>
              </a:lnSpc>
              <a:spcBef>
                <a:spcPct val="50000"/>
              </a:spcBef>
            </a:pPr>
            <a:r>
              <a:rPr lang="it-IT" altLang="it-IT" b="0">
                <a:latin typeface="Tahoma" pitchFamily="34" charset="0"/>
              </a:rPr>
              <a:t>Orientato			5</a:t>
            </a:r>
          </a:p>
          <a:p>
            <a:pPr algn="l" defTabSz="1300163">
              <a:lnSpc>
                <a:spcPct val="70000"/>
              </a:lnSpc>
              <a:spcBef>
                <a:spcPct val="50000"/>
              </a:spcBef>
            </a:pPr>
            <a:r>
              <a:rPr lang="it-IT" altLang="it-IT" b="0">
                <a:latin typeface="Tahoma" pitchFamily="34" charset="0"/>
              </a:rPr>
              <a:t>Confuso  			4</a:t>
            </a:r>
          </a:p>
          <a:p>
            <a:pPr algn="l" defTabSz="1300163">
              <a:lnSpc>
                <a:spcPct val="70000"/>
              </a:lnSpc>
              <a:spcBef>
                <a:spcPct val="50000"/>
              </a:spcBef>
            </a:pPr>
            <a:r>
              <a:rPr lang="it-IT" altLang="it-IT" b="0">
                <a:latin typeface="Tahoma" pitchFamily="34" charset="0"/>
              </a:rPr>
              <a:t>Parole inappropriate		3</a:t>
            </a:r>
          </a:p>
          <a:p>
            <a:pPr algn="l" defTabSz="1300163">
              <a:lnSpc>
                <a:spcPct val="70000"/>
              </a:lnSpc>
              <a:spcBef>
                <a:spcPct val="50000"/>
              </a:spcBef>
            </a:pPr>
            <a:r>
              <a:rPr lang="it-IT" altLang="it-IT" b="0">
                <a:latin typeface="Tahoma" pitchFamily="34" charset="0"/>
              </a:rPr>
              <a:t>Suoni incomprensibili 		2</a:t>
            </a:r>
          </a:p>
          <a:p>
            <a:pPr algn="l" defTabSz="1300163">
              <a:lnSpc>
                <a:spcPct val="70000"/>
              </a:lnSpc>
              <a:spcBef>
                <a:spcPct val="50000"/>
              </a:spcBef>
            </a:pPr>
            <a:r>
              <a:rPr lang="it-IT" altLang="it-IT" b="0">
                <a:latin typeface="Tahoma" pitchFamily="34" charset="0"/>
              </a:rPr>
              <a:t>Nessuna risposta		1</a:t>
            </a:r>
          </a:p>
        </p:txBody>
      </p:sp>
      <p:sp>
        <p:nvSpPr>
          <p:cNvPr id="93190" name="Text Box 6"/>
          <p:cNvSpPr txBox="1">
            <a:spLocks noChangeArrowheads="1"/>
          </p:cNvSpPr>
          <p:nvPr/>
        </p:nvSpPr>
        <p:spPr bwMode="auto">
          <a:xfrm>
            <a:off x="7526338" y="7231063"/>
            <a:ext cx="4225925" cy="2468562"/>
          </a:xfrm>
          <a:prstGeom prst="rect">
            <a:avLst/>
          </a:prstGeom>
          <a:noFill/>
          <a:ln w="9525">
            <a:noFill/>
            <a:miter lim="800000"/>
            <a:headEnd/>
            <a:tailEnd/>
          </a:ln>
        </p:spPr>
        <p:txBody>
          <a:bodyPr lIns="130037" tIns="65018" rIns="130037" bIns="65018">
            <a:spAutoFit/>
          </a:bodyPr>
          <a:lstStyle/>
          <a:p>
            <a:pPr defTabSz="1300163">
              <a:lnSpc>
                <a:spcPct val="70000"/>
              </a:lnSpc>
              <a:spcBef>
                <a:spcPct val="50000"/>
              </a:spcBef>
            </a:pPr>
            <a:r>
              <a:rPr lang="it-IT" altLang="it-IT" sz="3400">
                <a:solidFill>
                  <a:schemeClr val="tx2"/>
                </a:solidFill>
                <a:latin typeface="Tahoma" pitchFamily="34" charset="0"/>
              </a:rPr>
              <a:t>Range 3 – 15</a:t>
            </a:r>
          </a:p>
          <a:p>
            <a:pPr defTabSz="1300163">
              <a:lnSpc>
                <a:spcPct val="70000"/>
              </a:lnSpc>
              <a:spcBef>
                <a:spcPct val="50000"/>
              </a:spcBef>
              <a:buFontTx/>
              <a:buChar char="-"/>
            </a:pPr>
            <a:r>
              <a:rPr lang="it-IT" altLang="it-IT" sz="3400" b="0">
                <a:solidFill>
                  <a:schemeClr val="tx2"/>
                </a:solidFill>
                <a:latin typeface="Tahoma" pitchFamily="34" charset="0"/>
              </a:rPr>
              <a:t>Tra 9 e 13 trauma moderato</a:t>
            </a:r>
          </a:p>
          <a:p>
            <a:pPr defTabSz="1300163">
              <a:lnSpc>
                <a:spcPct val="70000"/>
              </a:lnSpc>
              <a:spcBef>
                <a:spcPct val="50000"/>
              </a:spcBef>
              <a:buFontTx/>
              <a:buChar char="-"/>
            </a:pPr>
            <a:r>
              <a:rPr lang="it-IT" altLang="it-IT" sz="3400" b="0">
                <a:solidFill>
                  <a:schemeClr val="tx2"/>
                </a:solidFill>
                <a:latin typeface="Tahoma" pitchFamily="34" charset="0"/>
              </a:rPr>
              <a:t> Tra 3 e 8 trauma grave</a:t>
            </a:r>
          </a:p>
        </p:txBody>
      </p:sp>
    </p:spTree>
  </p:cSld>
  <p:clrMapOvr>
    <a:masterClrMapping/>
  </p:clrMapOvr>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it-IT" sz="2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it-IT" sz="2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Struttura predefinit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